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R/unD1v1TI+6P9Gac+mYZ6iF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customschemas.google.com/relationships/presentationmetadata" Target="metadata"/><Relationship Id="rId34" Type="http://schemas.openxmlformats.org/officeDocument/2006/relationships/slide" Target="slides/slide29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f26f1b775_0_0:notes"/>
          <p:cNvSpPr txBox="1"/>
          <p:nvPr>
            <p:ph idx="1" type="body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bf26f1b775_0_0:notes"/>
          <p:cNvSpPr/>
          <p:nvPr>
            <p:ph idx="2" type="sldImg"/>
          </p:nvPr>
        </p:nvSpPr>
        <p:spPr>
          <a:xfrm>
            <a:off x="3332163" y="971550"/>
            <a:ext cx="3394200" cy="262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5" name="Google Shape;2705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6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63245" y="1409699"/>
            <a:ext cx="9931400" cy="468630"/>
          </a:xfrm>
          <a:custGeom>
            <a:rect b="b" l="l" r="r" t="t"/>
            <a:pathLst>
              <a:path extrusionOk="0" h="46863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" name="Google Shape;1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6492" y="1796793"/>
            <a:ext cx="268135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/>
          <p:nvPr/>
        </p:nvSpPr>
        <p:spPr>
          <a:xfrm>
            <a:off x="126492" y="1794509"/>
            <a:ext cx="9805035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" name="Google Shape;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4247" y="1796793"/>
            <a:ext cx="307860" cy="78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9"/>
          <p:cNvSpPr txBox="1"/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9"/>
          <p:cNvSpPr txBox="1"/>
          <p:nvPr>
            <p:ph idx="1" type="body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360.png"/><Relationship Id="rId42" Type="http://schemas.openxmlformats.org/officeDocument/2006/relationships/image" Target="../media/image357.png"/><Relationship Id="rId41" Type="http://schemas.openxmlformats.org/officeDocument/2006/relationships/image" Target="../media/image356.png"/><Relationship Id="rId44" Type="http://schemas.openxmlformats.org/officeDocument/2006/relationships/image" Target="../media/image351.png"/><Relationship Id="rId43" Type="http://schemas.openxmlformats.org/officeDocument/2006/relationships/image" Target="../media/image368.png"/><Relationship Id="rId46" Type="http://schemas.openxmlformats.org/officeDocument/2006/relationships/image" Target="../media/image380.png"/><Relationship Id="rId45" Type="http://schemas.openxmlformats.org/officeDocument/2006/relationships/image" Target="../media/image3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1.png"/><Relationship Id="rId4" Type="http://schemas.openxmlformats.org/officeDocument/2006/relationships/image" Target="../media/image320.png"/><Relationship Id="rId9" Type="http://schemas.openxmlformats.org/officeDocument/2006/relationships/image" Target="../media/image316.png"/><Relationship Id="rId48" Type="http://schemas.openxmlformats.org/officeDocument/2006/relationships/image" Target="../media/image374.png"/><Relationship Id="rId47" Type="http://schemas.openxmlformats.org/officeDocument/2006/relationships/image" Target="../media/image378.png"/><Relationship Id="rId49" Type="http://schemas.openxmlformats.org/officeDocument/2006/relationships/image" Target="../media/image359.png"/><Relationship Id="rId5" Type="http://schemas.openxmlformats.org/officeDocument/2006/relationships/image" Target="../media/image314.png"/><Relationship Id="rId6" Type="http://schemas.openxmlformats.org/officeDocument/2006/relationships/image" Target="../media/image334.png"/><Relationship Id="rId7" Type="http://schemas.openxmlformats.org/officeDocument/2006/relationships/image" Target="../media/image322.png"/><Relationship Id="rId8" Type="http://schemas.openxmlformats.org/officeDocument/2006/relationships/image" Target="../media/image332.png"/><Relationship Id="rId31" Type="http://schemas.openxmlformats.org/officeDocument/2006/relationships/image" Target="../media/image336.png"/><Relationship Id="rId30" Type="http://schemas.openxmlformats.org/officeDocument/2006/relationships/image" Target="../media/image337.png"/><Relationship Id="rId33" Type="http://schemas.openxmlformats.org/officeDocument/2006/relationships/image" Target="../media/image340.png"/><Relationship Id="rId32" Type="http://schemas.openxmlformats.org/officeDocument/2006/relationships/image" Target="../media/image353.png"/><Relationship Id="rId35" Type="http://schemas.openxmlformats.org/officeDocument/2006/relationships/image" Target="../media/image354.png"/><Relationship Id="rId34" Type="http://schemas.openxmlformats.org/officeDocument/2006/relationships/image" Target="../media/image362.png"/><Relationship Id="rId37" Type="http://schemas.openxmlformats.org/officeDocument/2006/relationships/image" Target="../media/image382.png"/><Relationship Id="rId36" Type="http://schemas.openxmlformats.org/officeDocument/2006/relationships/image" Target="../media/image339.png"/><Relationship Id="rId39" Type="http://schemas.openxmlformats.org/officeDocument/2006/relationships/image" Target="../media/image358.png"/><Relationship Id="rId38" Type="http://schemas.openxmlformats.org/officeDocument/2006/relationships/image" Target="../media/image355.png"/><Relationship Id="rId20" Type="http://schemas.openxmlformats.org/officeDocument/2006/relationships/image" Target="../media/image341.png"/><Relationship Id="rId22" Type="http://schemas.openxmlformats.org/officeDocument/2006/relationships/image" Target="../media/image342.png"/><Relationship Id="rId21" Type="http://schemas.openxmlformats.org/officeDocument/2006/relationships/image" Target="../media/image348.png"/><Relationship Id="rId24" Type="http://schemas.openxmlformats.org/officeDocument/2006/relationships/image" Target="../media/image349.png"/><Relationship Id="rId23" Type="http://schemas.openxmlformats.org/officeDocument/2006/relationships/image" Target="../media/image366.png"/><Relationship Id="rId26" Type="http://schemas.openxmlformats.org/officeDocument/2006/relationships/image" Target="../media/image343.png"/><Relationship Id="rId25" Type="http://schemas.openxmlformats.org/officeDocument/2006/relationships/image" Target="../media/image333.png"/><Relationship Id="rId28" Type="http://schemas.openxmlformats.org/officeDocument/2006/relationships/image" Target="../media/image338.png"/><Relationship Id="rId27" Type="http://schemas.openxmlformats.org/officeDocument/2006/relationships/image" Target="../media/image345.png"/><Relationship Id="rId29" Type="http://schemas.openxmlformats.org/officeDocument/2006/relationships/image" Target="../media/image344.png"/><Relationship Id="rId11" Type="http://schemas.openxmlformats.org/officeDocument/2006/relationships/image" Target="../media/image325.png"/><Relationship Id="rId10" Type="http://schemas.openxmlformats.org/officeDocument/2006/relationships/image" Target="../media/image335.png"/><Relationship Id="rId13" Type="http://schemas.openxmlformats.org/officeDocument/2006/relationships/image" Target="../media/image352.png"/><Relationship Id="rId12" Type="http://schemas.openxmlformats.org/officeDocument/2006/relationships/image" Target="../media/image326.png"/><Relationship Id="rId15" Type="http://schemas.openxmlformats.org/officeDocument/2006/relationships/image" Target="../media/image346.png"/><Relationship Id="rId14" Type="http://schemas.openxmlformats.org/officeDocument/2006/relationships/image" Target="../media/image329.png"/><Relationship Id="rId17" Type="http://schemas.openxmlformats.org/officeDocument/2006/relationships/image" Target="../media/image330.png"/><Relationship Id="rId16" Type="http://schemas.openxmlformats.org/officeDocument/2006/relationships/image" Target="../media/image350.png"/><Relationship Id="rId19" Type="http://schemas.openxmlformats.org/officeDocument/2006/relationships/image" Target="../media/image328.png"/><Relationship Id="rId18" Type="http://schemas.openxmlformats.org/officeDocument/2006/relationships/image" Target="../media/image347.png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96.png"/><Relationship Id="rId42" Type="http://schemas.openxmlformats.org/officeDocument/2006/relationships/image" Target="../media/image408.png"/><Relationship Id="rId41" Type="http://schemas.openxmlformats.org/officeDocument/2006/relationships/image" Target="../media/image410.png"/><Relationship Id="rId44" Type="http://schemas.openxmlformats.org/officeDocument/2006/relationships/image" Target="../media/image399.png"/><Relationship Id="rId43" Type="http://schemas.openxmlformats.org/officeDocument/2006/relationships/image" Target="../media/image405.png"/><Relationship Id="rId46" Type="http://schemas.openxmlformats.org/officeDocument/2006/relationships/image" Target="../media/image411.png"/><Relationship Id="rId45" Type="http://schemas.openxmlformats.org/officeDocument/2006/relationships/image" Target="../media/image39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0.png"/><Relationship Id="rId4" Type="http://schemas.openxmlformats.org/officeDocument/2006/relationships/image" Target="../media/image371.png"/><Relationship Id="rId9" Type="http://schemas.openxmlformats.org/officeDocument/2006/relationships/image" Target="../media/image367.png"/><Relationship Id="rId48" Type="http://schemas.openxmlformats.org/officeDocument/2006/relationships/image" Target="../media/image409.png"/><Relationship Id="rId47" Type="http://schemas.openxmlformats.org/officeDocument/2006/relationships/image" Target="../media/image434.png"/><Relationship Id="rId49" Type="http://schemas.openxmlformats.org/officeDocument/2006/relationships/image" Target="../media/image424.png"/><Relationship Id="rId5" Type="http://schemas.openxmlformats.org/officeDocument/2006/relationships/image" Target="../media/image365.png"/><Relationship Id="rId6" Type="http://schemas.openxmlformats.org/officeDocument/2006/relationships/image" Target="../media/image372.png"/><Relationship Id="rId7" Type="http://schemas.openxmlformats.org/officeDocument/2006/relationships/image" Target="../media/image369.png"/><Relationship Id="rId8" Type="http://schemas.openxmlformats.org/officeDocument/2006/relationships/image" Target="../media/image363.png"/><Relationship Id="rId31" Type="http://schemas.openxmlformats.org/officeDocument/2006/relationships/image" Target="../media/image416.png"/><Relationship Id="rId30" Type="http://schemas.openxmlformats.org/officeDocument/2006/relationships/image" Target="../media/image401.png"/><Relationship Id="rId33" Type="http://schemas.openxmlformats.org/officeDocument/2006/relationships/image" Target="../media/image404.png"/><Relationship Id="rId32" Type="http://schemas.openxmlformats.org/officeDocument/2006/relationships/image" Target="../media/image395.png"/><Relationship Id="rId35" Type="http://schemas.openxmlformats.org/officeDocument/2006/relationships/image" Target="../media/image403.png"/><Relationship Id="rId34" Type="http://schemas.openxmlformats.org/officeDocument/2006/relationships/image" Target="../media/image390.png"/><Relationship Id="rId37" Type="http://schemas.openxmlformats.org/officeDocument/2006/relationships/image" Target="../media/image417.png"/><Relationship Id="rId36" Type="http://schemas.openxmlformats.org/officeDocument/2006/relationships/image" Target="../media/image388.png"/><Relationship Id="rId39" Type="http://schemas.openxmlformats.org/officeDocument/2006/relationships/image" Target="../media/image406.png"/><Relationship Id="rId38" Type="http://schemas.openxmlformats.org/officeDocument/2006/relationships/image" Target="../media/image393.png"/><Relationship Id="rId20" Type="http://schemas.openxmlformats.org/officeDocument/2006/relationships/image" Target="../media/image387.png"/><Relationship Id="rId22" Type="http://schemas.openxmlformats.org/officeDocument/2006/relationships/image" Target="../media/image389.png"/><Relationship Id="rId21" Type="http://schemas.openxmlformats.org/officeDocument/2006/relationships/image" Target="../media/image383.png"/><Relationship Id="rId24" Type="http://schemas.openxmlformats.org/officeDocument/2006/relationships/image" Target="../media/image381.png"/><Relationship Id="rId23" Type="http://schemas.openxmlformats.org/officeDocument/2006/relationships/image" Target="../media/image394.png"/><Relationship Id="rId26" Type="http://schemas.openxmlformats.org/officeDocument/2006/relationships/image" Target="../media/image397.png"/><Relationship Id="rId25" Type="http://schemas.openxmlformats.org/officeDocument/2006/relationships/image" Target="../media/image402.png"/><Relationship Id="rId28" Type="http://schemas.openxmlformats.org/officeDocument/2006/relationships/image" Target="../media/image386.png"/><Relationship Id="rId27" Type="http://schemas.openxmlformats.org/officeDocument/2006/relationships/image" Target="../media/image392.png"/><Relationship Id="rId29" Type="http://schemas.openxmlformats.org/officeDocument/2006/relationships/image" Target="../media/image379.png"/><Relationship Id="rId51" Type="http://schemas.openxmlformats.org/officeDocument/2006/relationships/image" Target="../media/image415.png"/><Relationship Id="rId50" Type="http://schemas.openxmlformats.org/officeDocument/2006/relationships/image" Target="../media/image423.png"/><Relationship Id="rId52" Type="http://schemas.openxmlformats.org/officeDocument/2006/relationships/image" Target="../media/image414.png"/><Relationship Id="rId11" Type="http://schemas.openxmlformats.org/officeDocument/2006/relationships/image" Target="../media/image400.png"/><Relationship Id="rId10" Type="http://schemas.openxmlformats.org/officeDocument/2006/relationships/image" Target="../media/image364.png"/><Relationship Id="rId13" Type="http://schemas.openxmlformats.org/officeDocument/2006/relationships/image" Target="../media/image375.png"/><Relationship Id="rId12" Type="http://schemas.openxmlformats.org/officeDocument/2006/relationships/image" Target="../media/image384.png"/><Relationship Id="rId15" Type="http://schemas.openxmlformats.org/officeDocument/2006/relationships/image" Target="../media/image391.png"/><Relationship Id="rId14" Type="http://schemas.openxmlformats.org/officeDocument/2006/relationships/image" Target="../media/image377.png"/><Relationship Id="rId17" Type="http://schemas.openxmlformats.org/officeDocument/2006/relationships/image" Target="../media/image385.png"/><Relationship Id="rId16" Type="http://schemas.openxmlformats.org/officeDocument/2006/relationships/image" Target="../media/image373.png"/><Relationship Id="rId19" Type="http://schemas.openxmlformats.org/officeDocument/2006/relationships/image" Target="../media/image407.png"/><Relationship Id="rId18" Type="http://schemas.openxmlformats.org/officeDocument/2006/relationships/image" Target="../media/image37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3.png"/><Relationship Id="rId4" Type="http://schemas.openxmlformats.org/officeDocument/2006/relationships/image" Target="../media/image420.png"/><Relationship Id="rId9" Type="http://schemas.openxmlformats.org/officeDocument/2006/relationships/image" Target="../media/image430.png"/><Relationship Id="rId5" Type="http://schemas.openxmlformats.org/officeDocument/2006/relationships/image" Target="../media/image427.png"/><Relationship Id="rId6" Type="http://schemas.openxmlformats.org/officeDocument/2006/relationships/image" Target="../media/image421.png"/><Relationship Id="rId7" Type="http://schemas.openxmlformats.org/officeDocument/2006/relationships/image" Target="../media/image425.png"/><Relationship Id="rId8" Type="http://schemas.openxmlformats.org/officeDocument/2006/relationships/image" Target="../media/image412.png"/><Relationship Id="rId20" Type="http://schemas.openxmlformats.org/officeDocument/2006/relationships/image" Target="../media/image429.png"/><Relationship Id="rId22" Type="http://schemas.openxmlformats.org/officeDocument/2006/relationships/image" Target="../media/image433.png"/><Relationship Id="rId21" Type="http://schemas.openxmlformats.org/officeDocument/2006/relationships/image" Target="../media/image432.png"/><Relationship Id="rId24" Type="http://schemas.openxmlformats.org/officeDocument/2006/relationships/image" Target="../media/image437.png"/><Relationship Id="rId23" Type="http://schemas.openxmlformats.org/officeDocument/2006/relationships/image" Target="../media/image438.png"/><Relationship Id="rId26" Type="http://schemas.openxmlformats.org/officeDocument/2006/relationships/image" Target="../media/image444.png"/><Relationship Id="rId25" Type="http://schemas.openxmlformats.org/officeDocument/2006/relationships/image" Target="../media/image452.png"/><Relationship Id="rId11" Type="http://schemas.openxmlformats.org/officeDocument/2006/relationships/image" Target="../media/image428.png"/><Relationship Id="rId10" Type="http://schemas.openxmlformats.org/officeDocument/2006/relationships/image" Target="../media/image418.png"/><Relationship Id="rId13" Type="http://schemas.openxmlformats.org/officeDocument/2006/relationships/image" Target="../media/image426.png"/><Relationship Id="rId12" Type="http://schemas.openxmlformats.org/officeDocument/2006/relationships/image" Target="../media/image441.png"/><Relationship Id="rId15" Type="http://schemas.openxmlformats.org/officeDocument/2006/relationships/image" Target="../media/image422.png"/><Relationship Id="rId14" Type="http://schemas.openxmlformats.org/officeDocument/2006/relationships/image" Target="../media/image419.png"/><Relationship Id="rId17" Type="http://schemas.openxmlformats.org/officeDocument/2006/relationships/image" Target="../media/image454.png"/><Relationship Id="rId16" Type="http://schemas.openxmlformats.org/officeDocument/2006/relationships/image" Target="../media/image459.png"/><Relationship Id="rId19" Type="http://schemas.openxmlformats.org/officeDocument/2006/relationships/image" Target="../media/image435.png"/><Relationship Id="rId18" Type="http://schemas.openxmlformats.org/officeDocument/2006/relationships/image" Target="../media/image44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6.png"/><Relationship Id="rId4" Type="http://schemas.openxmlformats.org/officeDocument/2006/relationships/image" Target="../media/image440.png"/><Relationship Id="rId9" Type="http://schemas.openxmlformats.org/officeDocument/2006/relationships/image" Target="../media/image451.png"/><Relationship Id="rId5" Type="http://schemas.openxmlformats.org/officeDocument/2006/relationships/image" Target="../media/image431.png"/><Relationship Id="rId6" Type="http://schemas.openxmlformats.org/officeDocument/2006/relationships/image" Target="../media/image443.png"/><Relationship Id="rId7" Type="http://schemas.openxmlformats.org/officeDocument/2006/relationships/image" Target="../media/image456.png"/><Relationship Id="rId8" Type="http://schemas.openxmlformats.org/officeDocument/2006/relationships/image" Target="../media/image468.png"/><Relationship Id="rId11" Type="http://schemas.openxmlformats.org/officeDocument/2006/relationships/image" Target="../media/image448.png"/><Relationship Id="rId10" Type="http://schemas.openxmlformats.org/officeDocument/2006/relationships/image" Target="../media/image439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524.png"/><Relationship Id="rId42" Type="http://schemas.openxmlformats.org/officeDocument/2006/relationships/image" Target="../media/image495.png"/><Relationship Id="rId41" Type="http://schemas.openxmlformats.org/officeDocument/2006/relationships/image" Target="../media/image489.png"/><Relationship Id="rId44" Type="http://schemas.openxmlformats.org/officeDocument/2006/relationships/image" Target="../media/image535.png"/><Relationship Id="rId43" Type="http://schemas.openxmlformats.org/officeDocument/2006/relationships/image" Target="../media/image499.png"/><Relationship Id="rId46" Type="http://schemas.openxmlformats.org/officeDocument/2006/relationships/image" Target="../media/image490.png"/><Relationship Id="rId45" Type="http://schemas.openxmlformats.org/officeDocument/2006/relationships/image" Target="../media/image49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3.png"/><Relationship Id="rId4" Type="http://schemas.openxmlformats.org/officeDocument/2006/relationships/image" Target="../media/image446.png"/><Relationship Id="rId9" Type="http://schemas.openxmlformats.org/officeDocument/2006/relationships/image" Target="../media/image447.png"/><Relationship Id="rId48" Type="http://schemas.openxmlformats.org/officeDocument/2006/relationships/image" Target="../media/image513.png"/><Relationship Id="rId47" Type="http://schemas.openxmlformats.org/officeDocument/2006/relationships/image" Target="../media/image507.png"/><Relationship Id="rId49" Type="http://schemas.openxmlformats.org/officeDocument/2006/relationships/image" Target="../media/image500.png"/><Relationship Id="rId5" Type="http://schemas.openxmlformats.org/officeDocument/2006/relationships/image" Target="../media/image442.png"/><Relationship Id="rId6" Type="http://schemas.openxmlformats.org/officeDocument/2006/relationships/image" Target="../media/image465.png"/><Relationship Id="rId7" Type="http://schemas.openxmlformats.org/officeDocument/2006/relationships/image" Target="../media/image462.png"/><Relationship Id="rId8" Type="http://schemas.openxmlformats.org/officeDocument/2006/relationships/image" Target="../media/image476.png"/><Relationship Id="rId31" Type="http://schemas.openxmlformats.org/officeDocument/2006/relationships/image" Target="../media/image486.png"/><Relationship Id="rId30" Type="http://schemas.openxmlformats.org/officeDocument/2006/relationships/image" Target="../media/image470.png"/><Relationship Id="rId33" Type="http://schemas.openxmlformats.org/officeDocument/2006/relationships/image" Target="../media/image485.png"/><Relationship Id="rId32" Type="http://schemas.openxmlformats.org/officeDocument/2006/relationships/image" Target="../media/image481.png"/><Relationship Id="rId35" Type="http://schemas.openxmlformats.org/officeDocument/2006/relationships/image" Target="../media/image479.png"/><Relationship Id="rId34" Type="http://schemas.openxmlformats.org/officeDocument/2006/relationships/image" Target="../media/image471.png"/><Relationship Id="rId37" Type="http://schemas.openxmlformats.org/officeDocument/2006/relationships/image" Target="../media/image477.png"/><Relationship Id="rId36" Type="http://schemas.openxmlformats.org/officeDocument/2006/relationships/image" Target="../media/image480.png"/><Relationship Id="rId39" Type="http://schemas.openxmlformats.org/officeDocument/2006/relationships/image" Target="../media/image473.png"/><Relationship Id="rId38" Type="http://schemas.openxmlformats.org/officeDocument/2006/relationships/image" Target="../media/image475.png"/><Relationship Id="rId20" Type="http://schemas.openxmlformats.org/officeDocument/2006/relationships/image" Target="../media/image467.png"/><Relationship Id="rId22" Type="http://schemas.openxmlformats.org/officeDocument/2006/relationships/image" Target="../media/image472.png"/><Relationship Id="rId21" Type="http://schemas.openxmlformats.org/officeDocument/2006/relationships/image" Target="../media/image474.png"/><Relationship Id="rId24" Type="http://schemas.openxmlformats.org/officeDocument/2006/relationships/image" Target="../media/image484.png"/><Relationship Id="rId23" Type="http://schemas.openxmlformats.org/officeDocument/2006/relationships/image" Target="../media/image469.png"/><Relationship Id="rId26" Type="http://schemas.openxmlformats.org/officeDocument/2006/relationships/image" Target="../media/image483.png"/><Relationship Id="rId25" Type="http://schemas.openxmlformats.org/officeDocument/2006/relationships/image" Target="../media/image463.png"/><Relationship Id="rId28" Type="http://schemas.openxmlformats.org/officeDocument/2006/relationships/image" Target="../media/image482.png"/><Relationship Id="rId27" Type="http://schemas.openxmlformats.org/officeDocument/2006/relationships/image" Target="../media/image466.png"/><Relationship Id="rId29" Type="http://schemas.openxmlformats.org/officeDocument/2006/relationships/image" Target="../media/image478.png"/><Relationship Id="rId50" Type="http://schemas.openxmlformats.org/officeDocument/2006/relationships/image" Target="../media/image504.png"/><Relationship Id="rId11" Type="http://schemas.openxmlformats.org/officeDocument/2006/relationships/image" Target="../media/image460.png"/><Relationship Id="rId10" Type="http://schemas.openxmlformats.org/officeDocument/2006/relationships/image" Target="../media/image450.png"/><Relationship Id="rId13" Type="http://schemas.openxmlformats.org/officeDocument/2006/relationships/image" Target="../media/image464.png"/><Relationship Id="rId12" Type="http://schemas.openxmlformats.org/officeDocument/2006/relationships/image" Target="../media/image455.png"/><Relationship Id="rId15" Type="http://schemas.openxmlformats.org/officeDocument/2006/relationships/image" Target="../media/image461.png"/><Relationship Id="rId14" Type="http://schemas.openxmlformats.org/officeDocument/2006/relationships/image" Target="../media/image445.png"/><Relationship Id="rId17" Type="http://schemas.openxmlformats.org/officeDocument/2006/relationships/image" Target="../media/image458.png"/><Relationship Id="rId16" Type="http://schemas.openxmlformats.org/officeDocument/2006/relationships/image" Target="../media/image488.png"/><Relationship Id="rId19" Type="http://schemas.openxmlformats.org/officeDocument/2006/relationships/image" Target="../media/image487.png"/><Relationship Id="rId18" Type="http://schemas.openxmlformats.org/officeDocument/2006/relationships/image" Target="../media/image45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2.png"/><Relationship Id="rId4" Type="http://schemas.openxmlformats.org/officeDocument/2006/relationships/image" Target="../media/image494.png"/><Relationship Id="rId9" Type="http://schemas.openxmlformats.org/officeDocument/2006/relationships/image" Target="../media/image493.png"/><Relationship Id="rId5" Type="http://schemas.openxmlformats.org/officeDocument/2006/relationships/image" Target="../media/image502.png"/><Relationship Id="rId6" Type="http://schemas.openxmlformats.org/officeDocument/2006/relationships/image" Target="../media/image497.png"/><Relationship Id="rId7" Type="http://schemas.openxmlformats.org/officeDocument/2006/relationships/image" Target="../media/image515.png"/><Relationship Id="rId8" Type="http://schemas.openxmlformats.org/officeDocument/2006/relationships/image" Target="../media/image501.png"/><Relationship Id="rId31" Type="http://schemas.openxmlformats.org/officeDocument/2006/relationships/image" Target="../media/image532.png"/><Relationship Id="rId30" Type="http://schemas.openxmlformats.org/officeDocument/2006/relationships/image" Target="../media/image512.png"/><Relationship Id="rId33" Type="http://schemas.openxmlformats.org/officeDocument/2006/relationships/image" Target="../media/image525.png"/><Relationship Id="rId32" Type="http://schemas.openxmlformats.org/officeDocument/2006/relationships/image" Target="../media/image528.png"/><Relationship Id="rId35" Type="http://schemas.openxmlformats.org/officeDocument/2006/relationships/image" Target="../media/image549.png"/><Relationship Id="rId34" Type="http://schemas.openxmlformats.org/officeDocument/2006/relationships/image" Target="../media/image529.png"/><Relationship Id="rId37" Type="http://schemas.openxmlformats.org/officeDocument/2006/relationships/image" Target="../media/image578.png"/><Relationship Id="rId36" Type="http://schemas.openxmlformats.org/officeDocument/2006/relationships/image" Target="../media/image523.png"/><Relationship Id="rId20" Type="http://schemas.openxmlformats.org/officeDocument/2006/relationships/image" Target="../media/image527.png"/><Relationship Id="rId22" Type="http://schemas.openxmlformats.org/officeDocument/2006/relationships/image" Target="../media/image519.png"/><Relationship Id="rId21" Type="http://schemas.openxmlformats.org/officeDocument/2006/relationships/image" Target="../media/image510.png"/><Relationship Id="rId24" Type="http://schemas.openxmlformats.org/officeDocument/2006/relationships/image" Target="../media/image522.png"/><Relationship Id="rId23" Type="http://schemas.openxmlformats.org/officeDocument/2006/relationships/image" Target="../media/image517.png"/><Relationship Id="rId26" Type="http://schemas.openxmlformats.org/officeDocument/2006/relationships/image" Target="../media/image518.png"/><Relationship Id="rId25" Type="http://schemas.openxmlformats.org/officeDocument/2006/relationships/image" Target="../media/image506.png"/><Relationship Id="rId28" Type="http://schemas.openxmlformats.org/officeDocument/2006/relationships/image" Target="../media/image514.png"/><Relationship Id="rId27" Type="http://schemas.openxmlformats.org/officeDocument/2006/relationships/image" Target="../media/image540.png"/><Relationship Id="rId29" Type="http://schemas.openxmlformats.org/officeDocument/2006/relationships/image" Target="../media/image526.png"/><Relationship Id="rId11" Type="http://schemas.openxmlformats.org/officeDocument/2006/relationships/image" Target="../media/image498.png"/><Relationship Id="rId10" Type="http://schemas.openxmlformats.org/officeDocument/2006/relationships/image" Target="../media/image491.png"/><Relationship Id="rId13" Type="http://schemas.openxmlformats.org/officeDocument/2006/relationships/image" Target="../media/image508.png"/><Relationship Id="rId12" Type="http://schemas.openxmlformats.org/officeDocument/2006/relationships/image" Target="../media/image503.png"/><Relationship Id="rId15" Type="http://schemas.openxmlformats.org/officeDocument/2006/relationships/image" Target="../media/image505.png"/><Relationship Id="rId14" Type="http://schemas.openxmlformats.org/officeDocument/2006/relationships/image" Target="../media/image520.png"/><Relationship Id="rId17" Type="http://schemas.openxmlformats.org/officeDocument/2006/relationships/image" Target="../media/image511.png"/><Relationship Id="rId16" Type="http://schemas.openxmlformats.org/officeDocument/2006/relationships/image" Target="../media/image509.png"/><Relationship Id="rId19" Type="http://schemas.openxmlformats.org/officeDocument/2006/relationships/image" Target="../media/image516.png"/><Relationship Id="rId18" Type="http://schemas.openxmlformats.org/officeDocument/2006/relationships/image" Target="../media/image521.png"/></Relationships>
</file>

<file path=ppt/slides/_rels/slide16.xml.rels><?xml version="1.0" encoding="UTF-8" standalone="yes"?><Relationships xmlns="http://schemas.openxmlformats.org/package/2006/relationships"><Relationship Id="rId40" Type="http://schemas.openxmlformats.org/officeDocument/2006/relationships/image" Target="../media/image5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3.png"/><Relationship Id="rId4" Type="http://schemas.openxmlformats.org/officeDocument/2006/relationships/image" Target="../media/image536.png"/><Relationship Id="rId9" Type="http://schemas.openxmlformats.org/officeDocument/2006/relationships/image" Target="../media/image553.png"/><Relationship Id="rId5" Type="http://schemas.openxmlformats.org/officeDocument/2006/relationships/image" Target="../media/image530.png"/><Relationship Id="rId6" Type="http://schemas.openxmlformats.org/officeDocument/2006/relationships/image" Target="../media/image537.png"/><Relationship Id="rId7" Type="http://schemas.openxmlformats.org/officeDocument/2006/relationships/image" Target="../media/image569.png"/><Relationship Id="rId8" Type="http://schemas.openxmlformats.org/officeDocument/2006/relationships/image" Target="../media/image538.png"/><Relationship Id="rId31" Type="http://schemas.openxmlformats.org/officeDocument/2006/relationships/image" Target="../media/image564.png"/><Relationship Id="rId30" Type="http://schemas.openxmlformats.org/officeDocument/2006/relationships/image" Target="../media/image558.png"/><Relationship Id="rId33" Type="http://schemas.openxmlformats.org/officeDocument/2006/relationships/image" Target="../media/image557.png"/><Relationship Id="rId32" Type="http://schemas.openxmlformats.org/officeDocument/2006/relationships/image" Target="../media/image556.png"/><Relationship Id="rId35" Type="http://schemas.openxmlformats.org/officeDocument/2006/relationships/image" Target="../media/image583.png"/><Relationship Id="rId34" Type="http://schemas.openxmlformats.org/officeDocument/2006/relationships/image" Target="../media/image562.png"/><Relationship Id="rId37" Type="http://schemas.openxmlformats.org/officeDocument/2006/relationships/image" Target="../media/image567.png"/><Relationship Id="rId36" Type="http://schemas.openxmlformats.org/officeDocument/2006/relationships/image" Target="../media/image560.png"/><Relationship Id="rId39" Type="http://schemas.openxmlformats.org/officeDocument/2006/relationships/image" Target="../media/image580.png"/><Relationship Id="rId38" Type="http://schemas.openxmlformats.org/officeDocument/2006/relationships/image" Target="../media/image573.png"/><Relationship Id="rId20" Type="http://schemas.openxmlformats.org/officeDocument/2006/relationships/image" Target="../media/image546.png"/><Relationship Id="rId22" Type="http://schemas.openxmlformats.org/officeDocument/2006/relationships/image" Target="../media/image545.png"/><Relationship Id="rId21" Type="http://schemas.openxmlformats.org/officeDocument/2006/relationships/image" Target="../media/image543.png"/><Relationship Id="rId24" Type="http://schemas.openxmlformats.org/officeDocument/2006/relationships/image" Target="../media/image554.png"/><Relationship Id="rId23" Type="http://schemas.openxmlformats.org/officeDocument/2006/relationships/image" Target="../media/image552.png"/><Relationship Id="rId26" Type="http://schemas.openxmlformats.org/officeDocument/2006/relationships/image" Target="../media/image559.png"/><Relationship Id="rId25" Type="http://schemas.openxmlformats.org/officeDocument/2006/relationships/image" Target="../media/image563.png"/><Relationship Id="rId28" Type="http://schemas.openxmlformats.org/officeDocument/2006/relationships/image" Target="../media/image581.png"/><Relationship Id="rId27" Type="http://schemas.openxmlformats.org/officeDocument/2006/relationships/image" Target="../media/image561.png"/><Relationship Id="rId29" Type="http://schemas.openxmlformats.org/officeDocument/2006/relationships/image" Target="../media/image547.png"/><Relationship Id="rId11" Type="http://schemas.openxmlformats.org/officeDocument/2006/relationships/image" Target="../media/image542.png"/><Relationship Id="rId10" Type="http://schemas.openxmlformats.org/officeDocument/2006/relationships/image" Target="../media/image531.png"/><Relationship Id="rId13" Type="http://schemas.openxmlformats.org/officeDocument/2006/relationships/image" Target="../media/image534.png"/><Relationship Id="rId12" Type="http://schemas.openxmlformats.org/officeDocument/2006/relationships/image" Target="../media/image555.png"/><Relationship Id="rId15" Type="http://schemas.openxmlformats.org/officeDocument/2006/relationships/image" Target="../media/image548.png"/><Relationship Id="rId14" Type="http://schemas.openxmlformats.org/officeDocument/2006/relationships/image" Target="../media/image541.png"/><Relationship Id="rId17" Type="http://schemas.openxmlformats.org/officeDocument/2006/relationships/image" Target="../media/image544.png"/><Relationship Id="rId16" Type="http://schemas.openxmlformats.org/officeDocument/2006/relationships/image" Target="../media/image539.png"/><Relationship Id="rId19" Type="http://schemas.openxmlformats.org/officeDocument/2006/relationships/image" Target="../media/image550.png"/><Relationship Id="rId18" Type="http://schemas.openxmlformats.org/officeDocument/2006/relationships/image" Target="../media/image5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70.png"/><Relationship Id="rId4" Type="http://schemas.openxmlformats.org/officeDocument/2006/relationships/image" Target="../media/image577.png"/><Relationship Id="rId9" Type="http://schemas.openxmlformats.org/officeDocument/2006/relationships/image" Target="../media/image579.png"/><Relationship Id="rId5" Type="http://schemas.openxmlformats.org/officeDocument/2006/relationships/image" Target="../media/image572.png"/><Relationship Id="rId6" Type="http://schemas.openxmlformats.org/officeDocument/2006/relationships/image" Target="../media/image587.png"/><Relationship Id="rId7" Type="http://schemas.openxmlformats.org/officeDocument/2006/relationships/image" Target="../media/image568.png"/><Relationship Id="rId8" Type="http://schemas.openxmlformats.org/officeDocument/2006/relationships/image" Target="../media/image574.png"/><Relationship Id="rId11" Type="http://schemas.openxmlformats.org/officeDocument/2006/relationships/image" Target="../media/image576.png"/><Relationship Id="rId10" Type="http://schemas.openxmlformats.org/officeDocument/2006/relationships/image" Target="../media/image586.png"/><Relationship Id="rId13" Type="http://schemas.openxmlformats.org/officeDocument/2006/relationships/image" Target="../media/image566.png"/><Relationship Id="rId12" Type="http://schemas.openxmlformats.org/officeDocument/2006/relationships/image" Target="../media/image57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84.png"/><Relationship Id="rId4" Type="http://schemas.openxmlformats.org/officeDocument/2006/relationships/image" Target="../media/image585.png"/><Relationship Id="rId9" Type="http://schemas.openxmlformats.org/officeDocument/2006/relationships/image" Target="../media/image595.png"/><Relationship Id="rId5" Type="http://schemas.openxmlformats.org/officeDocument/2006/relationships/image" Target="../media/image571.png"/><Relationship Id="rId6" Type="http://schemas.openxmlformats.org/officeDocument/2006/relationships/image" Target="../media/image602.png"/><Relationship Id="rId7" Type="http://schemas.openxmlformats.org/officeDocument/2006/relationships/image" Target="../media/image597.png"/><Relationship Id="rId8" Type="http://schemas.openxmlformats.org/officeDocument/2006/relationships/image" Target="../media/image582.png"/><Relationship Id="rId31" Type="http://schemas.openxmlformats.org/officeDocument/2006/relationships/image" Target="../media/image617.png"/><Relationship Id="rId30" Type="http://schemas.openxmlformats.org/officeDocument/2006/relationships/image" Target="../media/image603.png"/><Relationship Id="rId33" Type="http://schemas.openxmlformats.org/officeDocument/2006/relationships/image" Target="../media/image606.png"/><Relationship Id="rId32" Type="http://schemas.openxmlformats.org/officeDocument/2006/relationships/image" Target="../media/image626.png"/><Relationship Id="rId35" Type="http://schemas.openxmlformats.org/officeDocument/2006/relationships/image" Target="../media/image607.png"/><Relationship Id="rId34" Type="http://schemas.openxmlformats.org/officeDocument/2006/relationships/image" Target="../media/image614.png"/><Relationship Id="rId37" Type="http://schemas.openxmlformats.org/officeDocument/2006/relationships/image" Target="../media/image611.png"/><Relationship Id="rId36" Type="http://schemas.openxmlformats.org/officeDocument/2006/relationships/image" Target="../media/image640.png"/><Relationship Id="rId39" Type="http://schemas.openxmlformats.org/officeDocument/2006/relationships/image" Target="../media/image609.png"/><Relationship Id="rId38" Type="http://schemas.openxmlformats.org/officeDocument/2006/relationships/image" Target="../media/image618.png"/><Relationship Id="rId20" Type="http://schemas.openxmlformats.org/officeDocument/2006/relationships/image" Target="../media/image594.png"/><Relationship Id="rId22" Type="http://schemas.openxmlformats.org/officeDocument/2006/relationships/image" Target="../media/image616.png"/><Relationship Id="rId21" Type="http://schemas.openxmlformats.org/officeDocument/2006/relationships/image" Target="../media/image599.png"/><Relationship Id="rId24" Type="http://schemas.openxmlformats.org/officeDocument/2006/relationships/image" Target="../media/image592.png"/><Relationship Id="rId23" Type="http://schemas.openxmlformats.org/officeDocument/2006/relationships/image" Target="../media/image605.png"/><Relationship Id="rId26" Type="http://schemas.openxmlformats.org/officeDocument/2006/relationships/image" Target="../media/image596.png"/><Relationship Id="rId25" Type="http://schemas.openxmlformats.org/officeDocument/2006/relationships/image" Target="../media/image600.png"/><Relationship Id="rId28" Type="http://schemas.openxmlformats.org/officeDocument/2006/relationships/image" Target="../media/image601.png"/><Relationship Id="rId27" Type="http://schemas.openxmlformats.org/officeDocument/2006/relationships/image" Target="../media/image615.png"/><Relationship Id="rId29" Type="http://schemas.openxmlformats.org/officeDocument/2006/relationships/image" Target="../media/image608.png"/><Relationship Id="rId11" Type="http://schemas.openxmlformats.org/officeDocument/2006/relationships/image" Target="../media/image598.png"/><Relationship Id="rId10" Type="http://schemas.openxmlformats.org/officeDocument/2006/relationships/image" Target="../media/image589.png"/><Relationship Id="rId13" Type="http://schemas.openxmlformats.org/officeDocument/2006/relationships/image" Target="../media/image620.png"/><Relationship Id="rId12" Type="http://schemas.openxmlformats.org/officeDocument/2006/relationships/image" Target="../media/image604.png"/><Relationship Id="rId15" Type="http://schemas.openxmlformats.org/officeDocument/2006/relationships/image" Target="../media/image588.png"/><Relationship Id="rId14" Type="http://schemas.openxmlformats.org/officeDocument/2006/relationships/image" Target="../media/image590.png"/><Relationship Id="rId17" Type="http://schemas.openxmlformats.org/officeDocument/2006/relationships/image" Target="../media/image591.png"/><Relationship Id="rId16" Type="http://schemas.openxmlformats.org/officeDocument/2006/relationships/image" Target="../media/image593.png"/><Relationship Id="rId19" Type="http://schemas.openxmlformats.org/officeDocument/2006/relationships/image" Target="../media/image625.png"/><Relationship Id="rId18" Type="http://schemas.openxmlformats.org/officeDocument/2006/relationships/image" Target="../media/image6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2.png"/><Relationship Id="rId4" Type="http://schemas.openxmlformats.org/officeDocument/2006/relationships/image" Target="../media/image619.png"/><Relationship Id="rId9" Type="http://schemas.openxmlformats.org/officeDocument/2006/relationships/image" Target="../media/image627.png"/><Relationship Id="rId5" Type="http://schemas.openxmlformats.org/officeDocument/2006/relationships/image" Target="../media/image624.png"/><Relationship Id="rId6" Type="http://schemas.openxmlformats.org/officeDocument/2006/relationships/image" Target="../media/image622.png"/><Relationship Id="rId7" Type="http://schemas.openxmlformats.org/officeDocument/2006/relationships/image" Target="../media/image613.png"/><Relationship Id="rId8" Type="http://schemas.openxmlformats.org/officeDocument/2006/relationships/image" Target="../media/image646.png"/><Relationship Id="rId20" Type="http://schemas.openxmlformats.org/officeDocument/2006/relationships/image" Target="../media/image628.png"/><Relationship Id="rId22" Type="http://schemas.openxmlformats.org/officeDocument/2006/relationships/image" Target="../media/image635.png"/><Relationship Id="rId21" Type="http://schemas.openxmlformats.org/officeDocument/2006/relationships/image" Target="../media/image644.png"/><Relationship Id="rId24" Type="http://schemas.openxmlformats.org/officeDocument/2006/relationships/image" Target="../media/image631.png"/><Relationship Id="rId23" Type="http://schemas.openxmlformats.org/officeDocument/2006/relationships/image" Target="../media/image633.png"/><Relationship Id="rId26" Type="http://schemas.openxmlformats.org/officeDocument/2006/relationships/image" Target="../media/image637.png"/><Relationship Id="rId25" Type="http://schemas.openxmlformats.org/officeDocument/2006/relationships/image" Target="../media/image643.png"/><Relationship Id="rId28" Type="http://schemas.openxmlformats.org/officeDocument/2006/relationships/image" Target="../media/image662.png"/><Relationship Id="rId27" Type="http://schemas.openxmlformats.org/officeDocument/2006/relationships/image" Target="../media/image641.png"/><Relationship Id="rId11" Type="http://schemas.openxmlformats.org/officeDocument/2006/relationships/image" Target="../media/image621.png"/><Relationship Id="rId10" Type="http://schemas.openxmlformats.org/officeDocument/2006/relationships/image" Target="../media/image612.png"/><Relationship Id="rId13" Type="http://schemas.openxmlformats.org/officeDocument/2006/relationships/image" Target="../media/image623.png"/><Relationship Id="rId12" Type="http://schemas.openxmlformats.org/officeDocument/2006/relationships/image" Target="../media/image638.png"/><Relationship Id="rId15" Type="http://schemas.openxmlformats.org/officeDocument/2006/relationships/image" Target="../media/image658.png"/><Relationship Id="rId14" Type="http://schemas.openxmlformats.org/officeDocument/2006/relationships/image" Target="../media/image652.png"/><Relationship Id="rId17" Type="http://schemas.openxmlformats.org/officeDocument/2006/relationships/image" Target="../media/image636.png"/><Relationship Id="rId16" Type="http://schemas.openxmlformats.org/officeDocument/2006/relationships/image" Target="../media/image630.png"/><Relationship Id="rId19" Type="http://schemas.openxmlformats.org/officeDocument/2006/relationships/image" Target="../media/image629.png"/><Relationship Id="rId18" Type="http://schemas.openxmlformats.org/officeDocument/2006/relationships/image" Target="../media/image634.png"/></Relationships>
</file>

<file path=ppt/slides/_rels/slide2.xml.rels><?xml version="1.0" encoding="UTF-8" standalone="yes"?><Relationships xmlns="http://schemas.openxmlformats.org/package/2006/relationships"><Relationship Id="rId40" Type="http://schemas.openxmlformats.org/officeDocument/2006/relationships/image" Target="../media/image48.png"/><Relationship Id="rId20" Type="http://schemas.openxmlformats.org/officeDocument/2006/relationships/image" Target="../media/image16.png"/><Relationship Id="rId42" Type="http://schemas.openxmlformats.org/officeDocument/2006/relationships/image" Target="../media/image50.png"/><Relationship Id="rId41" Type="http://schemas.openxmlformats.org/officeDocument/2006/relationships/image" Target="../media/image43.png"/><Relationship Id="rId22" Type="http://schemas.openxmlformats.org/officeDocument/2006/relationships/image" Target="../media/image14.png"/><Relationship Id="rId44" Type="http://schemas.openxmlformats.org/officeDocument/2006/relationships/image" Target="../media/image38.png"/><Relationship Id="rId21" Type="http://schemas.openxmlformats.org/officeDocument/2006/relationships/image" Target="../media/image21.png"/><Relationship Id="rId43" Type="http://schemas.openxmlformats.org/officeDocument/2006/relationships/image" Target="../media/image64.png"/><Relationship Id="rId24" Type="http://schemas.openxmlformats.org/officeDocument/2006/relationships/image" Target="../media/image24.png"/><Relationship Id="rId46" Type="http://schemas.openxmlformats.org/officeDocument/2006/relationships/image" Target="../media/image42.png"/><Relationship Id="rId23" Type="http://schemas.openxmlformats.org/officeDocument/2006/relationships/image" Target="../media/image27.png"/><Relationship Id="rId4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26" Type="http://schemas.openxmlformats.org/officeDocument/2006/relationships/image" Target="../media/image15.png"/><Relationship Id="rId25" Type="http://schemas.openxmlformats.org/officeDocument/2006/relationships/image" Target="../media/image17.png"/><Relationship Id="rId28" Type="http://schemas.openxmlformats.org/officeDocument/2006/relationships/image" Target="../media/image31.png"/><Relationship Id="rId27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29" Type="http://schemas.openxmlformats.org/officeDocument/2006/relationships/image" Target="../media/image32.png"/><Relationship Id="rId7" Type="http://schemas.openxmlformats.org/officeDocument/2006/relationships/image" Target="../media/image19.png"/><Relationship Id="rId8" Type="http://schemas.openxmlformats.org/officeDocument/2006/relationships/image" Target="../media/image30.png"/><Relationship Id="rId31" Type="http://schemas.openxmlformats.org/officeDocument/2006/relationships/image" Target="../media/image34.png"/><Relationship Id="rId30" Type="http://schemas.openxmlformats.org/officeDocument/2006/relationships/image" Target="../media/image33.png"/><Relationship Id="rId11" Type="http://schemas.openxmlformats.org/officeDocument/2006/relationships/image" Target="../media/image12.png"/><Relationship Id="rId33" Type="http://schemas.openxmlformats.org/officeDocument/2006/relationships/image" Target="../media/image28.png"/><Relationship Id="rId10" Type="http://schemas.openxmlformats.org/officeDocument/2006/relationships/image" Target="../media/image40.png"/><Relationship Id="rId32" Type="http://schemas.openxmlformats.org/officeDocument/2006/relationships/image" Target="../media/image26.png"/><Relationship Id="rId13" Type="http://schemas.openxmlformats.org/officeDocument/2006/relationships/image" Target="../media/image22.png"/><Relationship Id="rId35" Type="http://schemas.openxmlformats.org/officeDocument/2006/relationships/image" Target="../media/image25.png"/><Relationship Id="rId12" Type="http://schemas.openxmlformats.org/officeDocument/2006/relationships/image" Target="../media/image20.png"/><Relationship Id="rId34" Type="http://schemas.openxmlformats.org/officeDocument/2006/relationships/image" Target="../media/image29.png"/><Relationship Id="rId15" Type="http://schemas.openxmlformats.org/officeDocument/2006/relationships/image" Target="../media/image13.png"/><Relationship Id="rId37" Type="http://schemas.openxmlformats.org/officeDocument/2006/relationships/image" Target="../media/image36.png"/><Relationship Id="rId14" Type="http://schemas.openxmlformats.org/officeDocument/2006/relationships/image" Target="../media/image9.png"/><Relationship Id="rId36" Type="http://schemas.openxmlformats.org/officeDocument/2006/relationships/image" Target="../media/image46.png"/><Relationship Id="rId17" Type="http://schemas.openxmlformats.org/officeDocument/2006/relationships/image" Target="../media/image11.png"/><Relationship Id="rId39" Type="http://schemas.openxmlformats.org/officeDocument/2006/relationships/image" Target="../media/image44.png"/><Relationship Id="rId16" Type="http://schemas.openxmlformats.org/officeDocument/2006/relationships/image" Target="../media/image18.png"/><Relationship Id="rId38" Type="http://schemas.openxmlformats.org/officeDocument/2006/relationships/image" Target="../media/image35.png"/><Relationship Id="rId19" Type="http://schemas.openxmlformats.org/officeDocument/2006/relationships/image" Target="../media/image7.png"/><Relationship Id="rId1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40" Type="http://schemas.openxmlformats.org/officeDocument/2006/relationships/image" Target="../media/image678.png"/><Relationship Id="rId41" Type="http://schemas.openxmlformats.org/officeDocument/2006/relationships/image" Target="../media/image68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76.png"/><Relationship Id="rId4" Type="http://schemas.openxmlformats.org/officeDocument/2006/relationships/image" Target="../media/image653.png"/><Relationship Id="rId9" Type="http://schemas.openxmlformats.org/officeDocument/2006/relationships/image" Target="../media/image639.png"/><Relationship Id="rId5" Type="http://schemas.openxmlformats.org/officeDocument/2006/relationships/image" Target="../media/image671.png"/><Relationship Id="rId6" Type="http://schemas.openxmlformats.org/officeDocument/2006/relationships/image" Target="../media/image642.png"/><Relationship Id="rId7" Type="http://schemas.openxmlformats.org/officeDocument/2006/relationships/image" Target="../media/image651.png"/><Relationship Id="rId8" Type="http://schemas.openxmlformats.org/officeDocument/2006/relationships/image" Target="../media/image645.png"/><Relationship Id="rId31" Type="http://schemas.openxmlformats.org/officeDocument/2006/relationships/image" Target="../media/image677.png"/><Relationship Id="rId30" Type="http://schemas.openxmlformats.org/officeDocument/2006/relationships/image" Target="../media/image667.png"/><Relationship Id="rId33" Type="http://schemas.openxmlformats.org/officeDocument/2006/relationships/image" Target="../media/image701.png"/><Relationship Id="rId32" Type="http://schemas.openxmlformats.org/officeDocument/2006/relationships/image" Target="../media/image669.png"/><Relationship Id="rId35" Type="http://schemas.openxmlformats.org/officeDocument/2006/relationships/image" Target="../media/image675.png"/><Relationship Id="rId34" Type="http://schemas.openxmlformats.org/officeDocument/2006/relationships/image" Target="../media/image673.png"/><Relationship Id="rId37" Type="http://schemas.openxmlformats.org/officeDocument/2006/relationships/image" Target="../media/image684.png"/><Relationship Id="rId36" Type="http://schemas.openxmlformats.org/officeDocument/2006/relationships/image" Target="../media/image686.png"/><Relationship Id="rId39" Type="http://schemas.openxmlformats.org/officeDocument/2006/relationships/image" Target="../media/image703.png"/><Relationship Id="rId38" Type="http://schemas.openxmlformats.org/officeDocument/2006/relationships/image" Target="../media/image696.png"/><Relationship Id="rId20" Type="http://schemas.openxmlformats.org/officeDocument/2006/relationships/image" Target="../media/image674.png"/><Relationship Id="rId22" Type="http://schemas.openxmlformats.org/officeDocument/2006/relationships/image" Target="../media/image656.png"/><Relationship Id="rId21" Type="http://schemas.openxmlformats.org/officeDocument/2006/relationships/image" Target="../media/image655.png"/><Relationship Id="rId24" Type="http://schemas.openxmlformats.org/officeDocument/2006/relationships/image" Target="../media/image672.png"/><Relationship Id="rId23" Type="http://schemas.openxmlformats.org/officeDocument/2006/relationships/image" Target="../media/image659.png"/><Relationship Id="rId26" Type="http://schemas.openxmlformats.org/officeDocument/2006/relationships/image" Target="../media/image660.png"/><Relationship Id="rId25" Type="http://schemas.openxmlformats.org/officeDocument/2006/relationships/image" Target="../media/image668.png"/><Relationship Id="rId28" Type="http://schemas.openxmlformats.org/officeDocument/2006/relationships/image" Target="../media/image663.png"/><Relationship Id="rId27" Type="http://schemas.openxmlformats.org/officeDocument/2006/relationships/image" Target="../media/image664.png"/><Relationship Id="rId29" Type="http://schemas.openxmlformats.org/officeDocument/2006/relationships/image" Target="../media/image697.png"/><Relationship Id="rId11" Type="http://schemas.openxmlformats.org/officeDocument/2006/relationships/image" Target="../media/image647.png"/><Relationship Id="rId10" Type="http://schemas.openxmlformats.org/officeDocument/2006/relationships/image" Target="../media/image649.png"/><Relationship Id="rId13" Type="http://schemas.openxmlformats.org/officeDocument/2006/relationships/image" Target="../media/image661.png"/><Relationship Id="rId12" Type="http://schemas.openxmlformats.org/officeDocument/2006/relationships/image" Target="../media/image665.png"/><Relationship Id="rId15" Type="http://schemas.openxmlformats.org/officeDocument/2006/relationships/image" Target="../media/image648.png"/><Relationship Id="rId14" Type="http://schemas.openxmlformats.org/officeDocument/2006/relationships/image" Target="../media/image650.png"/><Relationship Id="rId17" Type="http://schemas.openxmlformats.org/officeDocument/2006/relationships/image" Target="../media/image666.png"/><Relationship Id="rId16" Type="http://schemas.openxmlformats.org/officeDocument/2006/relationships/image" Target="../media/image654.png"/><Relationship Id="rId19" Type="http://schemas.openxmlformats.org/officeDocument/2006/relationships/image" Target="../media/image670.png"/><Relationship Id="rId18" Type="http://schemas.openxmlformats.org/officeDocument/2006/relationships/image" Target="../media/image65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9.png"/><Relationship Id="rId4" Type="http://schemas.openxmlformats.org/officeDocument/2006/relationships/image" Target="../media/image700.png"/><Relationship Id="rId9" Type="http://schemas.openxmlformats.org/officeDocument/2006/relationships/image" Target="../media/image685.png"/><Relationship Id="rId5" Type="http://schemas.openxmlformats.org/officeDocument/2006/relationships/image" Target="../media/image683.png"/><Relationship Id="rId6" Type="http://schemas.openxmlformats.org/officeDocument/2006/relationships/image" Target="../media/image682.png"/><Relationship Id="rId7" Type="http://schemas.openxmlformats.org/officeDocument/2006/relationships/image" Target="../media/image680.png"/><Relationship Id="rId8" Type="http://schemas.openxmlformats.org/officeDocument/2006/relationships/image" Target="../media/image688.png"/><Relationship Id="rId20" Type="http://schemas.openxmlformats.org/officeDocument/2006/relationships/image" Target="../media/image695.png"/><Relationship Id="rId22" Type="http://schemas.openxmlformats.org/officeDocument/2006/relationships/image" Target="../media/image690.png"/><Relationship Id="rId21" Type="http://schemas.openxmlformats.org/officeDocument/2006/relationships/image" Target="../media/image704.png"/><Relationship Id="rId24" Type="http://schemas.openxmlformats.org/officeDocument/2006/relationships/image" Target="../media/image702.png"/><Relationship Id="rId23" Type="http://schemas.openxmlformats.org/officeDocument/2006/relationships/image" Target="../media/image699.png"/><Relationship Id="rId11" Type="http://schemas.openxmlformats.org/officeDocument/2006/relationships/image" Target="../media/image698.png"/><Relationship Id="rId10" Type="http://schemas.openxmlformats.org/officeDocument/2006/relationships/image" Target="../media/image681.png"/><Relationship Id="rId13" Type="http://schemas.openxmlformats.org/officeDocument/2006/relationships/image" Target="../media/image719.png"/><Relationship Id="rId12" Type="http://schemas.openxmlformats.org/officeDocument/2006/relationships/image" Target="../media/image689.png"/><Relationship Id="rId15" Type="http://schemas.openxmlformats.org/officeDocument/2006/relationships/image" Target="../media/image711.png"/><Relationship Id="rId14" Type="http://schemas.openxmlformats.org/officeDocument/2006/relationships/image" Target="../media/image691.png"/><Relationship Id="rId17" Type="http://schemas.openxmlformats.org/officeDocument/2006/relationships/image" Target="../media/image694.png"/><Relationship Id="rId16" Type="http://schemas.openxmlformats.org/officeDocument/2006/relationships/image" Target="../media/image693.png"/><Relationship Id="rId19" Type="http://schemas.openxmlformats.org/officeDocument/2006/relationships/image" Target="../media/image708.png"/><Relationship Id="rId18" Type="http://schemas.openxmlformats.org/officeDocument/2006/relationships/image" Target="../media/image69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25.png"/><Relationship Id="rId4" Type="http://schemas.openxmlformats.org/officeDocument/2006/relationships/image" Target="../media/image722.png"/><Relationship Id="rId9" Type="http://schemas.openxmlformats.org/officeDocument/2006/relationships/image" Target="../media/image709.png"/><Relationship Id="rId5" Type="http://schemas.openxmlformats.org/officeDocument/2006/relationships/image" Target="../media/image707.png"/><Relationship Id="rId6" Type="http://schemas.openxmlformats.org/officeDocument/2006/relationships/image" Target="../media/image712.png"/><Relationship Id="rId7" Type="http://schemas.openxmlformats.org/officeDocument/2006/relationships/image" Target="../media/image735.png"/><Relationship Id="rId8" Type="http://schemas.openxmlformats.org/officeDocument/2006/relationships/image" Target="../media/image710.png"/><Relationship Id="rId31" Type="http://schemas.openxmlformats.org/officeDocument/2006/relationships/image" Target="../media/image724.png"/><Relationship Id="rId30" Type="http://schemas.openxmlformats.org/officeDocument/2006/relationships/image" Target="../media/image736.png"/><Relationship Id="rId33" Type="http://schemas.openxmlformats.org/officeDocument/2006/relationships/image" Target="../media/image739.png"/><Relationship Id="rId32" Type="http://schemas.openxmlformats.org/officeDocument/2006/relationships/image" Target="../media/image740.png"/><Relationship Id="rId35" Type="http://schemas.openxmlformats.org/officeDocument/2006/relationships/image" Target="../media/image751.png"/><Relationship Id="rId34" Type="http://schemas.openxmlformats.org/officeDocument/2006/relationships/image" Target="../media/image750.png"/><Relationship Id="rId20" Type="http://schemas.openxmlformats.org/officeDocument/2006/relationships/image" Target="../media/image728.png"/><Relationship Id="rId22" Type="http://schemas.openxmlformats.org/officeDocument/2006/relationships/image" Target="../media/image734.png"/><Relationship Id="rId21" Type="http://schemas.openxmlformats.org/officeDocument/2006/relationships/image" Target="../media/image720.png"/><Relationship Id="rId24" Type="http://schemas.openxmlformats.org/officeDocument/2006/relationships/image" Target="../media/image721.png"/><Relationship Id="rId23" Type="http://schemas.openxmlformats.org/officeDocument/2006/relationships/image" Target="../media/image741.png"/><Relationship Id="rId26" Type="http://schemas.openxmlformats.org/officeDocument/2006/relationships/image" Target="../media/image715.png"/><Relationship Id="rId25" Type="http://schemas.openxmlformats.org/officeDocument/2006/relationships/image" Target="../media/image717.png"/><Relationship Id="rId28" Type="http://schemas.openxmlformats.org/officeDocument/2006/relationships/image" Target="../media/image731.png"/><Relationship Id="rId27" Type="http://schemas.openxmlformats.org/officeDocument/2006/relationships/image" Target="../media/image732.png"/><Relationship Id="rId29" Type="http://schemas.openxmlformats.org/officeDocument/2006/relationships/image" Target="../media/image727.png"/><Relationship Id="rId11" Type="http://schemas.openxmlformats.org/officeDocument/2006/relationships/image" Target="../media/image706.png"/><Relationship Id="rId10" Type="http://schemas.openxmlformats.org/officeDocument/2006/relationships/image" Target="../media/image743.png"/><Relationship Id="rId13" Type="http://schemas.openxmlformats.org/officeDocument/2006/relationships/image" Target="../media/image705.png"/><Relationship Id="rId12" Type="http://schemas.openxmlformats.org/officeDocument/2006/relationships/image" Target="../media/image716.png"/><Relationship Id="rId15" Type="http://schemas.openxmlformats.org/officeDocument/2006/relationships/image" Target="../media/image718.png"/><Relationship Id="rId14" Type="http://schemas.openxmlformats.org/officeDocument/2006/relationships/image" Target="../media/image713.png"/><Relationship Id="rId17" Type="http://schemas.openxmlformats.org/officeDocument/2006/relationships/image" Target="../media/image714.png"/><Relationship Id="rId16" Type="http://schemas.openxmlformats.org/officeDocument/2006/relationships/image" Target="../media/image723.png"/><Relationship Id="rId19" Type="http://schemas.openxmlformats.org/officeDocument/2006/relationships/image" Target="../media/image730.png"/><Relationship Id="rId18" Type="http://schemas.openxmlformats.org/officeDocument/2006/relationships/image" Target="../media/image729.png"/></Relationships>
</file>

<file path=ppt/slides/_rels/slide23.xml.rels><?xml version="1.0" encoding="UTF-8" standalone="yes"?><Relationships xmlns="http://schemas.openxmlformats.org/package/2006/relationships"><Relationship Id="rId40" Type="http://schemas.openxmlformats.org/officeDocument/2006/relationships/image" Target="../media/image764.png"/><Relationship Id="rId42" Type="http://schemas.openxmlformats.org/officeDocument/2006/relationships/image" Target="../media/image788.png"/><Relationship Id="rId41" Type="http://schemas.openxmlformats.org/officeDocument/2006/relationships/image" Target="../media/image8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37.png"/><Relationship Id="rId4" Type="http://schemas.openxmlformats.org/officeDocument/2006/relationships/image" Target="../media/image769.png"/><Relationship Id="rId9" Type="http://schemas.openxmlformats.org/officeDocument/2006/relationships/image" Target="../media/image775.png"/><Relationship Id="rId5" Type="http://schemas.openxmlformats.org/officeDocument/2006/relationships/image" Target="../media/image726.png"/><Relationship Id="rId6" Type="http://schemas.openxmlformats.org/officeDocument/2006/relationships/image" Target="../media/image733.png"/><Relationship Id="rId7" Type="http://schemas.openxmlformats.org/officeDocument/2006/relationships/image" Target="../media/image752.png"/><Relationship Id="rId8" Type="http://schemas.openxmlformats.org/officeDocument/2006/relationships/image" Target="../media/image742.png"/><Relationship Id="rId31" Type="http://schemas.openxmlformats.org/officeDocument/2006/relationships/image" Target="../media/image777.png"/><Relationship Id="rId30" Type="http://schemas.openxmlformats.org/officeDocument/2006/relationships/image" Target="../media/image783.png"/><Relationship Id="rId33" Type="http://schemas.openxmlformats.org/officeDocument/2006/relationships/image" Target="../media/image774.png"/><Relationship Id="rId32" Type="http://schemas.openxmlformats.org/officeDocument/2006/relationships/image" Target="../media/image772.png"/><Relationship Id="rId35" Type="http://schemas.openxmlformats.org/officeDocument/2006/relationships/image" Target="../media/image763.png"/><Relationship Id="rId34" Type="http://schemas.openxmlformats.org/officeDocument/2006/relationships/image" Target="../media/image770.png"/><Relationship Id="rId37" Type="http://schemas.openxmlformats.org/officeDocument/2006/relationships/image" Target="../media/image767.png"/><Relationship Id="rId36" Type="http://schemas.openxmlformats.org/officeDocument/2006/relationships/image" Target="../media/image768.png"/><Relationship Id="rId39" Type="http://schemas.openxmlformats.org/officeDocument/2006/relationships/image" Target="../media/image760.png"/><Relationship Id="rId38" Type="http://schemas.openxmlformats.org/officeDocument/2006/relationships/image" Target="../media/image781.png"/><Relationship Id="rId20" Type="http://schemas.openxmlformats.org/officeDocument/2006/relationships/image" Target="../media/image754.png"/><Relationship Id="rId22" Type="http://schemas.openxmlformats.org/officeDocument/2006/relationships/image" Target="../media/image755.png"/><Relationship Id="rId21" Type="http://schemas.openxmlformats.org/officeDocument/2006/relationships/image" Target="../media/image758.png"/><Relationship Id="rId24" Type="http://schemas.openxmlformats.org/officeDocument/2006/relationships/image" Target="../media/image757.png"/><Relationship Id="rId23" Type="http://schemas.openxmlformats.org/officeDocument/2006/relationships/image" Target="../media/image761.png"/><Relationship Id="rId26" Type="http://schemas.openxmlformats.org/officeDocument/2006/relationships/image" Target="../media/image762.png"/><Relationship Id="rId25" Type="http://schemas.openxmlformats.org/officeDocument/2006/relationships/image" Target="../media/image753.png"/><Relationship Id="rId28" Type="http://schemas.openxmlformats.org/officeDocument/2006/relationships/image" Target="../media/image766.png"/><Relationship Id="rId27" Type="http://schemas.openxmlformats.org/officeDocument/2006/relationships/image" Target="../media/image771.png"/><Relationship Id="rId29" Type="http://schemas.openxmlformats.org/officeDocument/2006/relationships/image" Target="../media/image759.png"/><Relationship Id="rId11" Type="http://schemas.openxmlformats.org/officeDocument/2006/relationships/image" Target="../media/image744.png"/><Relationship Id="rId10" Type="http://schemas.openxmlformats.org/officeDocument/2006/relationships/image" Target="../media/image748.png"/><Relationship Id="rId13" Type="http://schemas.openxmlformats.org/officeDocument/2006/relationships/image" Target="../media/image738.png"/><Relationship Id="rId12" Type="http://schemas.openxmlformats.org/officeDocument/2006/relationships/image" Target="../media/image756.png"/><Relationship Id="rId15" Type="http://schemas.openxmlformats.org/officeDocument/2006/relationships/image" Target="../media/image749.png"/><Relationship Id="rId14" Type="http://schemas.openxmlformats.org/officeDocument/2006/relationships/image" Target="../media/image776.png"/><Relationship Id="rId17" Type="http://schemas.openxmlformats.org/officeDocument/2006/relationships/image" Target="../media/image746.png"/><Relationship Id="rId16" Type="http://schemas.openxmlformats.org/officeDocument/2006/relationships/image" Target="../media/image747.png"/><Relationship Id="rId19" Type="http://schemas.openxmlformats.org/officeDocument/2006/relationships/image" Target="../media/image745.png"/><Relationship Id="rId18" Type="http://schemas.openxmlformats.org/officeDocument/2006/relationships/image" Target="../media/image7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04.png"/><Relationship Id="rId4" Type="http://schemas.openxmlformats.org/officeDocument/2006/relationships/image" Target="../media/image790.png"/><Relationship Id="rId9" Type="http://schemas.openxmlformats.org/officeDocument/2006/relationships/image" Target="../media/image797.png"/><Relationship Id="rId5" Type="http://schemas.openxmlformats.org/officeDocument/2006/relationships/image" Target="../media/image773.png"/><Relationship Id="rId6" Type="http://schemas.openxmlformats.org/officeDocument/2006/relationships/image" Target="../media/image792.png"/><Relationship Id="rId7" Type="http://schemas.openxmlformats.org/officeDocument/2006/relationships/image" Target="../media/image787.png"/><Relationship Id="rId8" Type="http://schemas.openxmlformats.org/officeDocument/2006/relationships/image" Target="../media/image778.png"/><Relationship Id="rId31" Type="http://schemas.openxmlformats.org/officeDocument/2006/relationships/image" Target="../media/image814.png"/><Relationship Id="rId30" Type="http://schemas.openxmlformats.org/officeDocument/2006/relationships/image" Target="../media/image799.png"/><Relationship Id="rId33" Type="http://schemas.openxmlformats.org/officeDocument/2006/relationships/image" Target="../media/image837.png"/><Relationship Id="rId32" Type="http://schemas.openxmlformats.org/officeDocument/2006/relationships/image" Target="../media/image805.png"/><Relationship Id="rId35" Type="http://schemas.openxmlformats.org/officeDocument/2006/relationships/image" Target="../media/image813.png"/><Relationship Id="rId34" Type="http://schemas.openxmlformats.org/officeDocument/2006/relationships/image" Target="../media/image816.png"/><Relationship Id="rId20" Type="http://schemas.openxmlformats.org/officeDocument/2006/relationships/image" Target="../media/image789.png"/><Relationship Id="rId22" Type="http://schemas.openxmlformats.org/officeDocument/2006/relationships/image" Target="../media/image795.png"/><Relationship Id="rId21" Type="http://schemas.openxmlformats.org/officeDocument/2006/relationships/image" Target="../media/image798.png"/><Relationship Id="rId24" Type="http://schemas.openxmlformats.org/officeDocument/2006/relationships/image" Target="../media/image807.png"/><Relationship Id="rId23" Type="http://schemas.openxmlformats.org/officeDocument/2006/relationships/image" Target="../media/image809.png"/><Relationship Id="rId26" Type="http://schemas.openxmlformats.org/officeDocument/2006/relationships/image" Target="../media/image800.png"/><Relationship Id="rId25" Type="http://schemas.openxmlformats.org/officeDocument/2006/relationships/image" Target="../media/image786.png"/><Relationship Id="rId28" Type="http://schemas.openxmlformats.org/officeDocument/2006/relationships/image" Target="../media/image802.png"/><Relationship Id="rId27" Type="http://schemas.openxmlformats.org/officeDocument/2006/relationships/image" Target="../media/image796.png"/><Relationship Id="rId29" Type="http://schemas.openxmlformats.org/officeDocument/2006/relationships/image" Target="../media/image801.png"/><Relationship Id="rId11" Type="http://schemas.openxmlformats.org/officeDocument/2006/relationships/image" Target="../media/image784.png"/><Relationship Id="rId10" Type="http://schemas.openxmlformats.org/officeDocument/2006/relationships/image" Target="../media/image780.png"/><Relationship Id="rId13" Type="http://schemas.openxmlformats.org/officeDocument/2006/relationships/image" Target="../media/image794.png"/><Relationship Id="rId12" Type="http://schemas.openxmlformats.org/officeDocument/2006/relationships/image" Target="../media/image785.png"/><Relationship Id="rId15" Type="http://schemas.openxmlformats.org/officeDocument/2006/relationships/image" Target="../media/image779.png"/><Relationship Id="rId14" Type="http://schemas.openxmlformats.org/officeDocument/2006/relationships/image" Target="../media/image791.png"/><Relationship Id="rId17" Type="http://schemas.openxmlformats.org/officeDocument/2006/relationships/image" Target="../media/image782.png"/><Relationship Id="rId16" Type="http://schemas.openxmlformats.org/officeDocument/2006/relationships/image" Target="../media/image803.png"/><Relationship Id="rId19" Type="http://schemas.openxmlformats.org/officeDocument/2006/relationships/image" Target="../media/image793.png"/><Relationship Id="rId18" Type="http://schemas.openxmlformats.org/officeDocument/2006/relationships/image" Target="../media/image8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08.png"/><Relationship Id="rId4" Type="http://schemas.openxmlformats.org/officeDocument/2006/relationships/image" Target="../media/image810.png"/><Relationship Id="rId9" Type="http://schemas.openxmlformats.org/officeDocument/2006/relationships/image" Target="../media/image811.png"/><Relationship Id="rId5" Type="http://schemas.openxmlformats.org/officeDocument/2006/relationships/image" Target="../media/image815.png"/><Relationship Id="rId6" Type="http://schemas.openxmlformats.org/officeDocument/2006/relationships/image" Target="../media/image851.png"/><Relationship Id="rId7" Type="http://schemas.openxmlformats.org/officeDocument/2006/relationships/image" Target="../media/image831.png"/><Relationship Id="rId8" Type="http://schemas.openxmlformats.org/officeDocument/2006/relationships/image" Target="../media/image839.png"/><Relationship Id="rId31" Type="http://schemas.openxmlformats.org/officeDocument/2006/relationships/image" Target="../media/image838.png"/><Relationship Id="rId30" Type="http://schemas.openxmlformats.org/officeDocument/2006/relationships/image" Target="../media/image828.png"/><Relationship Id="rId33" Type="http://schemas.openxmlformats.org/officeDocument/2006/relationships/image" Target="../media/image841.png"/><Relationship Id="rId32" Type="http://schemas.openxmlformats.org/officeDocument/2006/relationships/image" Target="../media/image836.png"/><Relationship Id="rId35" Type="http://schemas.openxmlformats.org/officeDocument/2006/relationships/image" Target="../media/image873.png"/><Relationship Id="rId34" Type="http://schemas.openxmlformats.org/officeDocument/2006/relationships/image" Target="../media/image867.png"/><Relationship Id="rId36" Type="http://schemas.openxmlformats.org/officeDocument/2006/relationships/image" Target="../media/image847.png"/><Relationship Id="rId20" Type="http://schemas.openxmlformats.org/officeDocument/2006/relationships/image" Target="../media/image830.png"/><Relationship Id="rId22" Type="http://schemas.openxmlformats.org/officeDocument/2006/relationships/image" Target="../media/image835.png"/><Relationship Id="rId21" Type="http://schemas.openxmlformats.org/officeDocument/2006/relationships/image" Target="../media/image821.png"/><Relationship Id="rId24" Type="http://schemas.openxmlformats.org/officeDocument/2006/relationships/image" Target="../media/image822.png"/><Relationship Id="rId23" Type="http://schemas.openxmlformats.org/officeDocument/2006/relationships/image" Target="../media/image833.png"/><Relationship Id="rId26" Type="http://schemas.openxmlformats.org/officeDocument/2006/relationships/image" Target="../media/image829.png"/><Relationship Id="rId25" Type="http://schemas.openxmlformats.org/officeDocument/2006/relationships/image" Target="../media/image826.png"/><Relationship Id="rId28" Type="http://schemas.openxmlformats.org/officeDocument/2006/relationships/image" Target="../media/image854.png"/><Relationship Id="rId27" Type="http://schemas.openxmlformats.org/officeDocument/2006/relationships/image" Target="../media/image832.png"/><Relationship Id="rId29" Type="http://schemas.openxmlformats.org/officeDocument/2006/relationships/image" Target="../media/image845.png"/><Relationship Id="rId11" Type="http://schemas.openxmlformats.org/officeDocument/2006/relationships/image" Target="../media/image818.png"/><Relationship Id="rId10" Type="http://schemas.openxmlformats.org/officeDocument/2006/relationships/image" Target="../media/image812.png"/><Relationship Id="rId13" Type="http://schemas.openxmlformats.org/officeDocument/2006/relationships/image" Target="../media/image817.png"/><Relationship Id="rId12" Type="http://schemas.openxmlformats.org/officeDocument/2006/relationships/image" Target="../media/image825.png"/><Relationship Id="rId15" Type="http://schemas.openxmlformats.org/officeDocument/2006/relationships/image" Target="../media/image834.png"/><Relationship Id="rId14" Type="http://schemas.openxmlformats.org/officeDocument/2006/relationships/image" Target="../media/image820.png"/><Relationship Id="rId17" Type="http://schemas.openxmlformats.org/officeDocument/2006/relationships/image" Target="../media/image863.png"/><Relationship Id="rId16" Type="http://schemas.openxmlformats.org/officeDocument/2006/relationships/image" Target="../media/image823.png"/><Relationship Id="rId19" Type="http://schemas.openxmlformats.org/officeDocument/2006/relationships/image" Target="../media/image819.png"/><Relationship Id="rId18" Type="http://schemas.openxmlformats.org/officeDocument/2006/relationships/image" Target="../media/image827.png"/></Relationships>
</file>

<file path=ppt/slides/_rels/slide26.xml.rels><?xml version="1.0" encoding="UTF-8" standalone="yes"?><Relationships xmlns="http://schemas.openxmlformats.org/package/2006/relationships"><Relationship Id="rId40" Type="http://schemas.openxmlformats.org/officeDocument/2006/relationships/image" Target="../media/image893.png"/><Relationship Id="rId42" Type="http://schemas.openxmlformats.org/officeDocument/2006/relationships/image" Target="../media/image880.png"/><Relationship Id="rId41" Type="http://schemas.openxmlformats.org/officeDocument/2006/relationships/image" Target="../media/image920.png"/><Relationship Id="rId44" Type="http://schemas.openxmlformats.org/officeDocument/2006/relationships/image" Target="../media/image882.png"/><Relationship Id="rId43" Type="http://schemas.openxmlformats.org/officeDocument/2006/relationships/image" Target="../media/image883.png"/><Relationship Id="rId45" Type="http://schemas.openxmlformats.org/officeDocument/2006/relationships/image" Target="../media/image9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46.png"/><Relationship Id="rId4" Type="http://schemas.openxmlformats.org/officeDocument/2006/relationships/image" Target="../media/image842.png"/><Relationship Id="rId9" Type="http://schemas.openxmlformats.org/officeDocument/2006/relationships/image" Target="../media/image855.png"/><Relationship Id="rId5" Type="http://schemas.openxmlformats.org/officeDocument/2006/relationships/image" Target="../media/image844.png"/><Relationship Id="rId6" Type="http://schemas.openxmlformats.org/officeDocument/2006/relationships/image" Target="../media/image843.png"/><Relationship Id="rId7" Type="http://schemas.openxmlformats.org/officeDocument/2006/relationships/image" Target="../media/image853.png"/><Relationship Id="rId8" Type="http://schemas.openxmlformats.org/officeDocument/2006/relationships/image" Target="../media/image857.png"/><Relationship Id="rId31" Type="http://schemas.openxmlformats.org/officeDocument/2006/relationships/image" Target="../media/image884.png"/><Relationship Id="rId30" Type="http://schemas.openxmlformats.org/officeDocument/2006/relationships/image" Target="../media/image869.png"/><Relationship Id="rId33" Type="http://schemas.openxmlformats.org/officeDocument/2006/relationships/image" Target="../media/image874.png"/><Relationship Id="rId32" Type="http://schemas.openxmlformats.org/officeDocument/2006/relationships/image" Target="../media/image877.png"/><Relationship Id="rId35" Type="http://schemas.openxmlformats.org/officeDocument/2006/relationships/image" Target="../media/image891.png"/><Relationship Id="rId34" Type="http://schemas.openxmlformats.org/officeDocument/2006/relationships/image" Target="../media/image875.png"/><Relationship Id="rId37" Type="http://schemas.openxmlformats.org/officeDocument/2006/relationships/image" Target="../media/image881.png"/><Relationship Id="rId36" Type="http://schemas.openxmlformats.org/officeDocument/2006/relationships/image" Target="../media/image879.png"/><Relationship Id="rId39" Type="http://schemas.openxmlformats.org/officeDocument/2006/relationships/image" Target="../media/image897.png"/><Relationship Id="rId38" Type="http://schemas.openxmlformats.org/officeDocument/2006/relationships/image" Target="../media/image876.png"/><Relationship Id="rId20" Type="http://schemas.openxmlformats.org/officeDocument/2006/relationships/image" Target="../media/image859.png"/><Relationship Id="rId22" Type="http://schemas.openxmlformats.org/officeDocument/2006/relationships/image" Target="../media/image878.png"/><Relationship Id="rId21" Type="http://schemas.openxmlformats.org/officeDocument/2006/relationships/image" Target="../media/image870.png"/><Relationship Id="rId24" Type="http://schemas.openxmlformats.org/officeDocument/2006/relationships/image" Target="../media/image888.png"/><Relationship Id="rId23" Type="http://schemas.openxmlformats.org/officeDocument/2006/relationships/image" Target="../media/image866.png"/><Relationship Id="rId26" Type="http://schemas.openxmlformats.org/officeDocument/2006/relationships/image" Target="../media/image858.png"/><Relationship Id="rId25" Type="http://schemas.openxmlformats.org/officeDocument/2006/relationships/image" Target="../media/image864.png"/><Relationship Id="rId28" Type="http://schemas.openxmlformats.org/officeDocument/2006/relationships/image" Target="../media/image872.png"/><Relationship Id="rId27" Type="http://schemas.openxmlformats.org/officeDocument/2006/relationships/image" Target="../media/image871.png"/><Relationship Id="rId29" Type="http://schemas.openxmlformats.org/officeDocument/2006/relationships/image" Target="../media/image856.png"/><Relationship Id="rId11" Type="http://schemas.openxmlformats.org/officeDocument/2006/relationships/image" Target="../media/image852.png"/><Relationship Id="rId10" Type="http://schemas.openxmlformats.org/officeDocument/2006/relationships/image" Target="../media/image840.png"/><Relationship Id="rId13" Type="http://schemas.openxmlformats.org/officeDocument/2006/relationships/image" Target="../media/image850.png"/><Relationship Id="rId12" Type="http://schemas.openxmlformats.org/officeDocument/2006/relationships/image" Target="../media/image849.png"/><Relationship Id="rId15" Type="http://schemas.openxmlformats.org/officeDocument/2006/relationships/image" Target="../media/image868.png"/><Relationship Id="rId14" Type="http://schemas.openxmlformats.org/officeDocument/2006/relationships/image" Target="../media/image862.png"/><Relationship Id="rId17" Type="http://schemas.openxmlformats.org/officeDocument/2006/relationships/image" Target="../media/image860.png"/><Relationship Id="rId16" Type="http://schemas.openxmlformats.org/officeDocument/2006/relationships/image" Target="../media/image848.png"/><Relationship Id="rId19" Type="http://schemas.openxmlformats.org/officeDocument/2006/relationships/image" Target="../media/image861.png"/><Relationship Id="rId18" Type="http://schemas.openxmlformats.org/officeDocument/2006/relationships/image" Target="../media/image865.png"/></Relationships>
</file>

<file path=ppt/slides/_rels/slide27.xml.rels><?xml version="1.0" encoding="UTF-8" standalone="yes"?><Relationships xmlns="http://schemas.openxmlformats.org/package/2006/relationships"><Relationship Id="rId40" Type="http://schemas.openxmlformats.org/officeDocument/2006/relationships/image" Target="../media/image973.png"/><Relationship Id="rId42" Type="http://schemas.openxmlformats.org/officeDocument/2006/relationships/image" Target="../media/image915.png"/><Relationship Id="rId41" Type="http://schemas.openxmlformats.org/officeDocument/2006/relationships/image" Target="../media/image918.png"/><Relationship Id="rId44" Type="http://schemas.openxmlformats.org/officeDocument/2006/relationships/image" Target="../media/image975.png"/><Relationship Id="rId43" Type="http://schemas.openxmlformats.org/officeDocument/2006/relationships/image" Target="../media/image921.png"/><Relationship Id="rId46" Type="http://schemas.openxmlformats.org/officeDocument/2006/relationships/image" Target="../media/image937.png"/><Relationship Id="rId45" Type="http://schemas.openxmlformats.org/officeDocument/2006/relationships/image" Target="../media/image9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99.png"/><Relationship Id="rId4" Type="http://schemas.openxmlformats.org/officeDocument/2006/relationships/image" Target="../media/image900.png"/><Relationship Id="rId9" Type="http://schemas.openxmlformats.org/officeDocument/2006/relationships/image" Target="../media/image887.png"/><Relationship Id="rId48" Type="http://schemas.openxmlformats.org/officeDocument/2006/relationships/image" Target="../media/image926.png"/><Relationship Id="rId47" Type="http://schemas.openxmlformats.org/officeDocument/2006/relationships/image" Target="../media/image947.png"/><Relationship Id="rId49" Type="http://schemas.openxmlformats.org/officeDocument/2006/relationships/image" Target="../media/image928.png"/><Relationship Id="rId5" Type="http://schemas.openxmlformats.org/officeDocument/2006/relationships/image" Target="../media/image904.png"/><Relationship Id="rId6" Type="http://schemas.openxmlformats.org/officeDocument/2006/relationships/image" Target="../media/image885.png"/><Relationship Id="rId7" Type="http://schemas.openxmlformats.org/officeDocument/2006/relationships/image" Target="../media/image896.png"/><Relationship Id="rId8" Type="http://schemas.openxmlformats.org/officeDocument/2006/relationships/image" Target="../media/image886.png"/><Relationship Id="rId31" Type="http://schemas.openxmlformats.org/officeDocument/2006/relationships/image" Target="../media/image906.png"/><Relationship Id="rId30" Type="http://schemas.openxmlformats.org/officeDocument/2006/relationships/image" Target="../media/image927.png"/><Relationship Id="rId33" Type="http://schemas.openxmlformats.org/officeDocument/2006/relationships/image" Target="../media/image932.png"/><Relationship Id="rId32" Type="http://schemas.openxmlformats.org/officeDocument/2006/relationships/image" Target="../media/image914.png"/><Relationship Id="rId35" Type="http://schemas.openxmlformats.org/officeDocument/2006/relationships/image" Target="../media/image929.png"/><Relationship Id="rId34" Type="http://schemas.openxmlformats.org/officeDocument/2006/relationships/image" Target="../media/image913.png"/><Relationship Id="rId37" Type="http://schemas.openxmlformats.org/officeDocument/2006/relationships/image" Target="../media/image922.png"/><Relationship Id="rId36" Type="http://schemas.openxmlformats.org/officeDocument/2006/relationships/image" Target="../media/image931.png"/><Relationship Id="rId39" Type="http://schemas.openxmlformats.org/officeDocument/2006/relationships/image" Target="../media/image936.png"/><Relationship Id="rId38" Type="http://schemas.openxmlformats.org/officeDocument/2006/relationships/image" Target="../media/image919.png"/><Relationship Id="rId20" Type="http://schemas.openxmlformats.org/officeDocument/2006/relationships/image" Target="../media/image901.png"/><Relationship Id="rId22" Type="http://schemas.openxmlformats.org/officeDocument/2006/relationships/image" Target="../media/image898.png"/><Relationship Id="rId21" Type="http://schemas.openxmlformats.org/officeDocument/2006/relationships/image" Target="../media/image908.png"/><Relationship Id="rId24" Type="http://schemas.openxmlformats.org/officeDocument/2006/relationships/image" Target="../media/image910.png"/><Relationship Id="rId23" Type="http://schemas.openxmlformats.org/officeDocument/2006/relationships/image" Target="../media/image902.png"/><Relationship Id="rId26" Type="http://schemas.openxmlformats.org/officeDocument/2006/relationships/image" Target="../media/image925.png"/><Relationship Id="rId25" Type="http://schemas.openxmlformats.org/officeDocument/2006/relationships/image" Target="../media/image917.png"/><Relationship Id="rId28" Type="http://schemas.openxmlformats.org/officeDocument/2006/relationships/image" Target="../media/image916.png"/><Relationship Id="rId27" Type="http://schemas.openxmlformats.org/officeDocument/2006/relationships/image" Target="../media/image909.png"/><Relationship Id="rId29" Type="http://schemas.openxmlformats.org/officeDocument/2006/relationships/image" Target="../media/image924.png"/><Relationship Id="rId51" Type="http://schemas.openxmlformats.org/officeDocument/2006/relationships/image" Target="../media/image940.png"/><Relationship Id="rId50" Type="http://schemas.openxmlformats.org/officeDocument/2006/relationships/image" Target="../media/image933.png"/><Relationship Id="rId53" Type="http://schemas.openxmlformats.org/officeDocument/2006/relationships/image" Target="../media/image958.png"/><Relationship Id="rId52" Type="http://schemas.openxmlformats.org/officeDocument/2006/relationships/image" Target="../media/image956.png"/><Relationship Id="rId11" Type="http://schemas.openxmlformats.org/officeDocument/2006/relationships/image" Target="../media/image911.png"/><Relationship Id="rId55" Type="http://schemas.openxmlformats.org/officeDocument/2006/relationships/image" Target="../media/image943.png"/><Relationship Id="rId10" Type="http://schemas.openxmlformats.org/officeDocument/2006/relationships/image" Target="../media/image905.png"/><Relationship Id="rId54" Type="http://schemas.openxmlformats.org/officeDocument/2006/relationships/image" Target="../media/image934.png"/><Relationship Id="rId13" Type="http://schemas.openxmlformats.org/officeDocument/2006/relationships/image" Target="../media/image894.png"/><Relationship Id="rId12" Type="http://schemas.openxmlformats.org/officeDocument/2006/relationships/image" Target="../media/image889.png"/><Relationship Id="rId15" Type="http://schemas.openxmlformats.org/officeDocument/2006/relationships/image" Target="../media/image930.png"/><Relationship Id="rId14" Type="http://schemas.openxmlformats.org/officeDocument/2006/relationships/image" Target="../media/image892.png"/><Relationship Id="rId17" Type="http://schemas.openxmlformats.org/officeDocument/2006/relationships/image" Target="../media/image903.png"/><Relationship Id="rId16" Type="http://schemas.openxmlformats.org/officeDocument/2006/relationships/image" Target="../media/image907.png"/><Relationship Id="rId19" Type="http://schemas.openxmlformats.org/officeDocument/2006/relationships/image" Target="../media/image895.png"/><Relationship Id="rId18" Type="http://schemas.openxmlformats.org/officeDocument/2006/relationships/image" Target="../media/image890.png"/></Relationships>
</file>

<file path=ppt/slides/_rels/slide28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03.png"/><Relationship Id="rId42" Type="http://schemas.openxmlformats.org/officeDocument/2006/relationships/image" Target="../media/image985.png"/><Relationship Id="rId41" Type="http://schemas.openxmlformats.org/officeDocument/2006/relationships/image" Target="../media/image9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35.png"/><Relationship Id="rId4" Type="http://schemas.openxmlformats.org/officeDocument/2006/relationships/image" Target="../media/image941.png"/><Relationship Id="rId9" Type="http://schemas.openxmlformats.org/officeDocument/2006/relationships/image" Target="../media/image948.png"/><Relationship Id="rId5" Type="http://schemas.openxmlformats.org/officeDocument/2006/relationships/image" Target="../media/image944.png"/><Relationship Id="rId6" Type="http://schemas.openxmlformats.org/officeDocument/2006/relationships/image" Target="../media/image957.png"/><Relationship Id="rId7" Type="http://schemas.openxmlformats.org/officeDocument/2006/relationships/image" Target="../media/image954.png"/><Relationship Id="rId8" Type="http://schemas.openxmlformats.org/officeDocument/2006/relationships/image" Target="../media/image938.png"/><Relationship Id="rId31" Type="http://schemas.openxmlformats.org/officeDocument/2006/relationships/image" Target="../media/image970.png"/><Relationship Id="rId30" Type="http://schemas.openxmlformats.org/officeDocument/2006/relationships/image" Target="../media/image961.png"/><Relationship Id="rId33" Type="http://schemas.openxmlformats.org/officeDocument/2006/relationships/image" Target="../media/image988.png"/><Relationship Id="rId32" Type="http://schemas.openxmlformats.org/officeDocument/2006/relationships/image" Target="../media/image964.png"/><Relationship Id="rId35" Type="http://schemas.openxmlformats.org/officeDocument/2006/relationships/image" Target="../media/image971.png"/><Relationship Id="rId34" Type="http://schemas.openxmlformats.org/officeDocument/2006/relationships/image" Target="../media/image1004.png"/><Relationship Id="rId37" Type="http://schemas.openxmlformats.org/officeDocument/2006/relationships/image" Target="../media/image966.png"/><Relationship Id="rId36" Type="http://schemas.openxmlformats.org/officeDocument/2006/relationships/image" Target="../media/image967.png"/><Relationship Id="rId39" Type="http://schemas.openxmlformats.org/officeDocument/2006/relationships/image" Target="../media/image968.png"/><Relationship Id="rId38" Type="http://schemas.openxmlformats.org/officeDocument/2006/relationships/image" Target="../media/image976.png"/><Relationship Id="rId20" Type="http://schemas.openxmlformats.org/officeDocument/2006/relationships/image" Target="../media/image959.png"/><Relationship Id="rId22" Type="http://schemas.openxmlformats.org/officeDocument/2006/relationships/image" Target="../media/image952.png"/><Relationship Id="rId21" Type="http://schemas.openxmlformats.org/officeDocument/2006/relationships/image" Target="../media/image978.png"/><Relationship Id="rId24" Type="http://schemas.openxmlformats.org/officeDocument/2006/relationships/image" Target="../media/image963.png"/><Relationship Id="rId23" Type="http://schemas.openxmlformats.org/officeDocument/2006/relationships/image" Target="../media/image969.png"/><Relationship Id="rId26" Type="http://schemas.openxmlformats.org/officeDocument/2006/relationships/image" Target="../media/image960.png"/><Relationship Id="rId25" Type="http://schemas.openxmlformats.org/officeDocument/2006/relationships/image" Target="../media/image953.png"/><Relationship Id="rId28" Type="http://schemas.openxmlformats.org/officeDocument/2006/relationships/image" Target="../media/image965.png"/><Relationship Id="rId27" Type="http://schemas.openxmlformats.org/officeDocument/2006/relationships/image" Target="../media/image962.png"/><Relationship Id="rId29" Type="http://schemas.openxmlformats.org/officeDocument/2006/relationships/image" Target="../media/image974.png"/><Relationship Id="rId11" Type="http://schemas.openxmlformats.org/officeDocument/2006/relationships/image" Target="../media/image939.png"/><Relationship Id="rId10" Type="http://schemas.openxmlformats.org/officeDocument/2006/relationships/image" Target="../media/image942.png"/><Relationship Id="rId13" Type="http://schemas.openxmlformats.org/officeDocument/2006/relationships/image" Target="../media/image946.png"/><Relationship Id="rId12" Type="http://schemas.openxmlformats.org/officeDocument/2006/relationships/image" Target="../media/image945.png"/><Relationship Id="rId15" Type="http://schemas.openxmlformats.org/officeDocument/2006/relationships/image" Target="../media/image955.png"/><Relationship Id="rId14" Type="http://schemas.openxmlformats.org/officeDocument/2006/relationships/image" Target="../media/image986.png"/><Relationship Id="rId17" Type="http://schemas.openxmlformats.org/officeDocument/2006/relationships/image" Target="../media/image972.png"/><Relationship Id="rId16" Type="http://schemas.openxmlformats.org/officeDocument/2006/relationships/image" Target="../media/image949.png"/><Relationship Id="rId19" Type="http://schemas.openxmlformats.org/officeDocument/2006/relationships/image" Target="../media/image951.png"/><Relationship Id="rId18" Type="http://schemas.openxmlformats.org/officeDocument/2006/relationships/image" Target="../media/image9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82.png"/><Relationship Id="rId4" Type="http://schemas.openxmlformats.org/officeDocument/2006/relationships/image" Target="../media/image998.png"/><Relationship Id="rId9" Type="http://schemas.openxmlformats.org/officeDocument/2006/relationships/image" Target="../media/image979.png"/><Relationship Id="rId5" Type="http://schemas.openxmlformats.org/officeDocument/2006/relationships/image" Target="../media/image1000.png"/><Relationship Id="rId6" Type="http://schemas.openxmlformats.org/officeDocument/2006/relationships/image" Target="../media/image981.png"/><Relationship Id="rId7" Type="http://schemas.openxmlformats.org/officeDocument/2006/relationships/image" Target="../media/image992.png"/><Relationship Id="rId8" Type="http://schemas.openxmlformats.org/officeDocument/2006/relationships/image" Target="../media/image977.png"/><Relationship Id="rId30" Type="http://schemas.openxmlformats.org/officeDocument/2006/relationships/image" Target="../media/image1010.png"/><Relationship Id="rId20" Type="http://schemas.openxmlformats.org/officeDocument/2006/relationships/image" Target="../media/image1008.png"/><Relationship Id="rId22" Type="http://schemas.openxmlformats.org/officeDocument/2006/relationships/image" Target="../media/image1009.png"/><Relationship Id="rId21" Type="http://schemas.openxmlformats.org/officeDocument/2006/relationships/image" Target="../media/image997.png"/><Relationship Id="rId24" Type="http://schemas.openxmlformats.org/officeDocument/2006/relationships/image" Target="../media/image996.png"/><Relationship Id="rId23" Type="http://schemas.openxmlformats.org/officeDocument/2006/relationships/image" Target="../media/image1002.png"/><Relationship Id="rId26" Type="http://schemas.openxmlformats.org/officeDocument/2006/relationships/image" Target="../media/image993.png"/><Relationship Id="rId25" Type="http://schemas.openxmlformats.org/officeDocument/2006/relationships/image" Target="../media/image1001.png"/><Relationship Id="rId28" Type="http://schemas.openxmlformats.org/officeDocument/2006/relationships/image" Target="../media/image1006.png"/><Relationship Id="rId27" Type="http://schemas.openxmlformats.org/officeDocument/2006/relationships/image" Target="../media/image999.png"/><Relationship Id="rId29" Type="http://schemas.openxmlformats.org/officeDocument/2006/relationships/image" Target="../media/image1007.png"/><Relationship Id="rId11" Type="http://schemas.openxmlformats.org/officeDocument/2006/relationships/image" Target="../media/image980.png"/><Relationship Id="rId10" Type="http://schemas.openxmlformats.org/officeDocument/2006/relationships/image" Target="../media/image983.png"/><Relationship Id="rId13" Type="http://schemas.openxmlformats.org/officeDocument/2006/relationships/image" Target="../media/image990.png"/><Relationship Id="rId12" Type="http://schemas.openxmlformats.org/officeDocument/2006/relationships/image" Target="../media/image994.png"/><Relationship Id="rId15" Type="http://schemas.openxmlformats.org/officeDocument/2006/relationships/image" Target="../media/image1011.png"/><Relationship Id="rId14" Type="http://schemas.openxmlformats.org/officeDocument/2006/relationships/image" Target="../media/image989.png"/><Relationship Id="rId17" Type="http://schemas.openxmlformats.org/officeDocument/2006/relationships/image" Target="../media/image1005.png"/><Relationship Id="rId16" Type="http://schemas.openxmlformats.org/officeDocument/2006/relationships/image" Target="../media/image987.png"/><Relationship Id="rId19" Type="http://schemas.openxmlformats.org/officeDocument/2006/relationships/image" Target="../media/image995.png"/><Relationship Id="rId18" Type="http://schemas.openxmlformats.org/officeDocument/2006/relationships/image" Target="../media/image991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88.png"/><Relationship Id="rId42" Type="http://schemas.openxmlformats.org/officeDocument/2006/relationships/image" Target="../media/image83.png"/><Relationship Id="rId41" Type="http://schemas.openxmlformats.org/officeDocument/2006/relationships/image" Target="../media/image90.png"/><Relationship Id="rId44" Type="http://schemas.openxmlformats.org/officeDocument/2006/relationships/image" Target="../media/image80.png"/><Relationship Id="rId43" Type="http://schemas.openxmlformats.org/officeDocument/2006/relationships/image" Target="../media/image89.png"/><Relationship Id="rId46" Type="http://schemas.openxmlformats.org/officeDocument/2006/relationships/image" Target="../media/image99.png"/><Relationship Id="rId45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Relationship Id="rId48" Type="http://schemas.openxmlformats.org/officeDocument/2006/relationships/image" Target="../media/image120.png"/><Relationship Id="rId47" Type="http://schemas.openxmlformats.org/officeDocument/2006/relationships/image" Target="../media/image82.png"/><Relationship Id="rId49" Type="http://schemas.openxmlformats.org/officeDocument/2006/relationships/image" Target="../media/image95.png"/><Relationship Id="rId5" Type="http://schemas.openxmlformats.org/officeDocument/2006/relationships/image" Target="../media/image54.png"/><Relationship Id="rId6" Type="http://schemas.openxmlformats.org/officeDocument/2006/relationships/image" Target="../media/image51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Relationship Id="rId31" Type="http://schemas.openxmlformats.org/officeDocument/2006/relationships/image" Target="../media/image62.png"/><Relationship Id="rId30" Type="http://schemas.openxmlformats.org/officeDocument/2006/relationships/image" Target="../media/image63.png"/><Relationship Id="rId33" Type="http://schemas.openxmlformats.org/officeDocument/2006/relationships/image" Target="../media/image79.png"/><Relationship Id="rId32" Type="http://schemas.openxmlformats.org/officeDocument/2006/relationships/image" Target="../media/image69.png"/><Relationship Id="rId35" Type="http://schemas.openxmlformats.org/officeDocument/2006/relationships/image" Target="../media/image75.png"/><Relationship Id="rId34" Type="http://schemas.openxmlformats.org/officeDocument/2006/relationships/image" Target="../media/image71.png"/><Relationship Id="rId37" Type="http://schemas.openxmlformats.org/officeDocument/2006/relationships/image" Target="../media/image73.png"/><Relationship Id="rId36" Type="http://schemas.openxmlformats.org/officeDocument/2006/relationships/image" Target="../media/image74.png"/><Relationship Id="rId39" Type="http://schemas.openxmlformats.org/officeDocument/2006/relationships/image" Target="../media/image81.png"/><Relationship Id="rId38" Type="http://schemas.openxmlformats.org/officeDocument/2006/relationships/image" Target="../media/image141.png"/><Relationship Id="rId20" Type="http://schemas.openxmlformats.org/officeDocument/2006/relationships/image" Target="../media/image60.png"/><Relationship Id="rId22" Type="http://schemas.openxmlformats.org/officeDocument/2006/relationships/image" Target="../media/image67.png"/><Relationship Id="rId21" Type="http://schemas.openxmlformats.org/officeDocument/2006/relationships/image" Target="../media/image61.png"/><Relationship Id="rId24" Type="http://schemas.openxmlformats.org/officeDocument/2006/relationships/image" Target="../media/image86.png"/><Relationship Id="rId23" Type="http://schemas.openxmlformats.org/officeDocument/2006/relationships/image" Target="../media/image58.png"/><Relationship Id="rId26" Type="http://schemas.openxmlformats.org/officeDocument/2006/relationships/image" Target="../media/image70.png"/><Relationship Id="rId25" Type="http://schemas.openxmlformats.org/officeDocument/2006/relationships/image" Target="../media/image59.png"/><Relationship Id="rId28" Type="http://schemas.openxmlformats.org/officeDocument/2006/relationships/image" Target="../media/image77.png"/><Relationship Id="rId27" Type="http://schemas.openxmlformats.org/officeDocument/2006/relationships/image" Target="../media/image68.png"/><Relationship Id="rId29" Type="http://schemas.openxmlformats.org/officeDocument/2006/relationships/image" Target="../media/image76.png"/><Relationship Id="rId11" Type="http://schemas.openxmlformats.org/officeDocument/2006/relationships/image" Target="../media/image37.png"/><Relationship Id="rId10" Type="http://schemas.openxmlformats.org/officeDocument/2006/relationships/image" Target="../media/image47.png"/><Relationship Id="rId13" Type="http://schemas.openxmlformats.org/officeDocument/2006/relationships/image" Target="../media/image57.png"/><Relationship Id="rId12" Type="http://schemas.openxmlformats.org/officeDocument/2006/relationships/image" Target="../media/image78.png"/><Relationship Id="rId15" Type="http://schemas.openxmlformats.org/officeDocument/2006/relationships/image" Target="../media/image52.png"/><Relationship Id="rId14" Type="http://schemas.openxmlformats.org/officeDocument/2006/relationships/image" Target="../media/image55.png"/><Relationship Id="rId17" Type="http://schemas.openxmlformats.org/officeDocument/2006/relationships/image" Target="../media/image85.png"/><Relationship Id="rId16" Type="http://schemas.openxmlformats.org/officeDocument/2006/relationships/image" Target="../media/image66.png"/><Relationship Id="rId19" Type="http://schemas.openxmlformats.org/officeDocument/2006/relationships/image" Target="../media/image56.png"/><Relationship Id="rId18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4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Relationship Id="rId5" Type="http://schemas.openxmlformats.org/officeDocument/2006/relationships/image" Target="../media/image109.png"/><Relationship Id="rId6" Type="http://schemas.openxmlformats.org/officeDocument/2006/relationships/image" Target="../media/image92.png"/><Relationship Id="rId7" Type="http://schemas.openxmlformats.org/officeDocument/2006/relationships/image" Target="../media/image94.png"/><Relationship Id="rId8" Type="http://schemas.openxmlformats.org/officeDocument/2006/relationships/image" Target="../media/image91.png"/><Relationship Id="rId31" Type="http://schemas.openxmlformats.org/officeDocument/2006/relationships/image" Target="../media/image115.png"/><Relationship Id="rId30" Type="http://schemas.openxmlformats.org/officeDocument/2006/relationships/image" Target="../media/image124.png"/><Relationship Id="rId33" Type="http://schemas.openxmlformats.org/officeDocument/2006/relationships/image" Target="../media/image118.png"/><Relationship Id="rId32" Type="http://schemas.openxmlformats.org/officeDocument/2006/relationships/image" Target="../media/image148.png"/><Relationship Id="rId35" Type="http://schemas.openxmlformats.org/officeDocument/2006/relationships/image" Target="../media/image114.png"/><Relationship Id="rId34" Type="http://schemas.openxmlformats.org/officeDocument/2006/relationships/image" Target="../media/image113.png"/><Relationship Id="rId37" Type="http://schemas.openxmlformats.org/officeDocument/2006/relationships/image" Target="../media/image117.png"/><Relationship Id="rId36" Type="http://schemas.openxmlformats.org/officeDocument/2006/relationships/image" Target="../media/image130.png"/><Relationship Id="rId39" Type="http://schemas.openxmlformats.org/officeDocument/2006/relationships/image" Target="../media/image119.png"/><Relationship Id="rId38" Type="http://schemas.openxmlformats.org/officeDocument/2006/relationships/image" Target="../media/image131.png"/><Relationship Id="rId20" Type="http://schemas.openxmlformats.org/officeDocument/2006/relationships/image" Target="../media/image154.png"/><Relationship Id="rId22" Type="http://schemas.openxmlformats.org/officeDocument/2006/relationships/image" Target="../media/image108.png"/><Relationship Id="rId21" Type="http://schemas.openxmlformats.org/officeDocument/2006/relationships/image" Target="../media/image103.png"/><Relationship Id="rId24" Type="http://schemas.openxmlformats.org/officeDocument/2006/relationships/image" Target="../media/image127.png"/><Relationship Id="rId23" Type="http://schemas.openxmlformats.org/officeDocument/2006/relationships/image" Target="../media/image112.png"/><Relationship Id="rId26" Type="http://schemas.openxmlformats.org/officeDocument/2006/relationships/image" Target="../media/image128.png"/><Relationship Id="rId25" Type="http://schemas.openxmlformats.org/officeDocument/2006/relationships/image" Target="../media/image132.png"/><Relationship Id="rId28" Type="http://schemas.openxmlformats.org/officeDocument/2006/relationships/image" Target="../media/image122.png"/><Relationship Id="rId27" Type="http://schemas.openxmlformats.org/officeDocument/2006/relationships/image" Target="../media/image105.png"/><Relationship Id="rId29" Type="http://schemas.openxmlformats.org/officeDocument/2006/relationships/image" Target="../media/image116.png"/><Relationship Id="rId11" Type="http://schemas.openxmlformats.org/officeDocument/2006/relationships/image" Target="../media/image102.png"/><Relationship Id="rId10" Type="http://schemas.openxmlformats.org/officeDocument/2006/relationships/image" Target="../media/image104.png"/><Relationship Id="rId13" Type="http://schemas.openxmlformats.org/officeDocument/2006/relationships/image" Target="../media/image110.png"/><Relationship Id="rId12" Type="http://schemas.openxmlformats.org/officeDocument/2006/relationships/image" Target="../media/image93.png"/><Relationship Id="rId15" Type="http://schemas.openxmlformats.org/officeDocument/2006/relationships/image" Target="../media/image107.png"/><Relationship Id="rId14" Type="http://schemas.openxmlformats.org/officeDocument/2006/relationships/image" Target="../media/image96.png"/><Relationship Id="rId17" Type="http://schemas.openxmlformats.org/officeDocument/2006/relationships/image" Target="../media/image111.png"/><Relationship Id="rId16" Type="http://schemas.openxmlformats.org/officeDocument/2006/relationships/image" Target="../media/image97.png"/><Relationship Id="rId19" Type="http://schemas.openxmlformats.org/officeDocument/2006/relationships/image" Target="../media/image106.png"/><Relationship Id="rId18" Type="http://schemas.openxmlformats.org/officeDocument/2006/relationships/image" Target="../media/image1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6.png"/><Relationship Id="rId4" Type="http://schemas.openxmlformats.org/officeDocument/2006/relationships/image" Target="../media/image126.png"/><Relationship Id="rId9" Type="http://schemas.openxmlformats.org/officeDocument/2006/relationships/image" Target="../media/image163.png"/><Relationship Id="rId5" Type="http://schemas.openxmlformats.org/officeDocument/2006/relationships/image" Target="../media/image134.png"/><Relationship Id="rId6" Type="http://schemas.openxmlformats.org/officeDocument/2006/relationships/image" Target="../media/image125.png"/><Relationship Id="rId7" Type="http://schemas.openxmlformats.org/officeDocument/2006/relationships/image" Target="../media/image123.png"/><Relationship Id="rId8" Type="http://schemas.openxmlformats.org/officeDocument/2006/relationships/image" Target="../media/image143.png"/><Relationship Id="rId20" Type="http://schemas.openxmlformats.org/officeDocument/2006/relationships/image" Target="../media/image142.png"/><Relationship Id="rId22" Type="http://schemas.openxmlformats.org/officeDocument/2006/relationships/image" Target="../media/image145.png"/><Relationship Id="rId21" Type="http://schemas.openxmlformats.org/officeDocument/2006/relationships/image" Target="../media/image140.png"/><Relationship Id="rId24" Type="http://schemas.openxmlformats.org/officeDocument/2006/relationships/image" Target="../media/image162.png"/><Relationship Id="rId23" Type="http://schemas.openxmlformats.org/officeDocument/2006/relationships/image" Target="../media/image150.png"/><Relationship Id="rId26" Type="http://schemas.openxmlformats.org/officeDocument/2006/relationships/image" Target="../media/image158.png"/><Relationship Id="rId25" Type="http://schemas.openxmlformats.org/officeDocument/2006/relationships/image" Target="../media/image161.png"/><Relationship Id="rId11" Type="http://schemas.openxmlformats.org/officeDocument/2006/relationships/image" Target="../media/image129.png"/><Relationship Id="rId10" Type="http://schemas.openxmlformats.org/officeDocument/2006/relationships/image" Target="../media/image133.png"/><Relationship Id="rId13" Type="http://schemas.openxmlformats.org/officeDocument/2006/relationships/image" Target="../media/image135.png"/><Relationship Id="rId12" Type="http://schemas.openxmlformats.org/officeDocument/2006/relationships/image" Target="../media/image139.png"/><Relationship Id="rId15" Type="http://schemas.openxmlformats.org/officeDocument/2006/relationships/image" Target="../media/image144.png"/><Relationship Id="rId14" Type="http://schemas.openxmlformats.org/officeDocument/2006/relationships/image" Target="../media/image149.png"/><Relationship Id="rId17" Type="http://schemas.openxmlformats.org/officeDocument/2006/relationships/image" Target="../media/image146.png"/><Relationship Id="rId16" Type="http://schemas.openxmlformats.org/officeDocument/2006/relationships/image" Target="../media/image138.png"/><Relationship Id="rId19" Type="http://schemas.openxmlformats.org/officeDocument/2006/relationships/image" Target="../media/image151.png"/><Relationship Id="rId18" Type="http://schemas.openxmlformats.org/officeDocument/2006/relationships/image" Target="../media/image137.png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94.png"/><Relationship Id="rId42" Type="http://schemas.openxmlformats.org/officeDocument/2006/relationships/image" Target="../media/image189.png"/><Relationship Id="rId41" Type="http://schemas.openxmlformats.org/officeDocument/2006/relationships/image" Target="../media/image198.png"/><Relationship Id="rId44" Type="http://schemas.openxmlformats.org/officeDocument/2006/relationships/image" Target="../media/image181.png"/><Relationship Id="rId43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9.png"/><Relationship Id="rId4" Type="http://schemas.openxmlformats.org/officeDocument/2006/relationships/image" Target="../media/image153.png"/><Relationship Id="rId9" Type="http://schemas.openxmlformats.org/officeDocument/2006/relationships/image" Target="../media/image157.png"/><Relationship Id="rId5" Type="http://schemas.openxmlformats.org/officeDocument/2006/relationships/image" Target="../media/image152.png"/><Relationship Id="rId6" Type="http://schemas.openxmlformats.org/officeDocument/2006/relationships/image" Target="../media/image165.png"/><Relationship Id="rId7" Type="http://schemas.openxmlformats.org/officeDocument/2006/relationships/image" Target="../media/image159.png"/><Relationship Id="rId8" Type="http://schemas.openxmlformats.org/officeDocument/2006/relationships/image" Target="../media/image147.png"/><Relationship Id="rId31" Type="http://schemas.openxmlformats.org/officeDocument/2006/relationships/image" Target="../media/image177.png"/><Relationship Id="rId30" Type="http://schemas.openxmlformats.org/officeDocument/2006/relationships/image" Target="../media/image183.png"/><Relationship Id="rId33" Type="http://schemas.openxmlformats.org/officeDocument/2006/relationships/image" Target="../media/image199.png"/><Relationship Id="rId32" Type="http://schemas.openxmlformats.org/officeDocument/2006/relationships/image" Target="../media/image222.png"/><Relationship Id="rId35" Type="http://schemas.openxmlformats.org/officeDocument/2006/relationships/image" Target="../media/image180.png"/><Relationship Id="rId34" Type="http://schemas.openxmlformats.org/officeDocument/2006/relationships/image" Target="../media/image185.png"/><Relationship Id="rId37" Type="http://schemas.openxmlformats.org/officeDocument/2006/relationships/image" Target="../media/image174.png"/><Relationship Id="rId36" Type="http://schemas.openxmlformats.org/officeDocument/2006/relationships/image" Target="../media/image187.png"/><Relationship Id="rId39" Type="http://schemas.openxmlformats.org/officeDocument/2006/relationships/image" Target="../media/image186.png"/><Relationship Id="rId38" Type="http://schemas.openxmlformats.org/officeDocument/2006/relationships/image" Target="../media/image202.png"/><Relationship Id="rId20" Type="http://schemas.openxmlformats.org/officeDocument/2006/relationships/image" Target="../media/image170.png"/><Relationship Id="rId22" Type="http://schemas.openxmlformats.org/officeDocument/2006/relationships/image" Target="../media/image160.png"/><Relationship Id="rId21" Type="http://schemas.openxmlformats.org/officeDocument/2006/relationships/image" Target="../media/image179.png"/><Relationship Id="rId24" Type="http://schemas.openxmlformats.org/officeDocument/2006/relationships/image" Target="../media/image182.png"/><Relationship Id="rId23" Type="http://schemas.openxmlformats.org/officeDocument/2006/relationships/image" Target="../media/image171.png"/><Relationship Id="rId26" Type="http://schemas.openxmlformats.org/officeDocument/2006/relationships/image" Target="../media/image173.png"/><Relationship Id="rId25" Type="http://schemas.openxmlformats.org/officeDocument/2006/relationships/image" Target="../media/image176.png"/><Relationship Id="rId28" Type="http://schemas.openxmlformats.org/officeDocument/2006/relationships/image" Target="../media/image190.png"/><Relationship Id="rId27" Type="http://schemas.openxmlformats.org/officeDocument/2006/relationships/image" Target="../media/image193.png"/><Relationship Id="rId29" Type="http://schemas.openxmlformats.org/officeDocument/2006/relationships/image" Target="../media/image166.png"/><Relationship Id="rId11" Type="http://schemas.openxmlformats.org/officeDocument/2006/relationships/image" Target="../media/image178.png"/><Relationship Id="rId10" Type="http://schemas.openxmlformats.org/officeDocument/2006/relationships/image" Target="../media/image184.png"/><Relationship Id="rId13" Type="http://schemas.openxmlformats.org/officeDocument/2006/relationships/image" Target="../media/image168.png"/><Relationship Id="rId12" Type="http://schemas.openxmlformats.org/officeDocument/2006/relationships/image" Target="../media/image156.png"/><Relationship Id="rId15" Type="http://schemas.openxmlformats.org/officeDocument/2006/relationships/image" Target="../media/image175.png"/><Relationship Id="rId14" Type="http://schemas.openxmlformats.org/officeDocument/2006/relationships/image" Target="../media/image167.png"/><Relationship Id="rId17" Type="http://schemas.openxmlformats.org/officeDocument/2006/relationships/image" Target="../media/image164.png"/><Relationship Id="rId16" Type="http://schemas.openxmlformats.org/officeDocument/2006/relationships/image" Target="../media/image188.png"/><Relationship Id="rId19" Type="http://schemas.openxmlformats.org/officeDocument/2006/relationships/image" Target="../media/image172.png"/><Relationship Id="rId18" Type="http://schemas.openxmlformats.org/officeDocument/2006/relationships/image" Target="../media/image155.png"/></Relationships>
</file>

<file path=ppt/slides/_rels/slide7.xml.rels><?xml version="1.0" encoding="UTF-8" standalone="yes"?><Relationships xmlns="http://schemas.openxmlformats.org/package/2006/relationships"><Relationship Id="rId40" Type="http://schemas.openxmlformats.org/officeDocument/2006/relationships/image" Target="../media/image237.png"/><Relationship Id="rId42" Type="http://schemas.openxmlformats.org/officeDocument/2006/relationships/image" Target="../media/image228.png"/><Relationship Id="rId41" Type="http://schemas.openxmlformats.org/officeDocument/2006/relationships/image" Target="../media/image232.png"/><Relationship Id="rId44" Type="http://schemas.openxmlformats.org/officeDocument/2006/relationships/image" Target="../media/image233.png"/><Relationship Id="rId43" Type="http://schemas.openxmlformats.org/officeDocument/2006/relationships/image" Target="../media/image249.png"/><Relationship Id="rId46" Type="http://schemas.openxmlformats.org/officeDocument/2006/relationships/image" Target="../media/image230.png"/><Relationship Id="rId45" Type="http://schemas.openxmlformats.org/officeDocument/2006/relationships/image" Target="../media/image2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2.png"/><Relationship Id="rId4" Type="http://schemas.openxmlformats.org/officeDocument/2006/relationships/image" Target="../media/image195.png"/><Relationship Id="rId9" Type="http://schemas.openxmlformats.org/officeDocument/2006/relationships/image" Target="../media/image196.png"/><Relationship Id="rId48" Type="http://schemas.openxmlformats.org/officeDocument/2006/relationships/image" Target="../media/image242.png"/><Relationship Id="rId47" Type="http://schemas.openxmlformats.org/officeDocument/2006/relationships/image" Target="../media/image266.png"/><Relationship Id="rId49" Type="http://schemas.openxmlformats.org/officeDocument/2006/relationships/image" Target="../media/image254.png"/><Relationship Id="rId5" Type="http://schemas.openxmlformats.org/officeDocument/2006/relationships/image" Target="../media/image200.png"/><Relationship Id="rId6" Type="http://schemas.openxmlformats.org/officeDocument/2006/relationships/image" Target="../media/image191.png"/><Relationship Id="rId7" Type="http://schemas.openxmlformats.org/officeDocument/2006/relationships/image" Target="../media/image197.png"/><Relationship Id="rId8" Type="http://schemas.openxmlformats.org/officeDocument/2006/relationships/image" Target="../media/image210.png"/><Relationship Id="rId31" Type="http://schemas.openxmlformats.org/officeDocument/2006/relationships/image" Target="../media/image214.png"/><Relationship Id="rId30" Type="http://schemas.openxmlformats.org/officeDocument/2006/relationships/image" Target="../media/image235.png"/><Relationship Id="rId33" Type="http://schemas.openxmlformats.org/officeDocument/2006/relationships/image" Target="../media/image240.png"/><Relationship Id="rId32" Type="http://schemas.openxmlformats.org/officeDocument/2006/relationships/image" Target="../media/image223.png"/><Relationship Id="rId35" Type="http://schemas.openxmlformats.org/officeDocument/2006/relationships/image" Target="../media/image221.png"/><Relationship Id="rId34" Type="http://schemas.openxmlformats.org/officeDocument/2006/relationships/image" Target="../media/image231.png"/><Relationship Id="rId37" Type="http://schemas.openxmlformats.org/officeDocument/2006/relationships/image" Target="../media/image236.png"/><Relationship Id="rId36" Type="http://schemas.openxmlformats.org/officeDocument/2006/relationships/image" Target="../media/image262.png"/><Relationship Id="rId39" Type="http://schemas.openxmlformats.org/officeDocument/2006/relationships/image" Target="../media/image229.png"/><Relationship Id="rId38" Type="http://schemas.openxmlformats.org/officeDocument/2006/relationships/image" Target="../media/image225.png"/><Relationship Id="rId20" Type="http://schemas.openxmlformats.org/officeDocument/2006/relationships/image" Target="../media/image220.png"/><Relationship Id="rId22" Type="http://schemas.openxmlformats.org/officeDocument/2006/relationships/image" Target="../media/image213.png"/><Relationship Id="rId21" Type="http://schemas.openxmlformats.org/officeDocument/2006/relationships/image" Target="../media/image219.png"/><Relationship Id="rId24" Type="http://schemas.openxmlformats.org/officeDocument/2006/relationships/image" Target="../media/image201.png"/><Relationship Id="rId23" Type="http://schemas.openxmlformats.org/officeDocument/2006/relationships/image" Target="../media/image218.png"/><Relationship Id="rId26" Type="http://schemas.openxmlformats.org/officeDocument/2006/relationships/image" Target="../media/image226.png"/><Relationship Id="rId25" Type="http://schemas.openxmlformats.org/officeDocument/2006/relationships/image" Target="../media/image234.png"/><Relationship Id="rId28" Type="http://schemas.openxmlformats.org/officeDocument/2006/relationships/image" Target="../media/image212.png"/><Relationship Id="rId27" Type="http://schemas.openxmlformats.org/officeDocument/2006/relationships/image" Target="../media/image204.png"/><Relationship Id="rId29" Type="http://schemas.openxmlformats.org/officeDocument/2006/relationships/image" Target="../media/image215.png"/><Relationship Id="rId51" Type="http://schemas.openxmlformats.org/officeDocument/2006/relationships/image" Target="../media/image238.png"/><Relationship Id="rId50" Type="http://schemas.openxmlformats.org/officeDocument/2006/relationships/image" Target="../media/image252.png"/><Relationship Id="rId53" Type="http://schemas.openxmlformats.org/officeDocument/2006/relationships/image" Target="../media/image246.png"/><Relationship Id="rId52" Type="http://schemas.openxmlformats.org/officeDocument/2006/relationships/image" Target="../media/image248.png"/><Relationship Id="rId11" Type="http://schemas.openxmlformats.org/officeDocument/2006/relationships/image" Target="../media/image206.png"/><Relationship Id="rId10" Type="http://schemas.openxmlformats.org/officeDocument/2006/relationships/image" Target="../media/image207.png"/><Relationship Id="rId54" Type="http://schemas.openxmlformats.org/officeDocument/2006/relationships/image" Target="../media/image239.png"/><Relationship Id="rId13" Type="http://schemas.openxmlformats.org/officeDocument/2006/relationships/image" Target="../media/image208.png"/><Relationship Id="rId12" Type="http://schemas.openxmlformats.org/officeDocument/2006/relationships/image" Target="../media/image205.png"/><Relationship Id="rId15" Type="http://schemas.openxmlformats.org/officeDocument/2006/relationships/image" Target="../media/image209.png"/><Relationship Id="rId14" Type="http://schemas.openxmlformats.org/officeDocument/2006/relationships/image" Target="../media/image227.png"/><Relationship Id="rId17" Type="http://schemas.openxmlformats.org/officeDocument/2006/relationships/image" Target="../media/image211.png"/><Relationship Id="rId16" Type="http://schemas.openxmlformats.org/officeDocument/2006/relationships/image" Target="../media/image217.png"/><Relationship Id="rId19" Type="http://schemas.openxmlformats.org/officeDocument/2006/relationships/image" Target="../media/image224.png"/><Relationship Id="rId18" Type="http://schemas.openxmlformats.org/officeDocument/2006/relationships/image" Target="../media/image2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4.png"/><Relationship Id="rId4" Type="http://schemas.openxmlformats.org/officeDocument/2006/relationships/image" Target="../media/image241.png"/><Relationship Id="rId9" Type="http://schemas.openxmlformats.org/officeDocument/2006/relationships/image" Target="../media/image247.png"/><Relationship Id="rId5" Type="http://schemas.openxmlformats.org/officeDocument/2006/relationships/image" Target="../media/image251.png"/><Relationship Id="rId6" Type="http://schemas.openxmlformats.org/officeDocument/2006/relationships/image" Target="../media/image245.png"/><Relationship Id="rId7" Type="http://schemas.openxmlformats.org/officeDocument/2006/relationships/image" Target="../media/image255.png"/><Relationship Id="rId8" Type="http://schemas.openxmlformats.org/officeDocument/2006/relationships/image" Target="../media/image291.png"/><Relationship Id="rId20" Type="http://schemas.openxmlformats.org/officeDocument/2006/relationships/image" Target="../media/image273.png"/><Relationship Id="rId22" Type="http://schemas.openxmlformats.org/officeDocument/2006/relationships/image" Target="../media/image272.png"/><Relationship Id="rId21" Type="http://schemas.openxmlformats.org/officeDocument/2006/relationships/image" Target="../media/image263.png"/><Relationship Id="rId23" Type="http://schemas.openxmlformats.org/officeDocument/2006/relationships/image" Target="../media/image270.png"/><Relationship Id="rId11" Type="http://schemas.openxmlformats.org/officeDocument/2006/relationships/image" Target="../media/image256.png"/><Relationship Id="rId10" Type="http://schemas.openxmlformats.org/officeDocument/2006/relationships/image" Target="../media/image243.png"/><Relationship Id="rId13" Type="http://schemas.openxmlformats.org/officeDocument/2006/relationships/image" Target="../media/image257.png"/><Relationship Id="rId12" Type="http://schemas.openxmlformats.org/officeDocument/2006/relationships/image" Target="../media/image250.png"/><Relationship Id="rId15" Type="http://schemas.openxmlformats.org/officeDocument/2006/relationships/image" Target="../media/image253.png"/><Relationship Id="rId14" Type="http://schemas.openxmlformats.org/officeDocument/2006/relationships/image" Target="../media/image264.png"/><Relationship Id="rId17" Type="http://schemas.openxmlformats.org/officeDocument/2006/relationships/image" Target="../media/image260.png"/><Relationship Id="rId16" Type="http://schemas.openxmlformats.org/officeDocument/2006/relationships/image" Target="../media/image261.png"/><Relationship Id="rId19" Type="http://schemas.openxmlformats.org/officeDocument/2006/relationships/image" Target="../media/image277.png"/><Relationship Id="rId18" Type="http://schemas.openxmlformats.org/officeDocument/2006/relationships/image" Target="../media/image258.png"/></Relationships>
</file>

<file path=ppt/slides/_rels/slide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18.png"/><Relationship Id="rId42" Type="http://schemas.openxmlformats.org/officeDocument/2006/relationships/image" Target="../media/image321.png"/><Relationship Id="rId41" Type="http://schemas.openxmlformats.org/officeDocument/2006/relationships/image" Target="../media/image308.png"/><Relationship Id="rId44" Type="http://schemas.openxmlformats.org/officeDocument/2006/relationships/image" Target="../media/image317.png"/><Relationship Id="rId43" Type="http://schemas.openxmlformats.org/officeDocument/2006/relationships/image" Target="../media/image298.png"/><Relationship Id="rId46" Type="http://schemas.openxmlformats.org/officeDocument/2006/relationships/image" Target="../media/image303.png"/><Relationship Id="rId45" Type="http://schemas.openxmlformats.org/officeDocument/2006/relationships/image" Target="../media/image3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9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48" Type="http://schemas.openxmlformats.org/officeDocument/2006/relationships/image" Target="../media/image304.png"/><Relationship Id="rId47" Type="http://schemas.openxmlformats.org/officeDocument/2006/relationships/image" Target="../media/image306.png"/><Relationship Id="rId49" Type="http://schemas.openxmlformats.org/officeDocument/2006/relationships/image" Target="../media/image310.png"/><Relationship Id="rId5" Type="http://schemas.openxmlformats.org/officeDocument/2006/relationships/image" Target="../media/image288.png"/><Relationship Id="rId6" Type="http://schemas.openxmlformats.org/officeDocument/2006/relationships/image" Target="../media/image268.png"/><Relationship Id="rId7" Type="http://schemas.openxmlformats.org/officeDocument/2006/relationships/image" Target="../media/image271.png"/><Relationship Id="rId8" Type="http://schemas.openxmlformats.org/officeDocument/2006/relationships/image" Target="../media/image269.png"/><Relationship Id="rId31" Type="http://schemas.openxmlformats.org/officeDocument/2006/relationships/image" Target="../media/image299.png"/><Relationship Id="rId30" Type="http://schemas.openxmlformats.org/officeDocument/2006/relationships/image" Target="../media/image281.png"/><Relationship Id="rId33" Type="http://schemas.openxmlformats.org/officeDocument/2006/relationships/image" Target="../media/image312.png"/><Relationship Id="rId32" Type="http://schemas.openxmlformats.org/officeDocument/2006/relationships/image" Target="../media/image293.png"/><Relationship Id="rId35" Type="http://schemas.openxmlformats.org/officeDocument/2006/relationships/image" Target="../media/image301.png"/><Relationship Id="rId34" Type="http://schemas.openxmlformats.org/officeDocument/2006/relationships/image" Target="../media/image300.png"/><Relationship Id="rId37" Type="http://schemas.openxmlformats.org/officeDocument/2006/relationships/image" Target="../media/image319.png"/><Relationship Id="rId36" Type="http://schemas.openxmlformats.org/officeDocument/2006/relationships/image" Target="../media/image311.png"/><Relationship Id="rId39" Type="http://schemas.openxmlformats.org/officeDocument/2006/relationships/image" Target="../media/image315.png"/><Relationship Id="rId38" Type="http://schemas.openxmlformats.org/officeDocument/2006/relationships/image" Target="../media/image297.png"/><Relationship Id="rId20" Type="http://schemas.openxmlformats.org/officeDocument/2006/relationships/image" Target="../media/image282.png"/><Relationship Id="rId22" Type="http://schemas.openxmlformats.org/officeDocument/2006/relationships/image" Target="../media/image292.png"/><Relationship Id="rId21" Type="http://schemas.openxmlformats.org/officeDocument/2006/relationships/image" Target="../media/image313.png"/><Relationship Id="rId24" Type="http://schemas.openxmlformats.org/officeDocument/2006/relationships/image" Target="../media/image279.png"/><Relationship Id="rId23" Type="http://schemas.openxmlformats.org/officeDocument/2006/relationships/image" Target="../media/image276.png"/><Relationship Id="rId26" Type="http://schemas.openxmlformats.org/officeDocument/2006/relationships/image" Target="../media/image285.png"/><Relationship Id="rId25" Type="http://schemas.openxmlformats.org/officeDocument/2006/relationships/image" Target="../media/image294.png"/><Relationship Id="rId28" Type="http://schemas.openxmlformats.org/officeDocument/2006/relationships/image" Target="../media/image287.png"/><Relationship Id="rId27" Type="http://schemas.openxmlformats.org/officeDocument/2006/relationships/image" Target="../media/image302.png"/><Relationship Id="rId29" Type="http://schemas.openxmlformats.org/officeDocument/2006/relationships/image" Target="../media/image323.png"/><Relationship Id="rId51" Type="http://schemas.openxmlformats.org/officeDocument/2006/relationships/image" Target="../media/image307.png"/><Relationship Id="rId50" Type="http://schemas.openxmlformats.org/officeDocument/2006/relationships/image" Target="../media/image327.png"/><Relationship Id="rId53" Type="http://schemas.openxmlformats.org/officeDocument/2006/relationships/image" Target="../media/image309.png"/><Relationship Id="rId52" Type="http://schemas.openxmlformats.org/officeDocument/2006/relationships/image" Target="../media/image305.png"/><Relationship Id="rId11" Type="http://schemas.openxmlformats.org/officeDocument/2006/relationships/image" Target="../media/image296.png"/><Relationship Id="rId10" Type="http://schemas.openxmlformats.org/officeDocument/2006/relationships/image" Target="../media/image265.png"/><Relationship Id="rId13" Type="http://schemas.openxmlformats.org/officeDocument/2006/relationships/image" Target="../media/image274.png"/><Relationship Id="rId12" Type="http://schemas.openxmlformats.org/officeDocument/2006/relationships/image" Target="../media/image284.png"/><Relationship Id="rId15" Type="http://schemas.openxmlformats.org/officeDocument/2006/relationships/image" Target="../media/image286.png"/><Relationship Id="rId14" Type="http://schemas.openxmlformats.org/officeDocument/2006/relationships/image" Target="../media/image290.png"/><Relationship Id="rId17" Type="http://schemas.openxmlformats.org/officeDocument/2006/relationships/image" Target="../media/image275.png"/><Relationship Id="rId16" Type="http://schemas.openxmlformats.org/officeDocument/2006/relationships/image" Target="../media/image280.png"/><Relationship Id="rId19" Type="http://schemas.openxmlformats.org/officeDocument/2006/relationships/image" Target="../media/image295.png"/><Relationship Id="rId18" Type="http://schemas.openxmlformats.org/officeDocument/2006/relationships/image" Target="../media/image28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"/>
          <p:cNvSpPr/>
          <p:nvPr/>
        </p:nvSpPr>
        <p:spPr>
          <a:xfrm>
            <a:off x="1038366" y="3402965"/>
            <a:ext cx="8291182" cy="96266"/>
          </a:xfrm>
          <a:custGeom>
            <a:rect b="b" l="l" r="r" t="t"/>
            <a:pathLst>
              <a:path extrusionOk="0" h="67945" w="6917055">
                <a:moveTo>
                  <a:pt x="0" y="67818"/>
                </a:moveTo>
                <a:lnTo>
                  <a:pt x="44684" y="53030"/>
                </a:lnTo>
                <a:lnTo>
                  <a:pt x="88141" y="46827"/>
                </a:lnTo>
                <a:lnTo>
                  <a:pt x="141553" y="42469"/>
                </a:lnTo>
                <a:lnTo>
                  <a:pt x="168402" y="41148"/>
                </a:lnTo>
                <a:lnTo>
                  <a:pt x="204644" y="39362"/>
                </a:lnTo>
                <a:lnTo>
                  <a:pt x="241172" y="38290"/>
                </a:lnTo>
                <a:lnTo>
                  <a:pt x="277701" y="37504"/>
                </a:lnTo>
                <a:lnTo>
                  <a:pt x="313944" y="36576"/>
                </a:lnTo>
                <a:lnTo>
                  <a:pt x="365171" y="35789"/>
                </a:lnTo>
                <a:lnTo>
                  <a:pt x="416318" y="34763"/>
                </a:lnTo>
                <a:lnTo>
                  <a:pt x="467399" y="33536"/>
                </a:lnTo>
                <a:lnTo>
                  <a:pt x="518426" y="32150"/>
                </a:lnTo>
                <a:lnTo>
                  <a:pt x="569413" y="30644"/>
                </a:lnTo>
                <a:lnTo>
                  <a:pt x="620374" y="29058"/>
                </a:lnTo>
                <a:lnTo>
                  <a:pt x="671322" y="27432"/>
                </a:lnTo>
                <a:lnTo>
                  <a:pt x="722065" y="25694"/>
                </a:lnTo>
                <a:lnTo>
                  <a:pt x="772771" y="24140"/>
                </a:lnTo>
                <a:lnTo>
                  <a:pt x="823405" y="22768"/>
                </a:lnTo>
                <a:lnTo>
                  <a:pt x="873928" y="21579"/>
                </a:lnTo>
                <a:lnTo>
                  <a:pt x="924306" y="20574"/>
                </a:lnTo>
                <a:lnTo>
                  <a:pt x="976312" y="19500"/>
                </a:lnTo>
                <a:lnTo>
                  <a:pt x="1028319" y="18561"/>
                </a:lnTo>
                <a:lnTo>
                  <a:pt x="1080325" y="17747"/>
                </a:lnTo>
                <a:lnTo>
                  <a:pt x="1132332" y="17049"/>
                </a:lnTo>
                <a:lnTo>
                  <a:pt x="1184338" y="16458"/>
                </a:lnTo>
                <a:lnTo>
                  <a:pt x="1236345" y="15966"/>
                </a:lnTo>
                <a:lnTo>
                  <a:pt x="1288351" y="15562"/>
                </a:lnTo>
                <a:lnTo>
                  <a:pt x="1340358" y="15240"/>
                </a:lnTo>
                <a:lnTo>
                  <a:pt x="1389450" y="14922"/>
                </a:lnTo>
                <a:lnTo>
                  <a:pt x="1438458" y="14732"/>
                </a:lnTo>
                <a:lnTo>
                  <a:pt x="1487424" y="14668"/>
                </a:lnTo>
                <a:lnTo>
                  <a:pt x="1536389" y="14732"/>
                </a:lnTo>
                <a:lnTo>
                  <a:pt x="1585397" y="14922"/>
                </a:lnTo>
                <a:lnTo>
                  <a:pt x="1634489" y="15240"/>
                </a:lnTo>
                <a:lnTo>
                  <a:pt x="1685544" y="15680"/>
                </a:lnTo>
                <a:lnTo>
                  <a:pt x="1736598" y="16227"/>
                </a:lnTo>
                <a:lnTo>
                  <a:pt x="1787652" y="16859"/>
                </a:lnTo>
                <a:lnTo>
                  <a:pt x="1838706" y="17554"/>
                </a:lnTo>
                <a:lnTo>
                  <a:pt x="1889760" y="18291"/>
                </a:lnTo>
                <a:lnTo>
                  <a:pt x="1940814" y="19050"/>
                </a:lnTo>
                <a:lnTo>
                  <a:pt x="1992689" y="20125"/>
                </a:lnTo>
                <a:lnTo>
                  <a:pt x="2044671" y="21053"/>
                </a:lnTo>
                <a:lnTo>
                  <a:pt x="2096738" y="21812"/>
                </a:lnTo>
                <a:lnTo>
                  <a:pt x="2148868" y="22380"/>
                </a:lnTo>
                <a:lnTo>
                  <a:pt x="2201040" y="22736"/>
                </a:lnTo>
                <a:lnTo>
                  <a:pt x="2253234" y="22860"/>
                </a:lnTo>
                <a:lnTo>
                  <a:pt x="2301558" y="22892"/>
                </a:lnTo>
                <a:lnTo>
                  <a:pt x="2349936" y="22979"/>
                </a:lnTo>
                <a:lnTo>
                  <a:pt x="2398350" y="23101"/>
                </a:lnTo>
                <a:lnTo>
                  <a:pt x="2446782" y="23241"/>
                </a:lnTo>
                <a:lnTo>
                  <a:pt x="2495213" y="23380"/>
                </a:lnTo>
                <a:lnTo>
                  <a:pt x="2543627" y="23502"/>
                </a:lnTo>
                <a:lnTo>
                  <a:pt x="2592005" y="23589"/>
                </a:lnTo>
                <a:lnTo>
                  <a:pt x="2640330" y="23622"/>
                </a:lnTo>
                <a:lnTo>
                  <a:pt x="2694169" y="23666"/>
                </a:lnTo>
                <a:lnTo>
                  <a:pt x="2747929" y="23790"/>
                </a:lnTo>
                <a:lnTo>
                  <a:pt x="2801622" y="23981"/>
                </a:lnTo>
                <a:lnTo>
                  <a:pt x="2855262" y="24226"/>
                </a:lnTo>
                <a:lnTo>
                  <a:pt x="2908862" y="24510"/>
                </a:lnTo>
                <a:lnTo>
                  <a:pt x="2962436" y="24821"/>
                </a:lnTo>
                <a:lnTo>
                  <a:pt x="3015996" y="25146"/>
                </a:lnTo>
                <a:lnTo>
                  <a:pt x="3066993" y="25512"/>
                </a:lnTo>
                <a:lnTo>
                  <a:pt x="3117906" y="25795"/>
                </a:lnTo>
                <a:lnTo>
                  <a:pt x="3168777" y="25908"/>
                </a:lnTo>
                <a:lnTo>
                  <a:pt x="3219647" y="25766"/>
                </a:lnTo>
                <a:lnTo>
                  <a:pt x="3270560" y="25287"/>
                </a:lnTo>
                <a:lnTo>
                  <a:pt x="3321558" y="24384"/>
                </a:lnTo>
                <a:lnTo>
                  <a:pt x="3372612" y="23678"/>
                </a:lnTo>
                <a:lnTo>
                  <a:pt x="3423666" y="23057"/>
                </a:lnTo>
                <a:lnTo>
                  <a:pt x="3474719" y="22479"/>
                </a:lnTo>
                <a:lnTo>
                  <a:pt x="3525773" y="21900"/>
                </a:lnTo>
                <a:lnTo>
                  <a:pt x="3576827" y="21279"/>
                </a:lnTo>
                <a:lnTo>
                  <a:pt x="3627882" y="20574"/>
                </a:lnTo>
                <a:lnTo>
                  <a:pt x="3677793" y="20252"/>
                </a:lnTo>
                <a:lnTo>
                  <a:pt x="3727704" y="20037"/>
                </a:lnTo>
                <a:lnTo>
                  <a:pt x="3777615" y="19907"/>
                </a:lnTo>
                <a:lnTo>
                  <a:pt x="3827526" y="19840"/>
                </a:lnTo>
                <a:lnTo>
                  <a:pt x="3877437" y="19815"/>
                </a:lnTo>
                <a:lnTo>
                  <a:pt x="3927348" y="19812"/>
                </a:lnTo>
                <a:lnTo>
                  <a:pt x="3975410" y="19685"/>
                </a:lnTo>
                <a:lnTo>
                  <a:pt x="4023557" y="19304"/>
                </a:lnTo>
                <a:lnTo>
                  <a:pt x="4071746" y="18669"/>
                </a:lnTo>
                <a:lnTo>
                  <a:pt x="4119936" y="17780"/>
                </a:lnTo>
                <a:lnTo>
                  <a:pt x="4168083" y="16637"/>
                </a:lnTo>
                <a:lnTo>
                  <a:pt x="4216146" y="15240"/>
                </a:lnTo>
                <a:lnTo>
                  <a:pt x="4270632" y="13789"/>
                </a:lnTo>
                <a:lnTo>
                  <a:pt x="4325227" y="12228"/>
                </a:lnTo>
                <a:lnTo>
                  <a:pt x="4379860" y="10631"/>
                </a:lnTo>
                <a:lnTo>
                  <a:pt x="4434455" y="9070"/>
                </a:lnTo>
                <a:lnTo>
                  <a:pt x="4488942" y="7620"/>
                </a:lnTo>
                <a:lnTo>
                  <a:pt x="4539234" y="6260"/>
                </a:lnTo>
                <a:lnTo>
                  <a:pt x="4589526" y="4974"/>
                </a:lnTo>
                <a:lnTo>
                  <a:pt x="4639818" y="3834"/>
                </a:lnTo>
                <a:lnTo>
                  <a:pt x="4690110" y="2913"/>
                </a:lnTo>
                <a:lnTo>
                  <a:pt x="4740402" y="2286"/>
                </a:lnTo>
                <a:lnTo>
                  <a:pt x="4786122" y="1914"/>
                </a:lnTo>
                <a:lnTo>
                  <a:pt x="4831842" y="1688"/>
                </a:lnTo>
                <a:lnTo>
                  <a:pt x="4877562" y="1572"/>
                </a:lnTo>
                <a:lnTo>
                  <a:pt x="4923282" y="1530"/>
                </a:lnTo>
                <a:lnTo>
                  <a:pt x="4969002" y="1524"/>
                </a:lnTo>
                <a:lnTo>
                  <a:pt x="5024437" y="1643"/>
                </a:lnTo>
                <a:lnTo>
                  <a:pt x="5079873" y="1905"/>
                </a:lnTo>
                <a:lnTo>
                  <a:pt x="5135308" y="2166"/>
                </a:lnTo>
                <a:lnTo>
                  <a:pt x="5190744" y="2286"/>
                </a:lnTo>
                <a:lnTo>
                  <a:pt x="5240425" y="2528"/>
                </a:lnTo>
                <a:lnTo>
                  <a:pt x="5290172" y="2637"/>
                </a:lnTo>
                <a:lnTo>
                  <a:pt x="5339960" y="2665"/>
                </a:lnTo>
                <a:lnTo>
                  <a:pt x="5389761" y="2668"/>
                </a:lnTo>
                <a:lnTo>
                  <a:pt x="5439549" y="2696"/>
                </a:lnTo>
                <a:lnTo>
                  <a:pt x="5489296" y="2805"/>
                </a:lnTo>
                <a:lnTo>
                  <a:pt x="5538978" y="3048"/>
                </a:lnTo>
                <a:lnTo>
                  <a:pt x="5585533" y="3340"/>
                </a:lnTo>
                <a:lnTo>
                  <a:pt x="5631978" y="3377"/>
                </a:lnTo>
                <a:lnTo>
                  <a:pt x="5678387" y="3267"/>
                </a:lnTo>
                <a:lnTo>
                  <a:pt x="5724832" y="3121"/>
                </a:lnTo>
                <a:lnTo>
                  <a:pt x="5771388" y="3048"/>
                </a:lnTo>
                <a:lnTo>
                  <a:pt x="5826942" y="3393"/>
                </a:lnTo>
                <a:lnTo>
                  <a:pt x="5882640" y="4095"/>
                </a:lnTo>
                <a:lnTo>
                  <a:pt x="5938337" y="4655"/>
                </a:lnTo>
                <a:lnTo>
                  <a:pt x="5993892" y="4572"/>
                </a:lnTo>
                <a:lnTo>
                  <a:pt x="6047613" y="3881"/>
                </a:lnTo>
                <a:lnTo>
                  <a:pt x="6101334" y="3048"/>
                </a:lnTo>
                <a:lnTo>
                  <a:pt x="6155055" y="2214"/>
                </a:lnTo>
                <a:lnTo>
                  <a:pt x="6208776" y="1523"/>
                </a:lnTo>
                <a:lnTo>
                  <a:pt x="6257696" y="780"/>
                </a:lnTo>
                <a:lnTo>
                  <a:pt x="6306616" y="329"/>
                </a:lnTo>
                <a:lnTo>
                  <a:pt x="6355537" y="97"/>
                </a:lnTo>
                <a:lnTo>
                  <a:pt x="6404457" y="12"/>
                </a:lnTo>
                <a:lnTo>
                  <a:pt x="6453378" y="0"/>
                </a:lnTo>
                <a:lnTo>
                  <a:pt x="6495097" y="23"/>
                </a:lnTo>
                <a:lnTo>
                  <a:pt x="6536816" y="190"/>
                </a:lnTo>
                <a:lnTo>
                  <a:pt x="6578536" y="642"/>
                </a:lnTo>
                <a:lnTo>
                  <a:pt x="6620256" y="1523"/>
                </a:lnTo>
                <a:lnTo>
                  <a:pt x="6673364" y="2401"/>
                </a:lnTo>
                <a:lnTo>
                  <a:pt x="6726545" y="3425"/>
                </a:lnTo>
                <a:lnTo>
                  <a:pt x="6779690" y="4925"/>
                </a:lnTo>
                <a:lnTo>
                  <a:pt x="6832689" y="7229"/>
                </a:lnTo>
                <a:lnTo>
                  <a:pt x="6885432" y="10667"/>
                </a:lnTo>
                <a:lnTo>
                  <a:pt x="6916674" y="13715"/>
                </a:lnTo>
                <a:lnTo>
                  <a:pt x="6910518" y="15585"/>
                </a:lnTo>
                <a:lnTo>
                  <a:pt x="6902862" y="16668"/>
                </a:lnTo>
                <a:lnTo>
                  <a:pt x="6894492" y="17037"/>
                </a:lnTo>
                <a:lnTo>
                  <a:pt x="6886194" y="16763"/>
                </a:lnTo>
                <a:lnTo>
                  <a:pt x="6878574" y="16001"/>
                </a:lnTo>
                <a:lnTo>
                  <a:pt x="6870954" y="15239"/>
                </a:lnTo>
                <a:lnTo>
                  <a:pt x="6863333" y="14477"/>
                </a:lnTo>
              </a:path>
            </a:pathLst>
          </a:custGeom>
          <a:noFill/>
          <a:ln cap="flat" cmpd="sng" w="229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19" name="Google Shape;919;p9"/>
          <p:cNvGrpSpPr/>
          <p:nvPr/>
        </p:nvGrpSpPr>
        <p:grpSpPr>
          <a:xfrm>
            <a:off x="990600" y="1066800"/>
            <a:ext cx="8522798" cy="2005891"/>
            <a:chOff x="3398972" y="2092426"/>
            <a:chExt cx="6118408" cy="980744"/>
          </a:xfrm>
        </p:grpSpPr>
        <p:sp>
          <p:nvSpPr>
            <p:cNvPr id="920" name="Google Shape;920;p9"/>
            <p:cNvSpPr/>
            <p:nvPr/>
          </p:nvSpPr>
          <p:spPr>
            <a:xfrm>
              <a:off x="3398972" y="2413254"/>
              <a:ext cx="34290" cy="57150"/>
            </a:xfrm>
            <a:custGeom>
              <a:rect b="b" l="l" r="r" t="t"/>
              <a:pathLst>
                <a:path extrusionOk="0" h="57150" w="34289">
                  <a:moveTo>
                    <a:pt x="4881" y="23622"/>
                  </a:moveTo>
                  <a:lnTo>
                    <a:pt x="7167" y="15240"/>
                  </a:lnTo>
                  <a:lnTo>
                    <a:pt x="7167" y="5334"/>
                  </a:lnTo>
                  <a:lnTo>
                    <a:pt x="17835" y="3810"/>
                  </a:lnTo>
                  <a:lnTo>
                    <a:pt x="33742" y="28098"/>
                  </a:lnTo>
                  <a:lnTo>
                    <a:pt x="32944" y="36302"/>
                  </a:lnTo>
                  <a:lnTo>
                    <a:pt x="30789" y="43434"/>
                  </a:lnTo>
                  <a:lnTo>
                    <a:pt x="26979" y="51816"/>
                  </a:lnTo>
                  <a:lnTo>
                    <a:pt x="20121" y="57150"/>
                  </a:lnTo>
                  <a:lnTo>
                    <a:pt x="10977" y="57150"/>
                  </a:lnTo>
                  <a:lnTo>
                    <a:pt x="0" y="25026"/>
                  </a:lnTo>
                  <a:lnTo>
                    <a:pt x="690" y="17145"/>
                  </a:lnTo>
                  <a:lnTo>
                    <a:pt x="3095" y="9834"/>
                  </a:lnTo>
                  <a:lnTo>
                    <a:pt x="7929" y="3810"/>
                  </a:lnTo>
                  <a:lnTo>
                    <a:pt x="12501" y="0"/>
                  </a:lnTo>
                  <a:lnTo>
                    <a:pt x="20883" y="0"/>
                  </a:lnTo>
                  <a:lnTo>
                    <a:pt x="22407" y="6096"/>
                  </a:lnTo>
                  <a:lnTo>
                    <a:pt x="24693" y="12192"/>
                  </a:lnTo>
                  <a:lnTo>
                    <a:pt x="23931" y="22860"/>
                  </a:lnTo>
                  <a:lnTo>
                    <a:pt x="20883" y="28194"/>
                  </a:lnTo>
                  <a:lnTo>
                    <a:pt x="17835" y="34290"/>
                  </a:lnTo>
                  <a:lnTo>
                    <a:pt x="14787" y="34290"/>
                  </a:lnTo>
                  <a:lnTo>
                    <a:pt x="11739" y="3048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21" name="Google Shape;92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5496" y="2372842"/>
              <a:ext cx="237794" cy="14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Google Shape;92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1652" y="2237968"/>
              <a:ext cx="66344" cy="975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3" name="Google Shape;923;p9"/>
            <p:cNvGrpSpPr/>
            <p:nvPr/>
          </p:nvGrpSpPr>
          <p:grpSpPr>
            <a:xfrm>
              <a:off x="4431004" y="2289784"/>
              <a:ext cx="532688" cy="226364"/>
              <a:chOff x="4431004" y="2289784"/>
              <a:chExt cx="532688" cy="226364"/>
            </a:xfrm>
          </p:grpSpPr>
          <p:pic>
            <p:nvPicPr>
              <p:cNvPr id="924" name="Google Shape;924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31004" y="2370306"/>
                <a:ext cx="155594" cy="1458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5" name="Google Shape;925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607753" y="2385034"/>
                <a:ext cx="71714" cy="1135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6" name="Google Shape;926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08372" y="2289784"/>
                <a:ext cx="255320" cy="1940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7" name="Google Shape;927;p9"/>
            <p:cNvSpPr/>
            <p:nvPr/>
          </p:nvSpPr>
          <p:spPr>
            <a:xfrm>
              <a:off x="5236464" y="2299716"/>
              <a:ext cx="180340" cy="254635"/>
            </a:xfrm>
            <a:custGeom>
              <a:rect b="b" l="l" r="r" t="t"/>
              <a:pathLst>
                <a:path extrusionOk="0" h="254635" w="180339">
                  <a:moveTo>
                    <a:pt x="0" y="49529"/>
                  </a:moveTo>
                  <a:lnTo>
                    <a:pt x="5048" y="87439"/>
                  </a:lnTo>
                  <a:lnTo>
                    <a:pt x="15240" y="124205"/>
                  </a:lnTo>
                  <a:lnTo>
                    <a:pt x="30241" y="140172"/>
                  </a:lnTo>
                  <a:lnTo>
                    <a:pt x="38100" y="139445"/>
                  </a:lnTo>
                  <a:lnTo>
                    <a:pt x="61722" y="105155"/>
                  </a:lnTo>
                  <a:lnTo>
                    <a:pt x="63627" y="84200"/>
                  </a:lnTo>
                  <a:lnTo>
                    <a:pt x="63436" y="73652"/>
                  </a:lnTo>
                  <a:lnTo>
                    <a:pt x="63246" y="63245"/>
                  </a:lnTo>
                  <a:lnTo>
                    <a:pt x="67818" y="68579"/>
                  </a:lnTo>
                  <a:lnTo>
                    <a:pt x="70104" y="75437"/>
                  </a:lnTo>
                  <a:lnTo>
                    <a:pt x="73914" y="83057"/>
                  </a:lnTo>
                  <a:lnTo>
                    <a:pt x="76426" y="90094"/>
                  </a:lnTo>
                  <a:lnTo>
                    <a:pt x="79724" y="97631"/>
                  </a:lnTo>
                  <a:lnTo>
                    <a:pt x="84308" y="104167"/>
                  </a:lnTo>
                  <a:lnTo>
                    <a:pt x="90678" y="108203"/>
                  </a:lnTo>
                  <a:lnTo>
                    <a:pt x="97524" y="107715"/>
                  </a:lnTo>
                  <a:lnTo>
                    <a:pt x="114014" y="67055"/>
                  </a:lnTo>
                  <a:lnTo>
                    <a:pt x="114026" y="55102"/>
                  </a:lnTo>
                  <a:lnTo>
                    <a:pt x="113538" y="43433"/>
                  </a:lnTo>
                  <a:lnTo>
                    <a:pt x="112585" y="32575"/>
                  </a:lnTo>
                  <a:lnTo>
                    <a:pt x="111061" y="21716"/>
                  </a:lnTo>
                  <a:lnTo>
                    <a:pt x="109251" y="10858"/>
                  </a:lnTo>
                  <a:lnTo>
                    <a:pt x="107442" y="0"/>
                  </a:lnTo>
                  <a:lnTo>
                    <a:pt x="108823" y="3809"/>
                  </a:lnTo>
                  <a:lnTo>
                    <a:pt x="110489" y="15049"/>
                  </a:lnTo>
                  <a:lnTo>
                    <a:pt x="112156" y="28289"/>
                  </a:lnTo>
                  <a:lnTo>
                    <a:pt x="113538" y="38099"/>
                  </a:lnTo>
                  <a:lnTo>
                    <a:pt x="121157" y="92201"/>
                  </a:lnTo>
                  <a:lnTo>
                    <a:pt x="126492" y="146303"/>
                  </a:lnTo>
                  <a:lnTo>
                    <a:pt x="129254" y="191547"/>
                  </a:lnTo>
                  <a:lnTo>
                    <a:pt x="130302" y="236219"/>
                  </a:lnTo>
                  <a:lnTo>
                    <a:pt x="130302" y="246125"/>
                  </a:lnTo>
                  <a:lnTo>
                    <a:pt x="130302" y="248411"/>
                  </a:lnTo>
                  <a:lnTo>
                    <a:pt x="122682" y="205739"/>
                  </a:lnTo>
                  <a:lnTo>
                    <a:pt x="118872" y="159638"/>
                  </a:lnTo>
                  <a:lnTo>
                    <a:pt x="118395" y="136302"/>
                  </a:lnTo>
                  <a:lnTo>
                    <a:pt x="119634" y="113537"/>
                  </a:lnTo>
                  <a:lnTo>
                    <a:pt x="138684" y="72389"/>
                  </a:lnTo>
                  <a:lnTo>
                    <a:pt x="153066" y="69722"/>
                  </a:lnTo>
                  <a:lnTo>
                    <a:pt x="160436" y="71104"/>
                  </a:lnTo>
                  <a:lnTo>
                    <a:pt x="166878" y="73913"/>
                  </a:lnTo>
                  <a:lnTo>
                    <a:pt x="174498" y="77723"/>
                  </a:lnTo>
                  <a:lnTo>
                    <a:pt x="179832" y="85343"/>
                  </a:lnTo>
                  <a:lnTo>
                    <a:pt x="177546" y="93725"/>
                  </a:lnTo>
                  <a:lnTo>
                    <a:pt x="143089" y="118121"/>
                  </a:lnTo>
                  <a:lnTo>
                    <a:pt x="125730" y="11201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28" name="Google Shape;928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97804" y="2183866"/>
              <a:ext cx="81584" cy="823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9" name="Google Shape;929;p9"/>
            <p:cNvGrpSpPr/>
            <p:nvPr/>
          </p:nvGrpSpPr>
          <p:grpSpPr>
            <a:xfrm>
              <a:off x="6015990" y="2246375"/>
              <a:ext cx="240665" cy="118491"/>
              <a:chOff x="6015990" y="2246375"/>
              <a:chExt cx="240665" cy="118491"/>
            </a:xfrm>
          </p:grpSpPr>
          <p:sp>
            <p:nvSpPr>
              <p:cNvPr id="930" name="Google Shape;930;p9"/>
              <p:cNvSpPr/>
              <p:nvPr/>
            </p:nvSpPr>
            <p:spPr>
              <a:xfrm>
                <a:off x="6041898" y="2248661"/>
                <a:ext cx="3810" cy="116205"/>
              </a:xfrm>
              <a:custGeom>
                <a:rect b="b" l="l" r="r" t="t"/>
                <a:pathLst>
                  <a:path extrusionOk="0" h="116205" w="3810">
                    <a:moveTo>
                      <a:pt x="2286" y="0"/>
                    </a:moveTo>
                    <a:lnTo>
                      <a:pt x="2845" y="12001"/>
                    </a:lnTo>
                    <a:lnTo>
                      <a:pt x="3333" y="24003"/>
                    </a:lnTo>
                    <a:lnTo>
                      <a:pt x="3679" y="36004"/>
                    </a:lnTo>
                    <a:lnTo>
                      <a:pt x="3810" y="48006"/>
                    </a:lnTo>
                    <a:lnTo>
                      <a:pt x="3655" y="62055"/>
                    </a:lnTo>
                    <a:lnTo>
                      <a:pt x="3143" y="75819"/>
                    </a:lnTo>
                    <a:lnTo>
                      <a:pt x="2202" y="89582"/>
                    </a:lnTo>
                    <a:lnTo>
                      <a:pt x="762" y="103632"/>
                    </a:lnTo>
                    <a:lnTo>
                      <a:pt x="762" y="110489"/>
                    </a:lnTo>
                    <a:lnTo>
                      <a:pt x="762" y="112014"/>
                    </a:lnTo>
                    <a:lnTo>
                      <a:pt x="0" y="1158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6015990" y="2246375"/>
                <a:ext cx="240665" cy="113664"/>
              </a:xfrm>
              <a:custGeom>
                <a:rect b="b" l="l" r="r" t="t"/>
                <a:pathLst>
                  <a:path extrusionOk="0" h="113664" w="240664">
                    <a:moveTo>
                      <a:pt x="0" y="33527"/>
                    </a:moveTo>
                    <a:lnTo>
                      <a:pt x="18418" y="26812"/>
                    </a:lnTo>
                    <a:lnTo>
                      <a:pt x="37052" y="20383"/>
                    </a:lnTo>
                    <a:lnTo>
                      <a:pt x="55828" y="14239"/>
                    </a:lnTo>
                    <a:lnTo>
                      <a:pt x="74676" y="8381"/>
                    </a:lnTo>
                    <a:lnTo>
                      <a:pt x="82927" y="5357"/>
                    </a:lnTo>
                    <a:lnTo>
                      <a:pt x="91535" y="2476"/>
                    </a:lnTo>
                    <a:lnTo>
                      <a:pt x="100286" y="452"/>
                    </a:lnTo>
                    <a:lnTo>
                      <a:pt x="108966" y="0"/>
                    </a:lnTo>
                    <a:lnTo>
                      <a:pt x="117348" y="0"/>
                    </a:lnTo>
                    <a:lnTo>
                      <a:pt x="116586" y="16001"/>
                    </a:lnTo>
                    <a:lnTo>
                      <a:pt x="117348" y="21335"/>
                    </a:lnTo>
                    <a:lnTo>
                      <a:pt x="114300" y="70103"/>
                    </a:lnTo>
                    <a:lnTo>
                      <a:pt x="108204" y="99059"/>
                    </a:lnTo>
                    <a:lnTo>
                      <a:pt x="107442" y="96011"/>
                    </a:lnTo>
                    <a:lnTo>
                      <a:pt x="105155" y="93725"/>
                    </a:lnTo>
                    <a:lnTo>
                      <a:pt x="105155" y="88391"/>
                    </a:lnTo>
                    <a:lnTo>
                      <a:pt x="104810" y="80664"/>
                    </a:lnTo>
                    <a:lnTo>
                      <a:pt x="105251" y="73437"/>
                    </a:lnTo>
                    <a:lnTo>
                      <a:pt x="137160" y="44957"/>
                    </a:lnTo>
                    <a:lnTo>
                      <a:pt x="152590" y="43529"/>
                    </a:lnTo>
                    <a:lnTo>
                      <a:pt x="160734" y="44422"/>
                    </a:lnTo>
                    <a:lnTo>
                      <a:pt x="166878" y="47243"/>
                    </a:lnTo>
                    <a:lnTo>
                      <a:pt x="171366" y="53161"/>
                    </a:lnTo>
                    <a:lnTo>
                      <a:pt x="173069" y="60864"/>
                    </a:lnTo>
                    <a:lnTo>
                      <a:pt x="173200" y="68996"/>
                    </a:lnTo>
                    <a:lnTo>
                      <a:pt x="172974" y="76199"/>
                    </a:lnTo>
                    <a:lnTo>
                      <a:pt x="172069" y="84558"/>
                    </a:lnTo>
                    <a:lnTo>
                      <a:pt x="170307" y="93344"/>
                    </a:lnTo>
                    <a:lnTo>
                      <a:pt x="169116" y="102131"/>
                    </a:lnTo>
                    <a:lnTo>
                      <a:pt x="169926" y="110489"/>
                    </a:lnTo>
                    <a:lnTo>
                      <a:pt x="174259" y="113526"/>
                    </a:lnTo>
                    <a:lnTo>
                      <a:pt x="181737" y="111918"/>
                    </a:lnTo>
                    <a:lnTo>
                      <a:pt x="218598" y="85058"/>
                    </a:lnTo>
                    <a:lnTo>
                      <a:pt x="238672" y="51232"/>
                    </a:lnTo>
                    <a:lnTo>
                      <a:pt x="240411" y="42767"/>
                    </a:lnTo>
                    <a:lnTo>
                      <a:pt x="239863" y="34444"/>
                    </a:lnTo>
                    <a:lnTo>
                      <a:pt x="235458" y="28193"/>
                    </a:lnTo>
                    <a:lnTo>
                      <a:pt x="227028" y="25407"/>
                    </a:lnTo>
                    <a:lnTo>
                      <a:pt x="218312" y="26479"/>
                    </a:lnTo>
                    <a:lnTo>
                      <a:pt x="189738" y="54006"/>
                    </a:lnTo>
                    <a:lnTo>
                      <a:pt x="191833" y="96202"/>
                    </a:lnTo>
                    <a:lnTo>
                      <a:pt x="227838" y="105917"/>
                    </a:lnTo>
                    <a:lnTo>
                      <a:pt x="235458" y="10591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932" name="Google Shape;932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06836" y="2187676"/>
              <a:ext cx="377502" cy="20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3" name="Google Shape;933;p9"/>
            <p:cNvGrpSpPr/>
            <p:nvPr/>
          </p:nvGrpSpPr>
          <p:grpSpPr>
            <a:xfrm>
              <a:off x="7131532" y="2179294"/>
              <a:ext cx="400505" cy="161463"/>
              <a:chOff x="7131532" y="2179294"/>
              <a:chExt cx="400505" cy="161463"/>
            </a:xfrm>
          </p:grpSpPr>
          <p:pic>
            <p:nvPicPr>
              <p:cNvPr id="934" name="Google Shape;934;p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131532" y="2179294"/>
                <a:ext cx="290825" cy="1614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5" name="Google Shape;935;p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441666" y="2230348"/>
                <a:ext cx="90371" cy="86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6" name="Google Shape;936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831048" y="2163292"/>
              <a:ext cx="170738" cy="1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241004" y="2145004"/>
              <a:ext cx="170738" cy="1554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8" name="Google Shape;938;p9"/>
            <p:cNvGrpSpPr/>
            <p:nvPr/>
          </p:nvGrpSpPr>
          <p:grpSpPr>
            <a:xfrm>
              <a:off x="8765164" y="2092426"/>
              <a:ext cx="704234" cy="256011"/>
              <a:chOff x="8765164" y="2092426"/>
              <a:chExt cx="704234" cy="256011"/>
            </a:xfrm>
          </p:grpSpPr>
          <p:pic>
            <p:nvPicPr>
              <p:cNvPr id="939" name="Google Shape;939;p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765164" y="2092426"/>
                <a:ext cx="480206" cy="2560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0" name="Google Shape;940;p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277324" y="2104035"/>
                <a:ext cx="192074" cy="1118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1" name="Google Shape;941;p9"/>
            <p:cNvGrpSpPr/>
            <p:nvPr/>
          </p:nvGrpSpPr>
          <p:grpSpPr>
            <a:xfrm>
              <a:off x="4410633" y="2824708"/>
              <a:ext cx="916533" cy="248462"/>
              <a:chOff x="4410633" y="2824708"/>
              <a:chExt cx="916533" cy="248462"/>
            </a:xfrm>
          </p:grpSpPr>
          <p:pic>
            <p:nvPicPr>
              <p:cNvPr id="942" name="Google Shape;942;p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410633" y="2824708"/>
                <a:ext cx="213208" cy="2484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3" name="Google Shape;943;p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643602" y="2923768"/>
                <a:ext cx="125780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4" name="Google Shape;944;p9"/>
              <p:cNvSpPr/>
              <p:nvPr/>
            </p:nvSpPr>
            <p:spPr>
              <a:xfrm>
                <a:off x="4706112" y="286359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45" name="Google Shape;945;p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792954" y="2883382"/>
                <a:ext cx="70154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6" name="Google Shape;946;p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892776" y="2825470"/>
                <a:ext cx="434390" cy="1608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7" name="Google Shape;947;p9"/>
            <p:cNvSpPr/>
            <p:nvPr/>
          </p:nvSpPr>
          <p:spPr>
            <a:xfrm>
              <a:off x="5378196" y="290398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8" name="Google Shape;948;p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03271" y="2708515"/>
              <a:ext cx="352190" cy="181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9" name="Google Shape;949;p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470116" y="2689834"/>
              <a:ext cx="363524" cy="232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0" name="Google Shape;950;p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052594" y="2677642"/>
              <a:ext cx="395981" cy="198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1" name="Google Shape;951;p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685506" y="2663926"/>
              <a:ext cx="357428" cy="150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Google Shape;952;p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8253958" y="2596060"/>
              <a:ext cx="493064" cy="1806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9"/>
            <p:cNvGrpSpPr/>
            <p:nvPr/>
          </p:nvGrpSpPr>
          <p:grpSpPr>
            <a:xfrm>
              <a:off x="8957310" y="2593085"/>
              <a:ext cx="560070" cy="156972"/>
              <a:chOff x="8957310" y="2593085"/>
              <a:chExt cx="560070" cy="156972"/>
            </a:xfrm>
          </p:grpSpPr>
          <p:sp>
            <p:nvSpPr>
              <p:cNvPr id="954" name="Google Shape;954;p9"/>
              <p:cNvSpPr/>
              <p:nvPr/>
            </p:nvSpPr>
            <p:spPr>
              <a:xfrm>
                <a:off x="8957310" y="2628137"/>
                <a:ext cx="181610" cy="112395"/>
              </a:xfrm>
              <a:custGeom>
                <a:rect b="b" l="l" r="r" t="t"/>
                <a:pathLst>
                  <a:path extrusionOk="0" h="112394" w="181609">
                    <a:moveTo>
                      <a:pt x="0" y="104394"/>
                    </a:moveTo>
                    <a:lnTo>
                      <a:pt x="5345" y="90892"/>
                    </a:lnTo>
                    <a:lnTo>
                      <a:pt x="11334" y="79248"/>
                    </a:lnTo>
                    <a:lnTo>
                      <a:pt x="18323" y="68175"/>
                    </a:lnTo>
                    <a:lnTo>
                      <a:pt x="26669" y="56388"/>
                    </a:lnTo>
                    <a:lnTo>
                      <a:pt x="33361" y="46077"/>
                    </a:lnTo>
                    <a:lnTo>
                      <a:pt x="39623" y="35623"/>
                    </a:lnTo>
                    <a:lnTo>
                      <a:pt x="45315" y="24884"/>
                    </a:lnTo>
                    <a:lnTo>
                      <a:pt x="50291" y="13716"/>
                    </a:lnTo>
                    <a:lnTo>
                      <a:pt x="51815" y="9144"/>
                    </a:lnTo>
                    <a:lnTo>
                      <a:pt x="54101" y="4572"/>
                    </a:lnTo>
                    <a:lnTo>
                      <a:pt x="55625" y="0"/>
                    </a:lnTo>
                    <a:lnTo>
                      <a:pt x="53339" y="7620"/>
                    </a:lnTo>
                    <a:lnTo>
                      <a:pt x="50291" y="16002"/>
                    </a:lnTo>
                    <a:lnTo>
                      <a:pt x="50291" y="24384"/>
                    </a:lnTo>
                    <a:lnTo>
                      <a:pt x="68580" y="64008"/>
                    </a:lnTo>
                    <a:lnTo>
                      <a:pt x="83724" y="75057"/>
                    </a:lnTo>
                    <a:lnTo>
                      <a:pt x="91189" y="81153"/>
                    </a:lnTo>
                    <a:lnTo>
                      <a:pt x="96012" y="88392"/>
                    </a:lnTo>
                    <a:lnTo>
                      <a:pt x="95583" y="95309"/>
                    </a:lnTo>
                    <a:lnTo>
                      <a:pt x="89725" y="100298"/>
                    </a:lnTo>
                    <a:lnTo>
                      <a:pt x="46934" y="111597"/>
                    </a:lnTo>
                    <a:lnTo>
                      <a:pt x="37338" y="112014"/>
                    </a:lnTo>
                    <a:lnTo>
                      <a:pt x="36576" y="112014"/>
                    </a:lnTo>
                    <a:lnTo>
                      <a:pt x="35814" y="112014"/>
                    </a:lnTo>
                    <a:lnTo>
                      <a:pt x="35052" y="112014"/>
                    </a:lnTo>
                    <a:lnTo>
                      <a:pt x="41278" y="107465"/>
                    </a:lnTo>
                    <a:lnTo>
                      <a:pt x="78200" y="88034"/>
                    </a:lnTo>
                    <a:lnTo>
                      <a:pt x="93154" y="80962"/>
                    </a:lnTo>
                    <a:lnTo>
                      <a:pt x="107823" y="73604"/>
                    </a:lnTo>
                    <a:lnTo>
                      <a:pt x="142589" y="50482"/>
                    </a:lnTo>
                    <a:lnTo>
                      <a:pt x="156210" y="13716"/>
                    </a:lnTo>
                    <a:lnTo>
                      <a:pt x="146303" y="13716"/>
                    </a:lnTo>
                    <a:lnTo>
                      <a:pt x="116026" y="46755"/>
                    </a:lnTo>
                    <a:lnTo>
                      <a:pt x="130147" y="85665"/>
                    </a:lnTo>
                    <a:lnTo>
                      <a:pt x="161544" y="92202"/>
                    </a:lnTo>
                    <a:lnTo>
                      <a:pt x="172212" y="92202"/>
                    </a:lnTo>
                    <a:lnTo>
                      <a:pt x="175260" y="92202"/>
                    </a:lnTo>
                    <a:lnTo>
                      <a:pt x="181356" y="876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9150858" y="2645711"/>
                <a:ext cx="74295" cy="81915"/>
              </a:xfrm>
              <a:custGeom>
                <a:rect b="b" l="l" r="r" t="t"/>
                <a:pathLst>
                  <a:path extrusionOk="0" h="81914" w="74295">
                    <a:moveTo>
                      <a:pt x="10668" y="12144"/>
                    </a:moveTo>
                    <a:lnTo>
                      <a:pt x="6786" y="24800"/>
                    </a:lnTo>
                    <a:lnTo>
                      <a:pt x="4191" y="36242"/>
                    </a:lnTo>
                    <a:lnTo>
                      <a:pt x="2738" y="47827"/>
                    </a:lnTo>
                    <a:lnTo>
                      <a:pt x="2286" y="60912"/>
                    </a:lnTo>
                    <a:lnTo>
                      <a:pt x="2286" y="66246"/>
                    </a:lnTo>
                    <a:lnTo>
                      <a:pt x="0" y="76914"/>
                    </a:lnTo>
                    <a:lnTo>
                      <a:pt x="4572" y="81486"/>
                    </a:lnTo>
                    <a:lnTo>
                      <a:pt x="5334" y="81486"/>
                    </a:lnTo>
                    <a:lnTo>
                      <a:pt x="6096" y="81486"/>
                    </a:lnTo>
                    <a:lnTo>
                      <a:pt x="6667" y="74056"/>
                    </a:lnTo>
                    <a:lnTo>
                      <a:pt x="7239" y="66627"/>
                    </a:lnTo>
                    <a:lnTo>
                      <a:pt x="7810" y="59197"/>
                    </a:lnTo>
                    <a:lnTo>
                      <a:pt x="16311" y="19192"/>
                    </a:lnTo>
                    <a:lnTo>
                      <a:pt x="43636" y="0"/>
                    </a:lnTo>
                    <a:lnTo>
                      <a:pt x="51816" y="714"/>
                    </a:lnTo>
                    <a:lnTo>
                      <a:pt x="73271" y="36349"/>
                    </a:lnTo>
                    <a:lnTo>
                      <a:pt x="73985" y="56090"/>
                    </a:lnTo>
                    <a:lnTo>
                      <a:pt x="73914" y="66246"/>
                    </a:lnTo>
                    <a:lnTo>
                      <a:pt x="73914" y="67770"/>
                    </a:lnTo>
                    <a:lnTo>
                      <a:pt x="73914" y="70056"/>
                    </a:lnTo>
                    <a:lnTo>
                      <a:pt x="73914" y="723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>
                <a:off x="9247632" y="2611373"/>
                <a:ext cx="71755" cy="101600"/>
              </a:xfrm>
              <a:custGeom>
                <a:rect b="b" l="l" r="r" t="t"/>
                <a:pathLst>
                  <a:path extrusionOk="0" h="101600" w="71754">
                    <a:moveTo>
                      <a:pt x="0" y="86106"/>
                    </a:moveTo>
                    <a:lnTo>
                      <a:pt x="24383" y="51054"/>
                    </a:lnTo>
                    <a:lnTo>
                      <a:pt x="31194" y="44160"/>
                    </a:lnTo>
                    <a:lnTo>
                      <a:pt x="37718" y="37052"/>
                    </a:lnTo>
                    <a:lnTo>
                      <a:pt x="43672" y="29515"/>
                    </a:lnTo>
                    <a:lnTo>
                      <a:pt x="48767" y="21336"/>
                    </a:lnTo>
                    <a:lnTo>
                      <a:pt x="51053" y="16002"/>
                    </a:lnTo>
                    <a:lnTo>
                      <a:pt x="54863" y="7620"/>
                    </a:lnTo>
                    <a:lnTo>
                      <a:pt x="53339" y="1524"/>
                    </a:lnTo>
                    <a:lnTo>
                      <a:pt x="53339" y="762"/>
                    </a:lnTo>
                    <a:lnTo>
                      <a:pt x="31408" y="36325"/>
                    </a:lnTo>
                    <a:lnTo>
                      <a:pt x="32765" y="43434"/>
                    </a:lnTo>
                    <a:lnTo>
                      <a:pt x="35813" y="51054"/>
                    </a:lnTo>
                    <a:lnTo>
                      <a:pt x="44195" y="57150"/>
                    </a:lnTo>
                    <a:lnTo>
                      <a:pt x="50291" y="61722"/>
                    </a:lnTo>
                    <a:lnTo>
                      <a:pt x="56388" y="65532"/>
                    </a:lnTo>
                    <a:lnTo>
                      <a:pt x="64769" y="70104"/>
                    </a:lnTo>
                    <a:lnTo>
                      <a:pt x="67818" y="76200"/>
                    </a:lnTo>
                    <a:lnTo>
                      <a:pt x="71628" y="84582"/>
                    </a:lnTo>
                    <a:lnTo>
                      <a:pt x="64008" y="87630"/>
                    </a:lnTo>
                    <a:lnTo>
                      <a:pt x="57912" y="90678"/>
                    </a:lnTo>
                    <a:lnTo>
                      <a:pt x="50101" y="94368"/>
                    </a:lnTo>
                    <a:lnTo>
                      <a:pt x="41719" y="97345"/>
                    </a:lnTo>
                    <a:lnTo>
                      <a:pt x="33051" y="99464"/>
                    </a:lnTo>
                    <a:lnTo>
                      <a:pt x="24384" y="100584"/>
                    </a:lnTo>
                    <a:lnTo>
                      <a:pt x="19050" y="101346"/>
                    </a:lnTo>
                    <a:lnTo>
                      <a:pt x="14478" y="101346"/>
                    </a:lnTo>
                    <a:lnTo>
                      <a:pt x="9906" y="990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>
                <a:off x="9342120" y="2613659"/>
                <a:ext cx="86360" cy="81915"/>
              </a:xfrm>
              <a:custGeom>
                <a:rect b="b" l="l" r="r" t="t"/>
                <a:pathLst>
                  <a:path extrusionOk="0" h="81914" w="86359">
                    <a:moveTo>
                      <a:pt x="0" y="79248"/>
                    </a:moveTo>
                    <a:lnTo>
                      <a:pt x="41040" y="51601"/>
                    </a:lnTo>
                    <a:lnTo>
                      <a:pt x="60959" y="12954"/>
                    </a:lnTo>
                    <a:lnTo>
                      <a:pt x="50291" y="0"/>
                    </a:lnTo>
                    <a:lnTo>
                      <a:pt x="41909" y="1524"/>
                    </a:lnTo>
                    <a:lnTo>
                      <a:pt x="22455" y="40838"/>
                    </a:lnTo>
                    <a:lnTo>
                      <a:pt x="40135" y="76390"/>
                    </a:lnTo>
                    <a:lnTo>
                      <a:pt x="72390" y="81534"/>
                    </a:lnTo>
                    <a:lnTo>
                      <a:pt x="76962" y="80772"/>
                    </a:lnTo>
                    <a:lnTo>
                      <a:pt x="81534" y="80772"/>
                    </a:lnTo>
                    <a:lnTo>
                      <a:pt x="86106" y="800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9470136" y="2593085"/>
                <a:ext cx="46355" cy="100965"/>
              </a:xfrm>
              <a:custGeom>
                <a:rect b="b" l="l" r="r" t="t"/>
                <a:pathLst>
                  <a:path extrusionOk="0" h="100964" w="46354">
                    <a:moveTo>
                      <a:pt x="2285" y="16001"/>
                    </a:moveTo>
                    <a:lnTo>
                      <a:pt x="2285" y="3047"/>
                    </a:lnTo>
                    <a:lnTo>
                      <a:pt x="0" y="761"/>
                    </a:lnTo>
                    <a:lnTo>
                      <a:pt x="12953" y="0"/>
                    </a:lnTo>
                    <a:lnTo>
                      <a:pt x="45148" y="29622"/>
                    </a:lnTo>
                    <a:lnTo>
                      <a:pt x="45815" y="39516"/>
                    </a:lnTo>
                    <a:lnTo>
                      <a:pt x="44195" y="48767"/>
                    </a:lnTo>
                    <a:lnTo>
                      <a:pt x="39969" y="58459"/>
                    </a:lnTo>
                    <a:lnTo>
                      <a:pt x="33813" y="68008"/>
                    </a:lnTo>
                    <a:lnTo>
                      <a:pt x="26943" y="77271"/>
                    </a:lnTo>
                    <a:lnTo>
                      <a:pt x="20573" y="86105"/>
                    </a:lnTo>
                    <a:lnTo>
                      <a:pt x="15239" y="93725"/>
                    </a:lnTo>
                    <a:lnTo>
                      <a:pt x="13715" y="96011"/>
                    </a:lnTo>
                    <a:lnTo>
                      <a:pt x="10667" y="10058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9494520" y="272719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960" name="Google Shape;960;p9"/>
          <p:cNvGrpSpPr/>
          <p:nvPr/>
        </p:nvGrpSpPr>
        <p:grpSpPr>
          <a:xfrm>
            <a:off x="3263687" y="3688900"/>
            <a:ext cx="2316721" cy="566051"/>
            <a:chOff x="3263687" y="3688900"/>
            <a:chExt cx="2316721" cy="566051"/>
          </a:xfrm>
        </p:grpSpPr>
        <p:pic>
          <p:nvPicPr>
            <p:cNvPr id="961" name="Google Shape;961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263687" y="3817447"/>
              <a:ext cx="527183" cy="3242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2" name="Google Shape;962;p9"/>
            <p:cNvGrpSpPr/>
            <p:nvPr/>
          </p:nvGrpSpPr>
          <p:grpSpPr>
            <a:xfrm>
              <a:off x="3870934" y="3737448"/>
              <a:ext cx="518677" cy="285513"/>
              <a:chOff x="5103780" y="3725417"/>
              <a:chExt cx="413886" cy="214757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5103780" y="3764279"/>
                <a:ext cx="89535" cy="175895"/>
              </a:xfrm>
              <a:custGeom>
                <a:rect b="b" l="l" r="r" t="t"/>
                <a:pathLst>
                  <a:path extrusionOk="0" h="175895" w="89535">
                    <a:moveTo>
                      <a:pt x="3143" y="0"/>
                    </a:moveTo>
                    <a:lnTo>
                      <a:pt x="3583" y="13585"/>
                    </a:lnTo>
                    <a:lnTo>
                      <a:pt x="3810" y="26955"/>
                    </a:lnTo>
                    <a:lnTo>
                      <a:pt x="3893" y="40183"/>
                    </a:lnTo>
                    <a:lnTo>
                      <a:pt x="3905" y="53340"/>
                    </a:lnTo>
                    <a:lnTo>
                      <a:pt x="3536" y="75057"/>
                    </a:lnTo>
                    <a:lnTo>
                      <a:pt x="2667" y="96773"/>
                    </a:lnTo>
                    <a:lnTo>
                      <a:pt x="1654" y="118490"/>
                    </a:lnTo>
                    <a:lnTo>
                      <a:pt x="857" y="140208"/>
                    </a:lnTo>
                    <a:lnTo>
                      <a:pt x="464" y="147125"/>
                    </a:lnTo>
                    <a:lnTo>
                      <a:pt x="0" y="156114"/>
                    </a:lnTo>
                    <a:lnTo>
                      <a:pt x="535" y="164961"/>
                    </a:lnTo>
                    <a:lnTo>
                      <a:pt x="3143" y="171450"/>
                    </a:lnTo>
                    <a:lnTo>
                      <a:pt x="8251" y="174390"/>
                    </a:lnTo>
                    <a:lnTo>
                      <a:pt x="15430" y="175545"/>
                    </a:lnTo>
                    <a:lnTo>
                      <a:pt x="22752" y="175414"/>
                    </a:lnTo>
                    <a:lnTo>
                      <a:pt x="28289" y="174498"/>
                    </a:lnTo>
                    <a:lnTo>
                      <a:pt x="39254" y="171711"/>
                    </a:lnTo>
                    <a:lnTo>
                      <a:pt x="50292" y="168211"/>
                    </a:lnTo>
                    <a:lnTo>
                      <a:pt x="61186" y="164425"/>
                    </a:lnTo>
                    <a:lnTo>
                      <a:pt x="71723" y="160781"/>
                    </a:lnTo>
                    <a:lnTo>
                      <a:pt x="80867" y="157733"/>
                    </a:lnTo>
                    <a:lnTo>
                      <a:pt x="83915" y="156971"/>
                    </a:lnTo>
                    <a:lnTo>
                      <a:pt x="89249" y="1531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5210555" y="3814571"/>
                <a:ext cx="58419" cy="102870"/>
              </a:xfrm>
              <a:custGeom>
                <a:rect b="b" l="l" r="r" t="t"/>
                <a:pathLst>
                  <a:path extrusionOk="0" h="102870" w="58420">
                    <a:moveTo>
                      <a:pt x="4572" y="19812"/>
                    </a:moveTo>
                    <a:lnTo>
                      <a:pt x="928" y="32004"/>
                    </a:lnTo>
                    <a:lnTo>
                      <a:pt x="0" y="42481"/>
                    </a:lnTo>
                    <a:lnTo>
                      <a:pt x="1357" y="53244"/>
                    </a:lnTo>
                    <a:lnTo>
                      <a:pt x="14001" y="92975"/>
                    </a:lnTo>
                    <a:lnTo>
                      <a:pt x="26622" y="102334"/>
                    </a:lnTo>
                    <a:lnTo>
                      <a:pt x="32956" y="102203"/>
                    </a:lnTo>
                    <a:lnTo>
                      <a:pt x="56840" y="66436"/>
                    </a:lnTo>
                    <a:lnTo>
                      <a:pt x="57912" y="55626"/>
                    </a:lnTo>
                    <a:lnTo>
                      <a:pt x="57697" y="43588"/>
                    </a:lnTo>
                    <a:lnTo>
                      <a:pt x="38207" y="7179"/>
                    </a:lnTo>
                    <a:lnTo>
                      <a:pt x="17526" y="0"/>
                    </a:lnTo>
                    <a:lnTo>
                      <a:pt x="16002" y="0"/>
                    </a:lnTo>
                    <a:lnTo>
                      <a:pt x="15240" y="0"/>
                    </a:lnTo>
                    <a:lnTo>
                      <a:pt x="1447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5314949" y="3785615"/>
                <a:ext cx="11430" cy="128905"/>
              </a:xfrm>
              <a:custGeom>
                <a:rect b="b" l="l" r="r" t="t"/>
                <a:pathLst>
                  <a:path extrusionOk="0" h="128904" w="11429">
                    <a:moveTo>
                      <a:pt x="0" y="0"/>
                    </a:moveTo>
                    <a:lnTo>
                      <a:pt x="5965" y="12977"/>
                    </a:lnTo>
                    <a:lnTo>
                      <a:pt x="9429" y="23812"/>
                    </a:lnTo>
                    <a:lnTo>
                      <a:pt x="11037" y="34932"/>
                    </a:lnTo>
                    <a:lnTo>
                      <a:pt x="11430" y="48768"/>
                    </a:lnTo>
                    <a:lnTo>
                      <a:pt x="11179" y="65793"/>
                    </a:lnTo>
                    <a:lnTo>
                      <a:pt x="10572" y="82677"/>
                    </a:lnTo>
                    <a:lnTo>
                      <a:pt x="9822" y="99560"/>
                    </a:lnTo>
                    <a:lnTo>
                      <a:pt x="9144" y="116586"/>
                    </a:lnTo>
                    <a:lnTo>
                      <a:pt x="9144" y="123444"/>
                    </a:lnTo>
                    <a:lnTo>
                      <a:pt x="9144" y="124968"/>
                    </a:lnTo>
                    <a:lnTo>
                      <a:pt x="9144" y="1287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5303424" y="3774662"/>
                <a:ext cx="104139" cy="149225"/>
              </a:xfrm>
              <a:custGeom>
                <a:rect b="b" l="l" r="r" t="t"/>
                <a:pathLst>
                  <a:path extrusionOk="0" h="149225" w="104139">
                    <a:moveTo>
                      <a:pt x="5429" y="32289"/>
                    </a:moveTo>
                    <a:lnTo>
                      <a:pt x="1964" y="23264"/>
                    </a:lnTo>
                    <a:lnTo>
                      <a:pt x="0" y="15525"/>
                    </a:lnTo>
                    <a:lnTo>
                      <a:pt x="1893" y="8929"/>
                    </a:lnTo>
                    <a:lnTo>
                      <a:pt x="10001" y="3333"/>
                    </a:lnTo>
                    <a:lnTo>
                      <a:pt x="18871" y="1059"/>
                    </a:lnTo>
                    <a:lnTo>
                      <a:pt x="29527" y="0"/>
                    </a:lnTo>
                    <a:lnTo>
                      <a:pt x="40326" y="226"/>
                    </a:lnTo>
                    <a:lnTo>
                      <a:pt x="75342" y="18633"/>
                    </a:lnTo>
                    <a:lnTo>
                      <a:pt x="79819" y="40755"/>
                    </a:lnTo>
                    <a:lnTo>
                      <a:pt x="76295" y="52578"/>
                    </a:lnTo>
                    <a:lnTo>
                      <a:pt x="44386" y="88677"/>
                    </a:lnTo>
                    <a:lnTo>
                      <a:pt x="25241" y="101631"/>
                    </a:lnTo>
                    <a:lnTo>
                      <a:pt x="22955" y="103155"/>
                    </a:lnTo>
                    <a:lnTo>
                      <a:pt x="20669" y="103917"/>
                    </a:lnTo>
                    <a:lnTo>
                      <a:pt x="24479" y="104679"/>
                    </a:lnTo>
                    <a:lnTo>
                      <a:pt x="30575" y="106203"/>
                    </a:lnTo>
                    <a:lnTo>
                      <a:pt x="34385" y="107727"/>
                    </a:lnTo>
                    <a:lnTo>
                      <a:pt x="43267" y="110882"/>
                    </a:lnTo>
                    <a:lnTo>
                      <a:pt x="83534" y="138398"/>
                    </a:lnTo>
                    <a:lnTo>
                      <a:pt x="92344" y="145065"/>
                    </a:lnTo>
                    <a:lnTo>
                      <a:pt x="101441" y="148875"/>
                    </a:lnTo>
                    <a:lnTo>
                      <a:pt x="102203" y="148875"/>
                    </a:lnTo>
                    <a:lnTo>
                      <a:pt x="102965" y="148875"/>
                    </a:lnTo>
                    <a:lnTo>
                      <a:pt x="103727" y="1488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67" name="Google Shape;967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449798" y="3794067"/>
                <a:ext cx="67868" cy="105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8" name="Google Shape;968;p9"/>
              <p:cNvSpPr/>
              <p:nvPr/>
            </p:nvSpPr>
            <p:spPr>
              <a:xfrm>
                <a:off x="5443727" y="3725417"/>
                <a:ext cx="12700" cy="38100"/>
              </a:xfrm>
              <a:custGeom>
                <a:rect b="b" l="l" r="r" t="t"/>
                <a:pathLst>
                  <a:path extrusionOk="0" h="38100" w="12700">
                    <a:moveTo>
                      <a:pt x="12191" y="0"/>
                    </a:moveTo>
                    <a:lnTo>
                      <a:pt x="1523" y="35814"/>
                    </a:lnTo>
                    <a:lnTo>
                      <a:pt x="761" y="37338"/>
                    </a:lnTo>
                    <a:lnTo>
                      <a:pt x="0" y="381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969" name="Google Shape;969;p9"/>
            <p:cNvGrpSpPr/>
            <p:nvPr/>
          </p:nvGrpSpPr>
          <p:grpSpPr>
            <a:xfrm>
              <a:off x="4744782" y="3688900"/>
              <a:ext cx="835626" cy="290702"/>
              <a:chOff x="5801080" y="3688900"/>
              <a:chExt cx="666800" cy="218660"/>
            </a:xfrm>
          </p:grpSpPr>
          <p:pic>
            <p:nvPicPr>
              <p:cNvPr id="970" name="Google Shape;970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801080" y="3733869"/>
                <a:ext cx="409244" cy="1736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1" name="Google Shape;971;p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236944" y="3688900"/>
                <a:ext cx="230936" cy="172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2" name="Google Shape;972;p9"/>
            <p:cNvSpPr/>
            <p:nvPr/>
          </p:nvSpPr>
          <p:spPr>
            <a:xfrm>
              <a:off x="3351572" y="4218650"/>
              <a:ext cx="1025753" cy="36301"/>
            </a:xfrm>
            <a:custGeom>
              <a:rect b="b" l="l" r="r" t="t"/>
              <a:pathLst>
                <a:path extrusionOk="0" h="27304" w="818514">
                  <a:moveTo>
                    <a:pt x="0" y="8382"/>
                  </a:moveTo>
                  <a:lnTo>
                    <a:pt x="45720" y="22860"/>
                  </a:lnTo>
                  <a:lnTo>
                    <a:pt x="95345" y="26479"/>
                  </a:lnTo>
                  <a:lnTo>
                    <a:pt x="120407" y="26717"/>
                  </a:lnTo>
                  <a:lnTo>
                    <a:pt x="145542" y="26670"/>
                  </a:lnTo>
                  <a:lnTo>
                    <a:pt x="219837" y="24860"/>
                  </a:lnTo>
                  <a:lnTo>
                    <a:pt x="294132" y="21336"/>
                  </a:lnTo>
                  <a:lnTo>
                    <a:pt x="344876" y="18609"/>
                  </a:lnTo>
                  <a:lnTo>
                    <a:pt x="395478" y="16097"/>
                  </a:lnTo>
                  <a:lnTo>
                    <a:pt x="446079" y="13727"/>
                  </a:lnTo>
                  <a:lnTo>
                    <a:pt x="496823" y="11430"/>
                  </a:lnTo>
                  <a:lnTo>
                    <a:pt x="549842" y="9382"/>
                  </a:lnTo>
                  <a:lnTo>
                    <a:pt x="602646" y="7620"/>
                  </a:lnTo>
                  <a:lnTo>
                    <a:pt x="655308" y="5857"/>
                  </a:lnTo>
                  <a:lnTo>
                    <a:pt x="707898" y="3810"/>
                  </a:lnTo>
                  <a:lnTo>
                    <a:pt x="733032" y="2571"/>
                  </a:lnTo>
                  <a:lnTo>
                    <a:pt x="758094" y="1333"/>
                  </a:lnTo>
                  <a:lnTo>
                    <a:pt x="783014" y="381"/>
                  </a:lnTo>
                  <a:lnTo>
                    <a:pt x="807720" y="0"/>
                  </a:lnTo>
                  <a:lnTo>
                    <a:pt x="811565" y="404"/>
                  </a:lnTo>
                  <a:lnTo>
                    <a:pt x="816197" y="1524"/>
                  </a:lnTo>
                  <a:lnTo>
                    <a:pt x="818114" y="3214"/>
                  </a:lnTo>
                  <a:lnTo>
                    <a:pt x="813816" y="5334"/>
                  </a:lnTo>
                  <a:lnTo>
                    <a:pt x="813054" y="5334"/>
                  </a:lnTo>
                  <a:lnTo>
                    <a:pt x="811530" y="5334"/>
                  </a:lnTo>
                  <a:lnTo>
                    <a:pt x="810768" y="533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783010" y="4107214"/>
              <a:ext cx="791795" cy="27015"/>
            </a:xfrm>
            <a:custGeom>
              <a:rect b="b" l="l" r="r" t="t"/>
              <a:pathLst>
                <a:path extrusionOk="0" h="20320" w="631825">
                  <a:moveTo>
                    <a:pt x="0" y="19050"/>
                  </a:moveTo>
                  <a:lnTo>
                    <a:pt x="12120" y="19490"/>
                  </a:lnTo>
                  <a:lnTo>
                    <a:pt x="24384" y="19716"/>
                  </a:lnTo>
                  <a:lnTo>
                    <a:pt x="36647" y="19800"/>
                  </a:lnTo>
                  <a:lnTo>
                    <a:pt x="48768" y="19811"/>
                  </a:lnTo>
                  <a:lnTo>
                    <a:pt x="75628" y="19788"/>
                  </a:lnTo>
                  <a:lnTo>
                    <a:pt x="102489" y="19621"/>
                  </a:lnTo>
                  <a:lnTo>
                    <a:pt x="129349" y="19169"/>
                  </a:lnTo>
                  <a:lnTo>
                    <a:pt x="156210" y="18287"/>
                  </a:lnTo>
                  <a:lnTo>
                    <a:pt x="194631" y="17144"/>
                  </a:lnTo>
                  <a:lnTo>
                    <a:pt x="233267" y="16001"/>
                  </a:lnTo>
                  <a:lnTo>
                    <a:pt x="272045" y="14858"/>
                  </a:lnTo>
                  <a:lnTo>
                    <a:pt x="310896" y="13715"/>
                  </a:lnTo>
                  <a:lnTo>
                    <a:pt x="349317" y="11989"/>
                  </a:lnTo>
                  <a:lnTo>
                    <a:pt x="387953" y="10191"/>
                  </a:lnTo>
                  <a:lnTo>
                    <a:pt x="426731" y="8251"/>
                  </a:lnTo>
                  <a:lnTo>
                    <a:pt x="465581" y="6095"/>
                  </a:lnTo>
                  <a:lnTo>
                    <a:pt x="493716" y="4655"/>
                  </a:lnTo>
                  <a:lnTo>
                    <a:pt x="522065" y="3714"/>
                  </a:lnTo>
                  <a:lnTo>
                    <a:pt x="550556" y="3202"/>
                  </a:lnTo>
                  <a:lnTo>
                    <a:pt x="579120" y="3047"/>
                  </a:lnTo>
                  <a:lnTo>
                    <a:pt x="592157" y="2512"/>
                  </a:lnTo>
                  <a:lnTo>
                    <a:pt x="605694" y="2190"/>
                  </a:lnTo>
                  <a:lnTo>
                    <a:pt x="619089" y="2297"/>
                  </a:lnTo>
                  <a:lnTo>
                    <a:pt x="631698" y="3047"/>
                  </a:lnTo>
                  <a:lnTo>
                    <a:pt x="624054" y="4071"/>
                  </a:lnTo>
                  <a:lnTo>
                    <a:pt x="617410" y="3809"/>
                  </a:lnTo>
                  <a:lnTo>
                    <a:pt x="610481" y="2405"/>
                  </a:lnTo>
                  <a:lnTo>
                    <a:pt x="60198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838200" y="4329073"/>
            <a:ext cx="9134880" cy="2681327"/>
            <a:chOff x="838200" y="4329073"/>
            <a:chExt cx="9134880" cy="2681327"/>
          </a:xfrm>
        </p:grpSpPr>
        <p:sp>
          <p:nvSpPr>
            <p:cNvPr id="975" name="Google Shape;975;p9"/>
            <p:cNvSpPr/>
            <p:nvPr/>
          </p:nvSpPr>
          <p:spPr>
            <a:xfrm>
              <a:off x="838200" y="5000446"/>
              <a:ext cx="218042" cy="525101"/>
            </a:xfrm>
            <a:custGeom>
              <a:rect b="b" l="l" r="r" t="t"/>
              <a:pathLst>
                <a:path extrusionOk="0" h="394970" w="173989">
                  <a:moveTo>
                    <a:pt x="0" y="151090"/>
                  </a:moveTo>
                  <a:lnTo>
                    <a:pt x="40386" y="143470"/>
                  </a:lnTo>
                  <a:lnTo>
                    <a:pt x="80569" y="120431"/>
                  </a:lnTo>
                  <a:lnTo>
                    <a:pt x="118395" y="92416"/>
                  </a:lnTo>
                  <a:lnTo>
                    <a:pt x="147411" y="62341"/>
                  </a:lnTo>
                  <a:lnTo>
                    <a:pt x="155447" y="32980"/>
                  </a:lnTo>
                  <a:lnTo>
                    <a:pt x="155447" y="23836"/>
                  </a:lnTo>
                  <a:lnTo>
                    <a:pt x="118109" y="214"/>
                  </a:lnTo>
                  <a:lnTo>
                    <a:pt x="110942" y="0"/>
                  </a:lnTo>
                  <a:lnTo>
                    <a:pt x="104203" y="785"/>
                  </a:lnTo>
                  <a:lnTo>
                    <a:pt x="75152" y="35897"/>
                  </a:lnTo>
                  <a:lnTo>
                    <a:pt x="64198" y="88796"/>
                  </a:lnTo>
                  <a:lnTo>
                    <a:pt x="62484" y="132040"/>
                  </a:lnTo>
                  <a:lnTo>
                    <a:pt x="62067" y="150209"/>
                  </a:lnTo>
                  <a:lnTo>
                    <a:pt x="63246" y="204430"/>
                  </a:lnTo>
                  <a:lnTo>
                    <a:pt x="66675" y="249007"/>
                  </a:lnTo>
                  <a:lnTo>
                    <a:pt x="68389" y="271295"/>
                  </a:lnTo>
                  <a:lnTo>
                    <a:pt x="70104" y="293584"/>
                  </a:lnTo>
                  <a:lnTo>
                    <a:pt x="71127" y="309002"/>
                  </a:lnTo>
                  <a:lnTo>
                    <a:pt x="72009" y="324350"/>
                  </a:lnTo>
                  <a:lnTo>
                    <a:pt x="72890" y="339554"/>
                  </a:lnTo>
                  <a:lnTo>
                    <a:pt x="78843" y="377904"/>
                  </a:lnTo>
                  <a:lnTo>
                    <a:pt x="93726" y="393406"/>
                  </a:lnTo>
                  <a:lnTo>
                    <a:pt x="100584" y="394930"/>
                  </a:lnTo>
                  <a:lnTo>
                    <a:pt x="131647" y="361592"/>
                  </a:lnTo>
                  <a:lnTo>
                    <a:pt x="146685" y="323111"/>
                  </a:lnTo>
                  <a:lnTo>
                    <a:pt x="154126" y="276332"/>
                  </a:lnTo>
                  <a:lnTo>
                    <a:pt x="154781" y="259199"/>
                  </a:lnTo>
                  <a:lnTo>
                    <a:pt x="154435" y="241923"/>
                  </a:lnTo>
                  <a:lnTo>
                    <a:pt x="146685" y="198429"/>
                  </a:lnTo>
                  <a:lnTo>
                    <a:pt x="119538" y="162520"/>
                  </a:lnTo>
                  <a:lnTo>
                    <a:pt x="80152" y="151257"/>
                  </a:lnTo>
                  <a:lnTo>
                    <a:pt x="72390" y="151090"/>
                  </a:lnTo>
                  <a:lnTo>
                    <a:pt x="65532" y="151090"/>
                  </a:lnTo>
                  <a:lnTo>
                    <a:pt x="60198" y="151852"/>
                  </a:lnTo>
                  <a:lnTo>
                    <a:pt x="59436" y="160234"/>
                  </a:lnTo>
                  <a:lnTo>
                    <a:pt x="58412" y="169271"/>
                  </a:lnTo>
                  <a:lnTo>
                    <a:pt x="70675" y="211859"/>
                  </a:lnTo>
                  <a:lnTo>
                    <a:pt x="93916" y="222265"/>
                  </a:lnTo>
                  <a:lnTo>
                    <a:pt x="102679" y="221194"/>
                  </a:lnTo>
                  <a:lnTo>
                    <a:pt x="111156" y="218408"/>
                  </a:lnTo>
                  <a:lnTo>
                    <a:pt x="119634" y="214336"/>
                  </a:lnTo>
                  <a:lnTo>
                    <a:pt x="131302" y="207609"/>
                  </a:lnTo>
                  <a:lnTo>
                    <a:pt x="142684" y="200525"/>
                  </a:lnTo>
                  <a:lnTo>
                    <a:pt x="154352" y="193869"/>
                  </a:lnTo>
                  <a:lnTo>
                    <a:pt x="166878" y="188428"/>
                  </a:lnTo>
                  <a:lnTo>
                    <a:pt x="173736" y="186142"/>
                  </a:lnTo>
                  <a:lnTo>
                    <a:pt x="167640" y="189190"/>
                  </a:lnTo>
                  <a:lnTo>
                    <a:pt x="169926" y="18538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76" name="Google Shape;976;p9"/>
            <p:cNvGrpSpPr/>
            <p:nvPr/>
          </p:nvGrpSpPr>
          <p:grpSpPr>
            <a:xfrm>
              <a:off x="1181632" y="4854851"/>
              <a:ext cx="410515" cy="676214"/>
              <a:chOff x="2957810" y="4565904"/>
              <a:chExt cx="327577" cy="508634"/>
            </a:xfrm>
          </p:grpSpPr>
          <p:sp>
            <p:nvSpPr>
              <p:cNvPr id="977" name="Google Shape;977;p9"/>
              <p:cNvSpPr/>
              <p:nvPr/>
            </p:nvSpPr>
            <p:spPr>
              <a:xfrm>
                <a:off x="2957810" y="4565904"/>
                <a:ext cx="119380" cy="508634"/>
              </a:xfrm>
              <a:custGeom>
                <a:rect b="b" l="l" r="r" t="t"/>
                <a:pathLst>
                  <a:path extrusionOk="0" h="508635" w="119380">
                    <a:moveTo>
                      <a:pt x="104667" y="6095"/>
                    </a:moveTo>
                    <a:lnTo>
                      <a:pt x="103143" y="3809"/>
                    </a:lnTo>
                    <a:lnTo>
                      <a:pt x="102381" y="2285"/>
                    </a:lnTo>
                    <a:lnTo>
                      <a:pt x="101619" y="0"/>
                    </a:lnTo>
                    <a:lnTo>
                      <a:pt x="95476" y="6167"/>
                    </a:lnTo>
                    <a:lnTo>
                      <a:pt x="65317" y="41290"/>
                    </a:lnTo>
                    <a:lnTo>
                      <a:pt x="43291" y="78819"/>
                    </a:lnTo>
                    <a:lnTo>
                      <a:pt x="26669" y="119824"/>
                    </a:lnTo>
                    <a:lnTo>
                      <a:pt x="14311" y="164306"/>
                    </a:lnTo>
                    <a:lnTo>
                      <a:pt x="5524" y="208526"/>
                    </a:lnTo>
                    <a:lnTo>
                      <a:pt x="1166" y="252483"/>
                    </a:lnTo>
                    <a:lnTo>
                      <a:pt x="0" y="294882"/>
                    </a:lnTo>
                    <a:lnTo>
                      <a:pt x="369" y="315372"/>
                    </a:lnTo>
                    <a:lnTo>
                      <a:pt x="3321" y="355853"/>
                    </a:lnTo>
                    <a:lnTo>
                      <a:pt x="10275" y="393763"/>
                    </a:lnTo>
                    <a:lnTo>
                      <a:pt x="24276" y="442948"/>
                    </a:lnTo>
                    <a:lnTo>
                      <a:pt x="41421" y="477773"/>
                    </a:lnTo>
                    <a:lnTo>
                      <a:pt x="71901" y="499871"/>
                    </a:lnTo>
                    <a:lnTo>
                      <a:pt x="78759" y="502919"/>
                    </a:lnTo>
                    <a:lnTo>
                      <a:pt x="87903" y="506729"/>
                    </a:lnTo>
                    <a:lnTo>
                      <a:pt x="95523" y="507491"/>
                    </a:lnTo>
                    <a:lnTo>
                      <a:pt x="104679" y="508349"/>
                    </a:lnTo>
                    <a:lnTo>
                      <a:pt x="110478" y="506348"/>
                    </a:lnTo>
                    <a:lnTo>
                      <a:pt x="114704" y="501491"/>
                    </a:lnTo>
                    <a:lnTo>
                      <a:pt x="119145" y="49377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78" name="Google Shape;978;p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3111732" y="4708372"/>
                <a:ext cx="173655" cy="179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79" name="Google Shape;979;p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705243" y="5046285"/>
              <a:ext cx="159536" cy="197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285481" y="4968279"/>
              <a:ext cx="127546" cy="258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1" name="Google Shape;981;p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000316" y="5046285"/>
              <a:ext cx="183424" cy="28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Google Shape;982;p9"/>
            <p:cNvSpPr/>
            <p:nvPr/>
          </p:nvSpPr>
          <p:spPr>
            <a:xfrm>
              <a:off x="2413833" y="4765701"/>
              <a:ext cx="168704" cy="631472"/>
            </a:xfrm>
            <a:custGeom>
              <a:rect b="b" l="l" r="r" t="t"/>
              <a:pathLst>
                <a:path extrusionOk="0" h="474979" w="134620">
                  <a:moveTo>
                    <a:pt x="0" y="0"/>
                  </a:moveTo>
                  <a:lnTo>
                    <a:pt x="38862" y="18287"/>
                  </a:lnTo>
                  <a:lnTo>
                    <a:pt x="74652" y="62222"/>
                  </a:lnTo>
                  <a:lnTo>
                    <a:pt x="94642" y="96928"/>
                  </a:lnTo>
                  <a:lnTo>
                    <a:pt x="111049" y="134957"/>
                  </a:lnTo>
                  <a:lnTo>
                    <a:pt x="123813" y="173116"/>
                  </a:lnTo>
                  <a:lnTo>
                    <a:pt x="131504" y="210835"/>
                  </a:lnTo>
                  <a:lnTo>
                    <a:pt x="134350" y="250233"/>
                  </a:lnTo>
                  <a:lnTo>
                    <a:pt x="133921" y="270414"/>
                  </a:lnTo>
                  <a:lnTo>
                    <a:pt x="128778" y="310134"/>
                  </a:lnTo>
                  <a:lnTo>
                    <a:pt x="111537" y="367569"/>
                  </a:lnTo>
                  <a:lnTo>
                    <a:pt x="101453" y="395966"/>
                  </a:lnTo>
                  <a:lnTo>
                    <a:pt x="91440" y="424434"/>
                  </a:lnTo>
                  <a:lnTo>
                    <a:pt x="87880" y="434721"/>
                  </a:lnTo>
                  <a:lnTo>
                    <a:pt x="84105" y="445008"/>
                  </a:lnTo>
                  <a:lnTo>
                    <a:pt x="80188" y="455295"/>
                  </a:lnTo>
                  <a:lnTo>
                    <a:pt x="76200" y="465581"/>
                  </a:lnTo>
                  <a:lnTo>
                    <a:pt x="75438" y="468630"/>
                  </a:lnTo>
                  <a:lnTo>
                    <a:pt x="74676" y="471678"/>
                  </a:lnTo>
                  <a:lnTo>
                    <a:pt x="73152" y="473964"/>
                  </a:lnTo>
                  <a:lnTo>
                    <a:pt x="73152" y="474726"/>
                  </a:lnTo>
                  <a:lnTo>
                    <a:pt x="70104" y="470154"/>
                  </a:lnTo>
                  <a:lnTo>
                    <a:pt x="70104" y="471678"/>
                  </a:lnTo>
                  <a:lnTo>
                    <a:pt x="67818" y="46405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83" name="Google Shape;983;p9"/>
            <p:cNvGrpSpPr/>
            <p:nvPr/>
          </p:nvGrpSpPr>
          <p:grpSpPr>
            <a:xfrm>
              <a:off x="3146262" y="5062527"/>
              <a:ext cx="120958" cy="100124"/>
              <a:chOff x="4525517" y="4722113"/>
              <a:chExt cx="96520" cy="75311"/>
            </a:xfrm>
          </p:grpSpPr>
          <p:sp>
            <p:nvSpPr>
              <p:cNvPr id="984" name="Google Shape;984;p9"/>
              <p:cNvSpPr/>
              <p:nvPr/>
            </p:nvSpPr>
            <p:spPr>
              <a:xfrm>
                <a:off x="4525517" y="4722113"/>
                <a:ext cx="67310" cy="5715"/>
              </a:xfrm>
              <a:custGeom>
                <a:rect b="b" l="l" r="r" t="t"/>
                <a:pathLst>
                  <a:path extrusionOk="0" h="5714" w="67310">
                    <a:moveTo>
                      <a:pt x="0" y="5334"/>
                    </a:moveTo>
                    <a:lnTo>
                      <a:pt x="11310" y="4310"/>
                    </a:lnTo>
                    <a:lnTo>
                      <a:pt x="22478" y="3429"/>
                    </a:lnTo>
                    <a:lnTo>
                      <a:pt x="33647" y="2547"/>
                    </a:lnTo>
                    <a:lnTo>
                      <a:pt x="44958" y="1524"/>
                    </a:lnTo>
                    <a:lnTo>
                      <a:pt x="52577" y="1524"/>
                    </a:lnTo>
                    <a:lnTo>
                      <a:pt x="58674" y="0"/>
                    </a:lnTo>
                    <a:lnTo>
                      <a:pt x="66294" y="762"/>
                    </a:lnTo>
                    <a:lnTo>
                      <a:pt x="67056" y="7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4536947" y="4785359"/>
                <a:ext cx="85090" cy="12065"/>
              </a:xfrm>
              <a:custGeom>
                <a:rect b="b" l="l" r="r" t="t"/>
                <a:pathLst>
                  <a:path extrusionOk="0" h="12064" w="85089">
                    <a:moveTo>
                      <a:pt x="0" y="11430"/>
                    </a:moveTo>
                    <a:lnTo>
                      <a:pt x="12299" y="11882"/>
                    </a:lnTo>
                    <a:lnTo>
                      <a:pt x="23526" y="11049"/>
                    </a:lnTo>
                    <a:lnTo>
                      <a:pt x="34611" y="9072"/>
                    </a:lnTo>
                    <a:lnTo>
                      <a:pt x="46482" y="6096"/>
                    </a:lnTo>
                    <a:lnTo>
                      <a:pt x="55518" y="3964"/>
                    </a:lnTo>
                    <a:lnTo>
                      <a:pt x="64484" y="2190"/>
                    </a:lnTo>
                    <a:lnTo>
                      <a:pt x="73592" y="845"/>
                    </a:lnTo>
                    <a:lnTo>
                      <a:pt x="83058" y="0"/>
                    </a:lnTo>
                    <a:lnTo>
                      <a:pt x="84582" y="0"/>
                    </a:lnTo>
                    <a:lnTo>
                      <a:pt x="82296" y="762"/>
                    </a:lnTo>
                    <a:lnTo>
                      <a:pt x="83820" y="7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986" name="Google Shape;986;p9"/>
            <p:cNvSpPr/>
            <p:nvPr/>
          </p:nvSpPr>
          <p:spPr>
            <a:xfrm>
              <a:off x="3837630" y="4892349"/>
              <a:ext cx="100268" cy="397625"/>
            </a:xfrm>
            <a:custGeom>
              <a:rect b="b" l="l" r="r" t="t"/>
              <a:pathLst>
                <a:path extrusionOk="0" h="299085" w="80010">
                  <a:moveTo>
                    <a:pt x="0" y="121908"/>
                  </a:moveTo>
                  <a:lnTo>
                    <a:pt x="30646" y="98440"/>
                  </a:lnTo>
                  <a:lnTo>
                    <a:pt x="58388" y="64853"/>
                  </a:lnTo>
                  <a:lnTo>
                    <a:pt x="78390" y="23895"/>
                  </a:lnTo>
                  <a:lnTo>
                    <a:pt x="79474" y="15287"/>
                  </a:lnTo>
                  <a:lnTo>
                    <a:pt x="78485" y="7608"/>
                  </a:lnTo>
                  <a:lnTo>
                    <a:pt x="74235" y="2786"/>
                  </a:lnTo>
                  <a:lnTo>
                    <a:pt x="67341" y="464"/>
                  </a:lnTo>
                  <a:lnTo>
                    <a:pt x="59733" y="0"/>
                  </a:lnTo>
                  <a:lnTo>
                    <a:pt x="53339" y="750"/>
                  </a:lnTo>
                  <a:lnTo>
                    <a:pt x="16763" y="31992"/>
                  </a:lnTo>
                  <a:lnTo>
                    <a:pt x="4012" y="73890"/>
                  </a:lnTo>
                  <a:lnTo>
                    <a:pt x="2381" y="124956"/>
                  </a:lnTo>
                  <a:lnTo>
                    <a:pt x="4572" y="161532"/>
                  </a:lnTo>
                  <a:lnTo>
                    <a:pt x="5845" y="178558"/>
                  </a:lnTo>
                  <a:lnTo>
                    <a:pt x="10668" y="229350"/>
                  </a:lnTo>
                  <a:lnTo>
                    <a:pt x="19050" y="275832"/>
                  </a:lnTo>
                  <a:lnTo>
                    <a:pt x="21336" y="281928"/>
                  </a:lnTo>
                  <a:lnTo>
                    <a:pt x="24384" y="292596"/>
                  </a:lnTo>
                  <a:lnTo>
                    <a:pt x="32004" y="295644"/>
                  </a:lnTo>
                  <a:lnTo>
                    <a:pt x="40386" y="298692"/>
                  </a:lnTo>
                  <a:lnTo>
                    <a:pt x="46482" y="294882"/>
                  </a:lnTo>
                  <a:lnTo>
                    <a:pt x="65198" y="260496"/>
                  </a:lnTo>
                  <a:lnTo>
                    <a:pt x="71913" y="217253"/>
                  </a:lnTo>
                  <a:lnTo>
                    <a:pt x="71354" y="200739"/>
                  </a:lnTo>
                  <a:lnTo>
                    <a:pt x="55614" y="162115"/>
                  </a:lnTo>
                  <a:lnTo>
                    <a:pt x="34385" y="155912"/>
                  </a:lnTo>
                  <a:lnTo>
                    <a:pt x="27324" y="156971"/>
                  </a:lnTo>
                  <a:lnTo>
                    <a:pt x="21336" y="159246"/>
                  </a:lnTo>
                  <a:lnTo>
                    <a:pt x="16002" y="160770"/>
                  </a:lnTo>
                  <a:lnTo>
                    <a:pt x="12192" y="165342"/>
                  </a:lnTo>
                  <a:lnTo>
                    <a:pt x="7620" y="16686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987" name="Google Shape;987;p9"/>
            <p:cNvGrpSpPr/>
            <p:nvPr/>
          </p:nvGrpSpPr>
          <p:grpSpPr>
            <a:xfrm>
              <a:off x="4048671" y="4735309"/>
              <a:ext cx="459798" cy="509905"/>
              <a:chOff x="5245608" y="4475987"/>
              <a:chExt cx="366903" cy="383540"/>
            </a:xfrm>
          </p:grpSpPr>
          <p:sp>
            <p:nvSpPr>
              <p:cNvPr id="988" name="Google Shape;988;p9"/>
              <p:cNvSpPr/>
              <p:nvPr/>
            </p:nvSpPr>
            <p:spPr>
              <a:xfrm>
                <a:off x="5245608" y="4533137"/>
                <a:ext cx="67945" cy="326390"/>
              </a:xfrm>
              <a:custGeom>
                <a:rect b="b" l="l" r="r" t="t"/>
                <a:pathLst>
                  <a:path extrusionOk="0" h="326389" w="67945">
                    <a:moveTo>
                      <a:pt x="59436" y="3810"/>
                    </a:moveTo>
                    <a:lnTo>
                      <a:pt x="57150" y="1524"/>
                    </a:lnTo>
                    <a:lnTo>
                      <a:pt x="57912" y="0"/>
                    </a:lnTo>
                    <a:lnTo>
                      <a:pt x="54102" y="0"/>
                    </a:lnTo>
                    <a:lnTo>
                      <a:pt x="45720" y="0"/>
                    </a:lnTo>
                    <a:lnTo>
                      <a:pt x="43434" y="7620"/>
                    </a:lnTo>
                    <a:lnTo>
                      <a:pt x="40386" y="12954"/>
                    </a:lnTo>
                    <a:lnTo>
                      <a:pt x="20133" y="64924"/>
                    </a:lnTo>
                    <a:lnTo>
                      <a:pt x="7715" y="122634"/>
                    </a:lnTo>
                    <a:lnTo>
                      <a:pt x="3048" y="162496"/>
                    </a:lnTo>
                    <a:lnTo>
                      <a:pt x="666" y="202644"/>
                    </a:lnTo>
                    <a:lnTo>
                      <a:pt x="0" y="243078"/>
                    </a:lnTo>
                    <a:lnTo>
                      <a:pt x="964" y="258925"/>
                    </a:lnTo>
                    <a:lnTo>
                      <a:pt x="13716" y="304038"/>
                    </a:lnTo>
                    <a:lnTo>
                      <a:pt x="47886" y="325850"/>
                    </a:lnTo>
                    <a:lnTo>
                      <a:pt x="55054" y="324231"/>
                    </a:lnTo>
                    <a:lnTo>
                      <a:pt x="61364" y="320325"/>
                    </a:lnTo>
                    <a:lnTo>
                      <a:pt x="67818" y="3147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89" name="Google Shape;989;p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327473" y="4617694"/>
                <a:ext cx="127340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0" name="Google Shape;990;p9"/>
              <p:cNvSpPr/>
              <p:nvPr/>
            </p:nvSpPr>
            <p:spPr>
              <a:xfrm>
                <a:off x="5503926" y="4475987"/>
                <a:ext cx="108585" cy="292100"/>
              </a:xfrm>
              <a:custGeom>
                <a:rect b="b" l="l" r="r" t="t"/>
                <a:pathLst>
                  <a:path extrusionOk="0" h="292100" w="108585">
                    <a:moveTo>
                      <a:pt x="0" y="0"/>
                    </a:moveTo>
                    <a:lnTo>
                      <a:pt x="41790" y="21538"/>
                    </a:lnTo>
                    <a:lnTo>
                      <a:pt x="69401" y="48946"/>
                    </a:lnTo>
                    <a:lnTo>
                      <a:pt x="92571" y="87403"/>
                    </a:lnTo>
                    <a:lnTo>
                      <a:pt x="105084" y="125479"/>
                    </a:lnTo>
                    <a:lnTo>
                      <a:pt x="108084" y="160603"/>
                    </a:lnTo>
                    <a:lnTo>
                      <a:pt x="107442" y="178307"/>
                    </a:lnTo>
                    <a:lnTo>
                      <a:pt x="94690" y="229850"/>
                    </a:lnTo>
                    <a:lnTo>
                      <a:pt x="76962" y="267557"/>
                    </a:lnTo>
                    <a:lnTo>
                      <a:pt x="57912" y="291846"/>
                    </a:lnTo>
                    <a:lnTo>
                      <a:pt x="56388" y="290322"/>
                    </a:lnTo>
                    <a:lnTo>
                      <a:pt x="54102" y="288798"/>
                    </a:lnTo>
                    <a:lnTo>
                      <a:pt x="53340" y="287274"/>
                    </a:lnTo>
                    <a:lnTo>
                      <a:pt x="54864" y="2842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991" name="Google Shape;991;p9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713269" y="4853804"/>
              <a:ext cx="148077" cy="171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2" name="Google Shape;992;p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200283" y="4807045"/>
              <a:ext cx="198688" cy="273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3" name="Google Shape;993;p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561246" y="4708937"/>
              <a:ext cx="136617" cy="2381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4" name="Google Shape;994;p9"/>
            <p:cNvGrpSpPr/>
            <p:nvPr/>
          </p:nvGrpSpPr>
          <p:grpSpPr>
            <a:xfrm>
              <a:off x="5926062" y="4474921"/>
              <a:ext cx="596353" cy="545191"/>
              <a:chOff x="6743700" y="4280128"/>
              <a:chExt cx="475869" cy="410081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6743700" y="4449544"/>
                <a:ext cx="71755" cy="240665"/>
              </a:xfrm>
              <a:custGeom>
                <a:rect b="b" l="l" r="r" t="t"/>
                <a:pathLst>
                  <a:path extrusionOk="0" h="240664" w="71754">
                    <a:moveTo>
                      <a:pt x="1524" y="93499"/>
                    </a:moveTo>
                    <a:lnTo>
                      <a:pt x="12501" y="84034"/>
                    </a:lnTo>
                    <a:lnTo>
                      <a:pt x="23622" y="74926"/>
                    </a:lnTo>
                    <a:lnTo>
                      <a:pt x="34742" y="65960"/>
                    </a:lnTo>
                    <a:lnTo>
                      <a:pt x="45720" y="56923"/>
                    </a:lnTo>
                    <a:lnTo>
                      <a:pt x="70866" y="24157"/>
                    </a:lnTo>
                    <a:lnTo>
                      <a:pt x="71163" y="15871"/>
                    </a:lnTo>
                    <a:lnTo>
                      <a:pt x="68675" y="9298"/>
                    </a:lnTo>
                    <a:lnTo>
                      <a:pt x="63472" y="4441"/>
                    </a:lnTo>
                    <a:lnTo>
                      <a:pt x="55626" y="1297"/>
                    </a:lnTo>
                    <a:lnTo>
                      <a:pt x="44636" y="0"/>
                    </a:lnTo>
                    <a:lnTo>
                      <a:pt x="34575" y="1774"/>
                    </a:lnTo>
                    <a:lnTo>
                      <a:pt x="8036" y="30241"/>
                    </a:lnTo>
                    <a:lnTo>
                      <a:pt x="0" y="84355"/>
                    </a:lnTo>
                    <a:lnTo>
                      <a:pt x="738" y="101131"/>
                    </a:lnTo>
                    <a:lnTo>
                      <a:pt x="6096" y="149887"/>
                    </a:lnTo>
                    <a:lnTo>
                      <a:pt x="10668" y="178081"/>
                    </a:lnTo>
                    <a:lnTo>
                      <a:pt x="12954" y="192107"/>
                    </a:lnTo>
                    <a:lnTo>
                      <a:pt x="15240" y="206275"/>
                    </a:lnTo>
                    <a:lnTo>
                      <a:pt x="16085" y="213145"/>
                    </a:lnTo>
                    <a:lnTo>
                      <a:pt x="16859" y="220658"/>
                    </a:lnTo>
                    <a:lnTo>
                      <a:pt x="18347" y="228028"/>
                    </a:lnTo>
                    <a:lnTo>
                      <a:pt x="21336" y="234469"/>
                    </a:lnTo>
                    <a:lnTo>
                      <a:pt x="25908" y="240565"/>
                    </a:lnTo>
                    <a:lnTo>
                      <a:pt x="34290" y="229897"/>
                    </a:lnTo>
                    <a:lnTo>
                      <a:pt x="36576" y="227611"/>
                    </a:lnTo>
                    <a:lnTo>
                      <a:pt x="60198" y="183415"/>
                    </a:lnTo>
                    <a:lnTo>
                      <a:pt x="62769" y="162270"/>
                    </a:lnTo>
                    <a:lnTo>
                      <a:pt x="61591" y="151483"/>
                    </a:lnTo>
                    <a:lnTo>
                      <a:pt x="27432" y="127027"/>
                    </a:lnTo>
                    <a:lnTo>
                      <a:pt x="22860" y="127027"/>
                    </a:lnTo>
                    <a:lnTo>
                      <a:pt x="12954" y="130075"/>
                    </a:lnTo>
                    <a:lnTo>
                      <a:pt x="9906" y="124741"/>
                    </a:lnTo>
                    <a:lnTo>
                      <a:pt x="9906" y="123217"/>
                    </a:lnTo>
                    <a:lnTo>
                      <a:pt x="9906" y="121693"/>
                    </a:lnTo>
                    <a:lnTo>
                      <a:pt x="9906" y="12016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96" name="Google Shape;996;p9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842663" y="4280128"/>
                <a:ext cx="279585" cy="3376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7" name="Google Shape;997;p9"/>
              <p:cNvSpPr/>
              <p:nvPr/>
            </p:nvSpPr>
            <p:spPr>
              <a:xfrm>
                <a:off x="7145274" y="4315968"/>
                <a:ext cx="74295" cy="280670"/>
              </a:xfrm>
              <a:custGeom>
                <a:rect b="b" l="l" r="r" t="t"/>
                <a:pathLst>
                  <a:path extrusionOk="0" h="280670" w="74295">
                    <a:moveTo>
                      <a:pt x="0" y="0"/>
                    </a:moveTo>
                    <a:lnTo>
                      <a:pt x="26574" y="33539"/>
                    </a:lnTo>
                    <a:lnTo>
                      <a:pt x="46327" y="66508"/>
                    </a:lnTo>
                    <a:lnTo>
                      <a:pt x="65258" y="111513"/>
                    </a:lnTo>
                    <a:lnTo>
                      <a:pt x="73509" y="152840"/>
                    </a:lnTo>
                    <a:lnTo>
                      <a:pt x="74295" y="171735"/>
                    </a:lnTo>
                    <a:lnTo>
                      <a:pt x="72794" y="190488"/>
                    </a:lnTo>
                    <a:lnTo>
                      <a:pt x="59162" y="227802"/>
                    </a:lnTo>
                    <a:lnTo>
                      <a:pt x="30325" y="265354"/>
                    </a:lnTo>
                    <a:lnTo>
                      <a:pt x="14478" y="280416"/>
                    </a:lnTo>
                    <a:lnTo>
                      <a:pt x="13716" y="28041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998" name="Google Shape;998;p9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668963" y="4630931"/>
              <a:ext cx="160491" cy="1763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9" name="Google Shape;999;p9"/>
            <p:cNvGrpSpPr/>
            <p:nvPr/>
          </p:nvGrpSpPr>
          <p:grpSpPr>
            <a:xfrm>
              <a:off x="7179850" y="4353860"/>
              <a:ext cx="580659" cy="766698"/>
              <a:chOff x="7744180" y="4189069"/>
              <a:chExt cx="463346" cy="576694"/>
            </a:xfrm>
          </p:grpSpPr>
          <p:pic>
            <p:nvPicPr>
              <p:cNvPr id="1000" name="Google Shape;1000;p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744180" y="4189069"/>
                <a:ext cx="463346" cy="333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1" name="Google Shape;1001;p9"/>
              <p:cNvSpPr/>
              <p:nvPr/>
            </p:nvSpPr>
            <p:spPr>
              <a:xfrm>
                <a:off x="7838694" y="4552187"/>
                <a:ext cx="255270" cy="49530"/>
              </a:xfrm>
              <a:custGeom>
                <a:rect b="b" l="l" r="r" t="t"/>
                <a:pathLst>
                  <a:path extrusionOk="0" h="49529" w="255270">
                    <a:moveTo>
                      <a:pt x="0" y="49530"/>
                    </a:moveTo>
                    <a:lnTo>
                      <a:pt x="19073" y="46601"/>
                    </a:lnTo>
                    <a:lnTo>
                      <a:pt x="37719" y="42672"/>
                    </a:lnTo>
                    <a:lnTo>
                      <a:pt x="56364" y="38171"/>
                    </a:lnTo>
                    <a:lnTo>
                      <a:pt x="75438" y="33528"/>
                    </a:lnTo>
                    <a:lnTo>
                      <a:pt x="106882" y="26610"/>
                    </a:lnTo>
                    <a:lnTo>
                      <a:pt x="138398" y="20478"/>
                    </a:lnTo>
                    <a:lnTo>
                      <a:pt x="170056" y="14775"/>
                    </a:lnTo>
                    <a:lnTo>
                      <a:pt x="201930" y="9144"/>
                    </a:lnTo>
                    <a:lnTo>
                      <a:pt x="213931" y="7310"/>
                    </a:lnTo>
                    <a:lnTo>
                      <a:pt x="225933" y="5334"/>
                    </a:lnTo>
                    <a:lnTo>
                      <a:pt x="237934" y="3357"/>
                    </a:lnTo>
                    <a:lnTo>
                      <a:pt x="249936" y="1524"/>
                    </a:lnTo>
                    <a:lnTo>
                      <a:pt x="252984" y="762"/>
                    </a:lnTo>
                    <a:lnTo>
                      <a:pt x="255270" y="762"/>
                    </a:lnTo>
                    <a:lnTo>
                      <a:pt x="252222" y="762"/>
                    </a:lnTo>
                    <a:lnTo>
                      <a:pt x="246126" y="0"/>
                    </a:lnTo>
                    <a:lnTo>
                      <a:pt x="242315" y="762"/>
                    </a:lnTo>
                    <a:lnTo>
                      <a:pt x="233172" y="3048"/>
                    </a:lnTo>
                    <a:lnTo>
                      <a:pt x="230124" y="3810"/>
                    </a:lnTo>
                    <a:lnTo>
                      <a:pt x="224028" y="457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02" name="Google Shape;1002;p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893532" y="4631410"/>
                <a:ext cx="151688" cy="1343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3" name="Google Shape;1003;p9"/>
              <p:cNvSpPr/>
              <p:nvPr/>
            </p:nvSpPr>
            <p:spPr>
              <a:xfrm>
                <a:off x="7760970" y="4594859"/>
                <a:ext cx="85725" cy="17780"/>
              </a:xfrm>
              <a:custGeom>
                <a:rect b="b" l="l" r="r" t="t"/>
                <a:pathLst>
                  <a:path extrusionOk="0" h="17779" w="85725">
                    <a:moveTo>
                      <a:pt x="0" y="17525"/>
                    </a:moveTo>
                    <a:lnTo>
                      <a:pt x="39433" y="8096"/>
                    </a:lnTo>
                    <a:lnTo>
                      <a:pt x="79248" y="761"/>
                    </a:lnTo>
                    <a:lnTo>
                      <a:pt x="81534" y="761"/>
                    </a:lnTo>
                    <a:lnTo>
                      <a:pt x="83058" y="761"/>
                    </a:lnTo>
                    <a:lnTo>
                      <a:pt x="85344" y="0"/>
                    </a:lnTo>
                    <a:lnTo>
                      <a:pt x="78724" y="928"/>
                    </a:lnTo>
                    <a:lnTo>
                      <a:pt x="72389" y="2285"/>
                    </a:lnTo>
                    <a:lnTo>
                      <a:pt x="66055" y="3643"/>
                    </a:lnTo>
                    <a:lnTo>
                      <a:pt x="59436" y="4571"/>
                    </a:lnTo>
                    <a:lnTo>
                      <a:pt x="49530" y="4571"/>
                    </a:lnTo>
                    <a:lnTo>
                      <a:pt x="46482" y="4571"/>
                    </a:lnTo>
                    <a:lnTo>
                      <a:pt x="39624" y="457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04" name="Google Shape;1004;p9"/>
            <p:cNvSpPr/>
            <p:nvPr/>
          </p:nvSpPr>
          <p:spPr>
            <a:xfrm>
              <a:off x="7903719" y="4524594"/>
              <a:ext cx="98676" cy="346972"/>
            </a:xfrm>
            <a:custGeom>
              <a:rect b="b" l="l" r="r" t="t"/>
              <a:pathLst>
                <a:path extrusionOk="0" h="260985" w="78740">
                  <a:moveTo>
                    <a:pt x="1524" y="86867"/>
                  </a:moveTo>
                  <a:lnTo>
                    <a:pt x="47244" y="66293"/>
                  </a:lnTo>
                  <a:lnTo>
                    <a:pt x="74890" y="34790"/>
                  </a:lnTo>
                  <a:lnTo>
                    <a:pt x="78486" y="20573"/>
                  </a:lnTo>
                  <a:lnTo>
                    <a:pt x="77974" y="12108"/>
                  </a:lnTo>
                  <a:lnTo>
                    <a:pt x="74390" y="6000"/>
                  </a:lnTo>
                  <a:lnTo>
                    <a:pt x="68091" y="2035"/>
                  </a:lnTo>
                  <a:lnTo>
                    <a:pt x="59436" y="0"/>
                  </a:lnTo>
                  <a:lnTo>
                    <a:pt x="48089" y="1345"/>
                  </a:lnTo>
                  <a:lnTo>
                    <a:pt x="16478" y="45600"/>
                  </a:lnTo>
                  <a:lnTo>
                    <a:pt x="7048" y="90606"/>
                  </a:lnTo>
                  <a:lnTo>
                    <a:pt x="4691" y="133088"/>
                  </a:lnTo>
                  <a:lnTo>
                    <a:pt x="5119" y="172473"/>
                  </a:lnTo>
                  <a:lnTo>
                    <a:pt x="5334" y="192023"/>
                  </a:lnTo>
                  <a:lnTo>
                    <a:pt x="7584" y="232421"/>
                  </a:lnTo>
                  <a:lnTo>
                    <a:pt x="11430" y="251459"/>
                  </a:lnTo>
                  <a:lnTo>
                    <a:pt x="12954" y="260603"/>
                  </a:lnTo>
                  <a:lnTo>
                    <a:pt x="44196" y="229361"/>
                  </a:lnTo>
                  <a:lnTo>
                    <a:pt x="52768" y="195393"/>
                  </a:lnTo>
                  <a:lnTo>
                    <a:pt x="51816" y="184403"/>
                  </a:lnTo>
                  <a:lnTo>
                    <a:pt x="23622" y="156209"/>
                  </a:lnTo>
                  <a:lnTo>
                    <a:pt x="16287" y="152173"/>
                  </a:lnTo>
                  <a:lnTo>
                    <a:pt x="10096" y="148494"/>
                  </a:lnTo>
                  <a:lnTo>
                    <a:pt x="4762" y="144101"/>
                  </a:lnTo>
                  <a:lnTo>
                    <a:pt x="0" y="13792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05" name="Google Shape;1005;p9"/>
            <p:cNvGrpSpPr/>
            <p:nvPr/>
          </p:nvGrpSpPr>
          <p:grpSpPr>
            <a:xfrm>
              <a:off x="8061281" y="4329073"/>
              <a:ext cx="464560" cy="414374"/>
              <a:chOff x="8447531" y="4170425"/>
              <a:chExt cx="370703" cy="311683"/>
            </a:xfrm>
          </p:grpSpPr>
          <p:sp>
            <p:nvSpPr>
              <p:cNvPr id="1006" name="Google Shape;1006;p9"/>
              <p:cNvSpPr/>
              <p:nvPr/>
            </p:nvSpPr>
            <p:spPr>
              <a:xfrm>
                <a:off x="8447531" y="4190237"/>
                <a:ext cx="5715" cy="58419"/>
              </a:xfrm>
              <a:custGeom>
                <a:rect b="b" l="l" r="r" t="t"/>
                <a:pathLst>
                  <a:path extrusionOk="0" h="58420" w="5715">
                    <a:moveTo>
                      <a:pt x="0" y="0"/>
                    </a:moveTo>
                    <a:lnTo>
                      <a:pt x="4572" y="43434"/>
                    </a:lnTo>
                    <a:lnTo>
                      <a:pt x="4572" y="51053"/>
                    </a:lnTo>
                    <a:lnTo>
                      <a:pt x="5334" y="5791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8499347" y="4170425"/>
                <a:ext cx="9525" cy="83820"/>
              </a:xfrm>
              <a:custGeom>
                <a:rect b="b" l="l" r="r" t="t"/>
                <a:pathLst>
                  <a:path extrusionOk="0" h="83820" w="9525">
                    <a:moveTo>
                      <a:pt x="9144" y="0"/>
                    </a:moveTo>
                    <a:lnTo>
                      <a:pt x="6917" y="9941"/>
                    </a:lnTo>
                    <a:lnTo>
                      <a:pt x="5619" y="19526"/>
                    </a:lnTo>
                    <a:lnTo>
                      <a:pt x="4750" y="29253"/>
                    </a:lnTo>
                    <a:lnTo>
                      <a:pt x="3810" y="39624"/>
                    </a:lnTo>
                    <a:lnTo>
                      <a:pt x="2678" y="50601"/>
                    </a:lnTo>
                    <a:lnTo>
                      <a:pt x="1619" y="61722"/>
                    </a:lnTo>
                    <a:lnTo>
                      <a:pt x="702" y="72842"/>
                    </a:lnTo>
                    <a:lnTo>
                      <a:pt x="0" y="838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08" name="Google Shape;1008;p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495060" y="4212310"/>
                <a:ext cx="323174" cy="2697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9" name="Google Shape;1009;p9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671449" y="4438450"/>
              <a:ext cx="150941" cy="16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9"/>
            <p:cNvSpPr/>
            <p:nvPr/>
          </p:nvSpPr>
          <p:spPr>
            <a:xfrm>
              <a:off x="9034354" y="4506360"/>
              <a:ext cx="11937" cy="0"/>
            </a:xfrm>
            <a:custGeom>
              <a:rect b="b" l="l" r="r" t="t"/>
              <a:pathLst>
                <a:path extrusionOk="0" h="120000" w="9525">
                  <a:moveTo>
                    <a:pt x="0" y="0"/>
                  </a:moveTo>
                  <a:lnTo>
                    <a:pt x="3048" y="0"/>
                  </a:lnTo>
                  <a:lnTo>
                    <a:pt x="6096" y="0"/>
                  </a:lnTo>
                  <a:lnTo>
                    <a:pt x="914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9236800" y="4467864"/>
              <a:ext cx="28648" cy="30392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9387679" y="4456720"/>
              <a:ext cx="28648" cy="30392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9530918" y="4438484"/>
              <a:ext cx="28648" cy="30392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14" name="Google Shape;1014;p9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8636117" y="5558891"/>
              <a:ext cx="562516" cy="2837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5" name="Google Shape;1015;p9"/>
            <p:cNvGrpSpPr/>
            <p:nvPr/>
          </p:nvGrpSpPr>
          <p:grpSpPr>
            <a:xfrm>
              <a:off x="9368580" y="5522421"/>
              <a:ext cx="471765" cy="198931"/>
              <a:chOff x="9490710" y="5068036"/>
              <a:chExt cx="376452" cy="149632"/>
            </a:xfrm>
          </p:grpSpPr>
          <p:sp>
            <p:nvSpPr>
              <p:cNvPr id="1016" name="Google Shape;1016;p9"/>
              <p:cNvSpPr/>
              <p:nvPr/>
            </p:nvSpPr>
            <p:spPr>
              <a:xfrm>
                <a:off x="9490710" y="5142738"/>
                <a:ext cx="31750" cy="74930"/>
              </a:xfrm>
              <a:custGeom>
                <a:rect b="b" l="l" r="r" t="t"/>
                <a:pathLst>
                  <a:path extrusionOk="0" h="74929" w="31750">
                    <a:moveTo>
                      <a:pt x="12953" y="10668"/>
                    </a:moveTo>
                    <a:lnTo>
                      <a:pt x="9882" y="20502"/>
                    </a:lnTo>
                    <a:lnTo>
                      <a:pt x="6667" y="30480"/>
                    </a:lnTo>
                    <a:lnTo>
                      <a:pt x="3738" y="40457"/>
                    </a:lnTo>
                    <a:lnTo>
                      <a:pt x="1523" y="50292"/>
                    </a:lnTo>
                    <a:lnTo>
                      <a:pt x="0" y="57912"/>
                    </a:lnTo>
                    <a:lnTo>
                      <a:pt x="761" y="66294"/>
                    </a:lnTo>
                    <a:lnTo>
                      <a:pt x="2285" y="73914"/>
                    </a:lnTo>
                    <a:lnTo>
                      <a:pt x="12191" y="74676"/>
                    </a:lnTo>
                    <a:lnTo>
                      <a:pt x="16001" y="74676"/>
                    </a:lnTo>
                    <a:lnTo>
                      <a:pt x="31099" y="39612"/>
                    </a:lnTo>
                    <a:lnTo>
                      <a:pt x="31241" y="29718"/>
                    </a:lnTo>
                    <a:lnTo>
                      <a:pt x="30349" y="21645"/>
                    </a:lnTo>
                    <a:lnTo>
                      <a:pt x="28098" y="14287"/>
                    </a:lnTo>
                    <a:lnTo>
                      <a:pt x="25134" y="7215"/>
                    </a:lnTo>
                    <a:lnTo>
                      <a:pt x="2209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17" name="Google Shape;1017;p9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564598" y="5068036"/>
                <a:ext cx="126542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8" name="Google Shape;1018;p9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9721570" y="5079466"/>
                <a:ext cx="145592" cy="1217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19" name="Google Shape;1019;p9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9003765" y="5938551"/>
              <a:ext cx="586509" cy="2100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0" name="Google Shape;1020;p9"/>
            <p:cNvGrpSpPr/>
            <p:nvPr/>
          </p:nvGrpSpPr>
          <p:grpSpPr>
            <a:xfrm>
              <a:off x="8794935" y="6338979"/>
              <a:ext cx="833545" cy="298125"/>
              <a:chOff x="9032961" y="5682234"/>
              <a:chExt cx="665140" cy="224243"/>
            </a:xfrm>
          </p:grpSpPr>
          <p:pic>
            <p:nvPicPr>
              <p:cNvPr id="1021" name="Google Shape;1021;p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9032961" y="5697474"/>
                <a:ext cx="369382" cy="209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2" name="Google Shape;1022;p9"/>
              <p:cNvSpPr/>
              <p:nvPr/>
            </p:nvSpPr>
            <p:spPr>
              <a:xfrm>
                <a:off x="9439751" y="5734050"/>
                <a:ext cx="88900" cy="157480"/>
              </a:xfrm>
              <a:custGeom>
                <a:rect b="b" l="l" r="r" t="t"/>
                <a:pathLst>
                  <a:path extrusionOk="0" h="157479" w="88900">
                    <a:moveTo>
                      <a:pt x="37242" y="32003"/>
                    </a:moveTo>
                    <a:lnTo>
                      <a:pt x="9810" y="0"/>
                    </a:lnTo>
                    <a:lnTo>
                      <a:pt x="7524" y="761"/>
                    </a:lnTo>
                    <a:lnTo>
                      <a:pt x="3714" y="0"/>
                    </a:lnTo>
                    <a:lnTo>
                      <a:pt x="3321" y="9465"/>
                    </a:lnTo>
                    <a:lnTo>
                      <a:pt x="3429" y="18573"/>
                    </a:lnTo>
                    <a:lnTo>
                      <a:pt x="4250" y="27539"/>
                    </a:lnTo>
                    <a:lnTo>
                      <a:pt x="6000" y="36575"/>
                    </a:lnTo>
                    <a:lnTo>
                      <a:pt x="10298" y="50625"/>
                    </a:lnTo>
                    <a:lnTo>
                      <a:pt x="15811" y="64388"/>
                    </a:lnTo>
                    <a:lnTo>
                      <a:pt x="21752" y="78152"/>
                    </a:lnTo>
                    <a:lnTo>
                      <a:pt x="27336" y="92201"/>
                    </a:lnTo>
                    <a:lnTo>
                      <a:pt x="32670" y="140969"/>
                    </a:lnTo>
                    <a:lnTo>
                      <a:pt x="15525" y="157043"/>
                    </a:lnTo>
                    <a:lnTo>
                      <a:pt x="7524" y="156971"/>
                    </a:lnTo>
                    <a:lnTo>
                      <a:pt x="1869" y="151411"/>
                    </a:lnTo>
                    <a:lnTo>
                      <a:pt x="0" y="141636"/>
                    </a:lnTo>
                    <a:lnTo>
                      <a:pt x="559" y="131147"/>
                    </a:lnTo>
                    <a:lnTo>
                      <a:pt x="22288" y="89058"/>
                    </a:lnTo>
                    <a:lnTo>
                      <a:pt x="48672" y="58673"/>
                    </a:lnTo>
                    <a:lnTo>
                      <a:pt x="54613" y="51363"/>
                    </a:lnTo>
                    <a:lnTo>
                      <a:pt x="60769" y="44195"/>
                    </a:lnTo>
                    <a:lnTo>
                      <a:pt x="66782" y="37028"/>
                    </a:lnTo>
                    <a:lnTo>
                      <a:pt x="72294" y="29717"/>
                    </a:lnTo>
                    <a:lnTo>
                      <a:pt x="73056" y="27431"/>
                    </a:lnTo>
                    <a:lnTo>
                      <a:pt x="74580" y="25145"/>
                    </a:lnTo>
                    <a:lnTo>
                      <a:pt x="75342" y="23621"/>
                    </a:lnTo>
                    <a:lnTo>
                      <a:pt x="75473" y="31063"/>
                    </a:lnTo>
                    <a:lnTo>
                      <a:pt x="75819" y="38576"/>
                    </a:lnTo>
                    <a:lnTo>
                      <a:pt x="76307" y="46231"/>
                    </a:lnTo>
                    <a:lnTo>
                      <a:pt x="76866" y="54101"/>
                    </a:lnTo>
                    <a:lnTo>
                      <a:pt x="77628" y="60197"/>
                    </a:lnTo>
                    <a:lnTo>
                      <a:pt x="78390" y="73913"/>
                    </a:lnTo>
                    <a:lnTo>
                      <a:pt x="83724" y="78485"/>
                    </a:lnTo>
                    <a:lnTo>
                      <a:pt x="86010" y="78485"/>
                    </a:lnTo>
                    <a:lnTo>
                      <a:pt x="86772" y="78485"/>
                    </a:lnTo>
                    <a:lnTo>
                      <a:pt x="88296" y="7772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3" name="Google Shape;1023;p9"/>
              <p:cNvSpPr/>
              <p:nvPr/>
            </p:nvSpPr>
            <p:spPr>
              <a:xfrm>
                <a:off x="9508998" y="5685282"/>
                <a:ext cx="13335" cy="6350"/>
              </a:xfrm>
              <a:custGeom>
                <a:rect b="b" l="l" r="r" t="t"/>
                <a:pathLst>
                  <a:path extrusionOk="0" h="6350" w="13334">
                    <a:moveTo>
                      <a:pt x="0" y="6096"/>
                    </a:moveTo>
                    <a:lnTo>
                      <a:pt x="4571" y="3810"/>
                    </a:lnTo>
                    <a:lnTo>
                      <a:pt x="8381" y="1524"/>
                    </a:lnTo>
                    <a:lnTo>
                      <a:pt x="1295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4" name="Google Shape;1024;p9"/>
              <p:cNvSpPr/>
              <p:nvPr/>
            </p:nvSpPr>
            <p:spPr>
              <a:xfrm>
                <a:off x="9566148" y="5682234"/>
                <a:ext cx="54610" cy="118110"/>
              </a:xfrm>
              <a:custGeom>
                <a:rect b="b" l="l" r="r" t="t"/>
                <a:pathLst>
                  <a:path extrusionOk="0" h="118110" w="54609">
                    <a:moveTo>
                      <a:pt x="0" y="0"/>
                    </a:moveTo>
                    <a:lnTo>
                      <a:pt x="6096" y="46482"/>
                    </a:lnTo>
                    <a:lnTo>
                      <a:pt x="6858" y="95250"/>
                    </a:lnTo>
                    <a:lnTo>
                      <a:pt x="6858" y="102870"/>
                    </a:lnTo>
                    <a:lnTo>
                      <a:pt x="6858" y="110490"/>
                    </a:lnTo>
                    <a:lnTo>
                      <a:pt x="6858" y="118110"/>
                    </a:lnTo>
                    <a:lnTo>
                      <a:pt x="6858" y="113538"/>
                    </a:lnTo>
                    <a:lnTo>
                      <a:pt x="6096" y="105918"/>
                    </a:lnTo>
                    <a:lnTo>
                      <a:pt x="7620" y="100584"/>
                    </a:lnTo>
                    <a:lnTo>
                      <a:pt x="41148" y="72390"/>
                    </a:lnTo>
                    <a:lnTo>
                      <a:pt x="46482" y="75438"/>
                    </a:lnTo>
                    <a:lnTo>
                      <a:pt x="54102" y="78486"/>
                    </a:lnTo>
                    <a:lnTo>
                      <a:pt x="29503" y="112180"/>
                    </a:lnTo>
                    <a:lnTo>
                      <a:pt x="21336" y="1158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9645396" y="5689092"/>
                <a:ext cx="52705" cy="109855"/>
              </a:xfrm>
              <a:custGeom>
                <a:rect b="b" l="l" r="r" t="t"/>
                <a:pathLst>
                  <a:path extrusionOk="0" h="109854" w="52704">
                    <a:moveTo>
                      <a:pt x="0" y="0"/>
                    </a:moveTo>
                    <a:lnTo>
                      <a:pt x="10072" y="38469"/>
                    </a:lnTo>
                    <a:lnTo>
                      <a:pt x="13251" y="63353"/>
                    </a:lnTo>
                    <a:lnTo>
                      <a:pt x="14382" y="74961"/>
                    </a:lnTo>
                    <a:lnTo>
                      <a:pt x="28146" y="109323"/>
                    </a:lnTo>
                    <a:lnTo>
                      <a:pt x="33528" y="107442"/>
                    </a:lnTo>
                    <a:lnTo>
                      <a:pt x="51816" y="70103"/>
                    </a:lnTo>
                    <a:lnTo>
                      <a:pt x="52578" y="62483"/>
                    </a:lnTo>
                    <a:lnTo>
                      <a:pt x="52578" y="54863"/>
                    </a:lnTo>
                    <a:lnTo>
                      <a:pt x="52578" y="47243"/>
                    </a:lnTo>
                    <a:lnTo>
                      <a:pt x="31432" y="72009"/>
                    </a:lnTo>
                    <a:lnTo>
                      <a:pt x="33647" y="79533"/>
                    </a:lnTo>
                    <a:lnTo>
                      <a:pt x="38862" y="85343"/>
                    </a:lnTo>
                    <a:lnTo>
                      <a:pt x="42672" y="86105"/>
                    </a:lnTo>
                    <a:lnTo>
                      <a:pt x="45720" y="87630"/>
                    </a:lnTo>
                    <a:lnTo>
                      <a:pt x="49530" y="8839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26" name="Google Shape;1026;p9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9780122" y="6269044"/>
              <a:ext cx="192958" cy="211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9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9316981" y="6728466"/>
              <a:ext cx="168519" cy="281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Google Shape;1028;p9"/>
            <p:cNvSpPr/>
            <p:nvPr/>
          </p:nvSpPr>
          <p:spPr>
            <a:xfrm>
              <a:off x="8969418" y="4687696"/>
              <a:ext cx="872964" cy="133386"/>
            </a:xfrm>
            <a:custGeom>
              <a:rect b="b" l="l" r="r" t="t"/>
              <a:pathLst>
                <a:path extrusionOk="0" h="100329" w="696595">
                  <a:moveTo>
                    <a:pt x="0" y="60198"/>
                  </a:moveTo>
                  <a:lnTo>
                    <a:pt x="37385" y="95642"/>
                  </a:lnTo>
                  <a:lnTo>
                    <a:pt x="81534" y="99822"/>
                  </a:lnTo>
                  <a:lnTo>
                    <a:pt x="103000" y="98821"/>
                  </a:lnTo>
                  <a:lnTo>
                    <a:pt x="124110" y="95250"/>
                  </a:lnTo>
                  <a:lnTo>
                    <a:pt x="145077" y="89963"/>
                  </a:lnTo>
                  <a:lnTo>
                    <a:pt x="166116" y="83820"/>
                  </a:lnTo>
                  <a:lnTo>
                    <a:pt x="186261" y="77438"/>
                  </a:lnTo>
                  <a:lnTo>
                    <a:pt x="206692" y="71056"/>
                  </a:lnTo>
                  <a:lnTo>
                    <a:pt x="248411" y="59436"/>
                  </a:lnTo>
                  <a:lnTo>
                    <a:pt x="299739" y="51292"/>
                  </a:lnTo>
                  <a:lnTo>
                    <a:pt x="353949" y="49530"/>
                  </a:lnTo>
                  <a:lnTo>
                    <a:pt x="372498" y="49863"/>
                  </a:lnTo>
                  <a:lnTo>
                    <a:pt x="417480" y="55721"/>
                  </a:lnTo>
                  <a:lnTo>
                    <a:pt x="443484" y="63246"/>
                  </a:lnTo>
                  <a:lnTo>
                    <a:pt x="446531" y="64008"/>
                  </a:lnTo>
                  <a:lnTo>
                    <a:pt x="455676" y="70104"/>
                  </a:lnTo>
                  <a:lnTo>
                    <a:pt x="458723" y="70104"/>
                  </a:lnTo>
                  <a:lnTo>
                    <a:pt x="462534" y="70104"/>
                  </a:lnTo>
                  <a:lnTo>
                    <a:pt x="496823" y="40386"/>
                  </a:lnTo>
                  <a:lnTo>
                    <a:pt x="542544" y="32766"/>
                  </a:lnTo>
                  <a:lnTo>
                    <a:pt x="552926" y="33182"/>
                  </a:lnTo>
                  <a:lnTo>
                    <a:pt x="562737" y="34385"/>
                  </a:lnTo>
                  <a:lnTo>
                    <a:pt x="572547" y="36302"/>
                  </a:lnTo>
                  <a:lnTo>
                    <a:pt x="582930" y="38862"/>
                  </a:lnTo>
                  <a:lnTo>
                    <a:pt x="593693" y="41874"/>
                  </a:lnTo>
                  <a:lnTo>
                    <a:pt x="604456" y="44100"/>
                  </a:lnTo>
                  <a:lnTo>
                    <a:pt x="615505" y="45612"/>
                  </a:lnTo>
                  <a:lnTo>
                    <a:pt x="627126" y="46482"/>
                  </a:lnTo>
                  <a:lnTo>
                    <a:pt x="638758" y="46255"/>
                  </a:lnTo>
                  <a:lnTo>
                    <a:pt x="678549" y="35111"/>
                  </a:lnTo>
                  <a:lnTo>
                    <a:pt x="696468" y="9143"/>
                  </a:lnTo>
                  <a:lnTo>
                    <a:pt x="687324" y="4571"/>
                  </a:lnTo>
                  <a:lnTo>
                    <a:pt x="68199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1469407" y="5404941"/>
              <a:ext cx="837950" cy="102994"/>
            </a:xfrm>
            <a:custGeom>
              <a:rect b="b" l="l" r="r" t="t"/>
              <a:pathLst>
                <a:path extrusionOk="0" h="77470" w="668654">
                  <a:moveTo>
                    <a:pt x="3048" y="74676"/>
                  </a:moveTo>
                  <a:lnTo>
                    <a:pt x="0" y="76962"/>
                  </a:lnTo>
                  <a:lnTo>
                    <a:pt x="3810" y="75438"/>
                  </a:lnTo>
                  <a:lnTo>
                    <a:pt x="6858" y="75438"/>
                  </a:lnTo>
                  <a:lnTo>
                    <a:pt x="55245" y="71151"/>
                  </a:lnTo>
                  <a:lnTo>
                    <a:pt x="77724" y="67818"/>
                  </a:lnTo>
                  <a:lnTo>
                    <a:pt x="94749" y="65532"/>
                  </a:lnTo>
                  <a:lnTo>
                    <a:pt x="111633" y="63246"/>
                  </a:lnTo>
                  <a:lnTo>
                    <a:pt x="128516" y="60960"/>
                  </a:lnTo>
                  <a:lnTo>
                    <a:pt x="145542" y="58674"/>
                  </a:lnTo>
                  <a:lnTo>
                    <a:pt x="186047" y="54494"/>
                  </a:lnTo>
                  <a:lnTo>
                    <a:pt x="227076" y="51149"/>
                  </a:lnTo>
                  <a:lnTo>
                    <a:pt x="254508" y="49530"/>
                  </a:lnTo>
                  <a:lnTo>
                    <a:pt x="271081" y="47815"/>
                  </a:lnTo>
                  <a:lnTo>
                    <a:pt x="287655" y="46101"/>
                  </a:lnTo>
                  <a:lnTo>
                    <a:pt x="304228" y="44386"/>
                  </a:lnTo>
                  <a:lnTo>
                    <a:pt x="320802" y="42672"/>
                  </a:lnTo>
                  <a:lnTo>
                    <a:pt x="336804" y="40850"/>
                  </a:lnTo>
                  <a:lnTo>
                    <a:pt x="352806" y="38957"/>
                  </a:lnTo>
                  <a:lnTo>
                    <a:pt x="368808" y="37207"/>
                  </a:lnTo>
                  <a:lnTo>
                    <a:pt x="384810" y="35814"/>
                  </a:lnTo>
                  <a:lnTo>
                    <a:pt x="398978" y="34230"/>
                  </a:lnTo>
                  <a:lnTo>
                    <a:pt x="413004" y="32861"/>
                  </a:lnTo>
                  <a:lnTo>
                    <a:pt x="427029" y="31634"/>
                  </a:lnTo>
                  <a:lnTo>
                    <a:pt x="441198" y="30480"/>
                  </a:lnTo>
                  <a:lnTo>
                    <a:pt x="458795" y="28634"/>
                  </a:lnTo>
                  <a:lnTo>
                    <a:pt x="476250" y="26574"/>
                  </a:lnTo>
                  <a:lnTo>
                    <a:pt x="493704" y="24372"/>
                  </a:lnTo>
                  <a:lnTo>
                    <a:pt x="511302" y="22098"/>
                  </a:lnTo>
                  <a:lnTo>
                    <a:pt x="528447" y="19835"/>
                  </a:lnTo>
                  <a:lnTo>
                    <a:pt x="545592" y="17716"/>
                  </a:lnTo>
                  <a:lnTo>
                    <a:pt x="562737" y="15882"/>
                  </a:lnTo>
                  <a:lnTo>
                    <a:pt x="579882" y="14478"/>
                  </a:lnTo>
                  <a:lnTo>
                    <a:pt x="591752" y="13442"/>
                  </a:lnTo>
                  <a:lnTo>
                    <a:pt x="603408" y="12477"/>
                  </a:lnTo>
                  <a:lnTo>
                    <a:pt x="614922" y="11370"/>
                  </a:lnTo>
                  <a:lnTo>
                    <a:pt x="626364" y="9906"/>
                  </a:lnTo>
                  <a:lnTo>
                    <a:pt x="634365" y="9084"/>
                  </a:lnTo>
                  <a:lnTo>
                    <a:pt x="642366" y="7905"/>
                  </a:lnTo>
                  <a:lnTo>
                    <a:pt x="650367" y="6584"/>
                  </a:lnTo>
                  <a:lnTo>
                    <a:pt x="658368" y="5334"/>
                  </a:lnTo>
                  <a:lnTo>
                    <a:pt x="662178" y="4572"/>
                  </a:lnTo>
                  <a:lnTo>
                    <a:pt x="665226" y="4572"/>
                  </a:lnTo>
                  <a:lnTo>
                    <a:pt x="668274" y="3810"/>
                  </a:lnTo>
                  <a:lnTo>
                    <a:pt x="667512" y="3810"/>
                  </a:lnTo>
                  <a:lnTo>
                    <a:pt x="659892" y="3048"/>
                  </a:lnTo>
                  <a:lnTo>
                    <a:pt x="659130" y="3048"/>
                  </a:lnTo>
                  <a:lnTo>
                    <a:pt x="656844" y="2286"/>
                  </a:lnTo>
                  <a:lnTo>
                    <a:pt x="654558" y="762"/>
                  </a:lnTo>
                  <a:lnTo>
                    <a:pt x="652272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865323" y="5393798"/>
              <a:ext cx="519640" cy="54874"/>
            </a:xfrm>
            <a:custGeom>
              <a:rect b="b" l="l" r="r" t="t"/>
              <a:pathLst>
                <a:path extrusionOk="0" h="41275" w="414654">
                  <a:moveTo>
                    <a:pt x="0" y="39624"/>
                  </a:moveTo>
                  <a:lnTo>
                    <a:pt x="7989" y="39754"/>
                  </a:lnTo>
                  <a:lnTo>
                    <a:pt x="15906" y="40100"/>
                  </a:lnTo>
                  <a:lnTo>
                    <a:pt x="23681" y="40588"/>
                  </a:lnTo>
                  <a:lnTo>
                    <a:pt x="31242" y="41148"/>
                  </a:lnTo>
                  <a:lnTo>
                    <a:pt x="43243" y="41124"/>
                  </a:lnTo>
                  <a:lnTo>
                    <a:pt x="91249" y="38361"/>
                  </a:lnTo>
                  <a:lnTo>
                    <a:pt x="103251" y="36957"/>
                  </a:lnTo>
                  <a:lnTo>
                    <a:pt x="115252" y="35552"/>
                  </a:lnTo>
                  <a:lnTo>
                    <a:pt x="127254" y="34290"/>
                  </a:lnTo>
                  <a:lnTo>
                    <a:pt x="137088" y="33147"/>
                  </a:lnTo>
                  <a:lnTo>
                    <a:pt x="147065" y="32004"/>
                  </a:lnTo>
                  <a:lnTo>
                    <a:pt x="157043" y="30861"/>
                  </a:lnTo>
                  <a:lnTo>
                    <a:pt x="166878" y="29718"/>
                  </a:lnTo>
                  <a:lnTo>
                    <a:pt x="189178" y="27193"/>
                  </a:lnTo>
                  <a:lnTo>
                    <a:pt x="234064" y="21574"/>
                  </a:lnTo>
                  <a:lnTo>
                    <a:pt x="278415" y="17145"/>
                  </a:lnTo>
                  <a:lnTo>
                    <a:pt x="289048" y="16263"/>
                  </a:lnTo>
                  <a:lnTo>
                    <a:pt x="299466" y="15240"/>
                  </a:lnTo>
                  <a:lnTo>
                    <a:pt x="309741" y="14216"/>
                  </a:lnTo>
                  <a:lnTo>
                    <a:pt x="319944" y="13335"/>
                  </a:lnTo>
                  <a:lnTo>
                    <a:pt x="330005" y="12453"/>
                  </a:lnTo>
                  <a:lnTo>
                    <a:pt x="339852" y="11429"/>
                  </a:lnTo>
                  <a:lnTo>
                    <a:pt x="348412" y="10525"/>
                  </a:lnTo>
                  <a:lnTo>
                    <a:pt x="356901" y="9905"/>
                  </a:lnTo>
                  <a:lnTo>
                    <a:pt x="365248" y="9286"/>
                  </a:lnTo>
                  <a:lnTo>
                    <a:pt x="373380" y="8381"/>
                  </a:lnTo>
                  <a:lnTo>
                    <a:pt x="380107" y="7679"/>
                  </a:lnTo>
                  <a:lnTo>
                    <a:pt x="386619" y="6762"/>
                  </a:lnTo>
                  <a:lnTo>
                    <a:pt x="392989" y="5703"/>
                  </a:lnTo>
                  <a:lnTo>
                    <a:pt x="399288" y="4571"/>
                  </a:lnTo>
                  <a:lnTo>
                    <a:pt x="403860" y="3809"/>
                  </a:lnTo>
                  <a:lnTo>
                    <a:pt x="408431" y="2285"/>
                  </a:lnTo>
                  <a:lnTo>
                    <a:pt x="413004" y="761"/>
                  </a:lnTo>
                  <a:lnTo>
                    <a:pt x="413766" y="761"/>
                  </a:lnTo>
                  <a:lnTo>
                    <a:pt x="414528" y="761"/>
                  </a:lnTo>
                  <a:lnTo>
                    <a:pt x="410718" y="0"/>
                  </a:lnTo>
                  <a:lnTo>
                    <a:pt x="407670" y="0"/>
                  </a:lnTo>
                  <a:lnTo>
                    <a:pt x="403860" y="0"/>
                  </a:lnTo>
                  <a:lnTo>
                    <a:pt x="396240" y="0"/>
                  </a:lnTo>
                  <a:lnTo>
                    <a:pt x="393192" y="0"/>
                  </a:lnTo>
                  <a:lnTo>
                    <a:pt x="38862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031" name="Google Shape;1031;p9"/>
            <p:cNvGrpSpPr/>
            <p:nvPr/>
          </p:nvGrpSpPr>
          <p:grpSpPr>
            <a:xfrm>
              <a:off x="5261431" y="5142558"/>
              <a:ext cx="1169151" cy="160654"/>
              <a:chOff x="6213348" y="4782311"/>
              <a:chExt cx="932942" cy="120841"/>
            </a:xfrm>
          </p:grpSpPr>
          <p:sp>
            <p:nvSpPr>
              <p:cNvPr id="1032" name="Google Shape;1032;p9"/>
              <p:cNvSpPr/>
              <p:nvPr/>
            </p:nvSpPr>
            <p:spPr>
              <a:xfrm>
                <a:off x="6213348" y="4814315"/>
                <a:ext cx="92710" cy="10795"/>
              </a:xfrm>
              <a:custGeom>
                <a:rect b="b" l="l" r="r" t="t"/>
                <a:pathLst>
                  <a:path extrusionOk="0" h="10795" w="92710">
                    <a:moveTo>
                      <a:pt x="0" y="6857"/>
                    </a:moveTo>
                    <a:lnTo>
                      <a:pt x="10394" y="8739"/>
                    </a:lnTo>
                    <a:lnTo>
                      <a:pt x="20288" y="9905"/>
                    </a:lnTo>
                    <a:lnTo>
                      <a:pt x="30325" y="10501"/>
                    </a:lnTo>
                    <a:lnTo>
                      <a:pt x="41148" y="10667"/>
                    </a:lnTo>
                    <a:lnTo>
                      <a:pt x="50613" y="10144"/>
                    </a:lnTo>
                    <a:lnTo>
                      <a:pt x="59721" y="8762"/>
                    </a:lnTo>
                    <a:lnTo>
                      <a:pt x="68687" y="6810"/>
                    </a:lnTo>
                    <a:lnTo>
                      <a:pt x="77724" y="4571"/>
                    </a:lnTo>
                    <a:lnTo>
                      <a:pt x="82296" y="3809"/>
                    </a:lnTo>
                    <a:lnTo>
                      <a:pt x="92202" y="5333"/>
                    </a:lnTo>
                    <a:lnTo>
                      <a:pt x="90678" y="1523"/>
                    </a:lnTo>
                    <a:lnTo>
                      <a:pt x="87630" y="1523"/>
                    </a:lnTo>
                    <a:lnTo>
                      <a:pt x="86106" y="761"/>
                    </a:lnTo>
                    <a:lnTo>
                      <a:pt x="8382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6254496" y="4839652"/>
                <a:ext cx="782320" cy="63500"/>
              </a:xfrm>
              <a:custGeom>
                <a:rect b="b" l="l" r="r" t="t"/>
                <a:pathLst>
                  <a:path extrusionOk="0" h="63500" w="782320">
                    <a:moveTo>
                      <a:pt x="0" y="13525"/>
                    </a:moveTo>
                    <a:lnTo>
                      <a:pt x="20990" y="10632"/>
                    </a:lnTo>
                    <a:lnTo>
                      <a:pt x="40481" y="10382"/>
                    </a:lnTo>
                    <a:lnTo>
                      <a:pt x="60114" y="11703"/>
                    </a:lnTo>
                    <a:lnTo>
                      <a:pt x="81534" y="13525"/>
                    </a:lnTo>
                    <a:lnTo>
                      <a:pt x="112966" y="15740"/>
                    </a:lnTo>
                    <a:lnTo>
                      <a:pt x="175831" y="17597"/>
                    </a:lnTo>
                    <a:lnTo>
                      <a:pt x="244994" y="18549"/>
                    </a:lnTo>
                    <a:lnTo>
                      <a:pt x="320742" y="19169"/>
                    </a:lnTo>
                    <a:lnTo>
                      <a:pt x="358902" y="19621"/>
                    </a:lnTo>
                    <a:lnTo>
                      <a:pt x="432054" y="20669"/>
                    </a:lnTo>
                    <a:lnTo>
                      <a:pt x="505206" y="23431"/>
                    </a:lnTo>
                    <a:lnTo>
                      <a:pt x="532638" y="24669"/>
                    </a:lnTo>
                    <a:lnTo>
                      <a:pt x="560069" y="25907"/>
                    </a:lnTo>
                    <a:lnTo>
                      <a:pt x="587502" y="26860"/>
                    </a:lnTo>
                    <a:lnTo>
                      <a:pt x="614934" y="27241"/>
                    </a:lnTo>
                    <a:lnTo>
                      <a:pt x="633352" y="27777"/>
                    </a:lnTo>
                    <a:lnTo>
                      <a:pt x="651986" y="28098"/>
                    </a:lnTo>
                    <a:lnTo>
                      <a:pt x="670762" y="27991"/>
                    </a:lnTo>
                    <a:lnTo>
                      <a:pt x="689610" y="27241"/>
                    </a:lnTo>
                    <a:lnTo>
                      <a:pt x="702302" y="25836"/>
                    </a:lnTo>
                    <a:lnTo>
                      <a:pt x="715137" y="24002"/>
                    </a:lnTo>
                    <a:lnTo>
                      <a:pt x="727971" y="21883"/>
                    </a:lnTo>
                    <a:lnTo>
                      <a:pt x="740664" y="19621"/>
                    </a:lnTo>
                    <a:lnTo>
                      <a:pt x="748784" y="18240"/>
                    </a:lnTo>
                    <a:lnTo>
                      <a:pt x="757047" y="16573"/>
                    </a:lnTo>
                    <a:lnTo>
                      <a:pt x="765309" y="14906"/>
                    </a:lnTo>
                    <a:lnTo>
                      <a:pt x="773430" y="13525"/>
                    </a:lnTo>
                    <a:lnTo>
                      <a:pt x="776478" y="13525"/>
                    </a:lnTo>
                    <a:lnTo>
                      <a:pt x="778764" y="12763"/>
                    </a:lnTo>
                    <a:lnTo>
                      <a:pt x="781812" y="12001"/>
                    </a:lnTo>
                    <a:lnTo>
                      <a:pt x="743128" y="4786"/>
                    </a:lnTo>
                    <a:lnTo>
                      <a:pt x="691467" y="1023"/>
                    </a:lnTo>
                    <a:lnTo>
                      <a:pt x="650367" y="0"/>
                    </a:lnTo>
                    <a:lnTo>
                      <a:pt x="609266" y="404"/>
                    </a:lnTo>
                    <a:lnTo>
                      <a:pt x="568452" y="2095"/>
                    </a:lnTo>
                    <a:lnTo>
                      <a:pt x="496919" y="8477"/>
                    </a:lnTo>
                    <a:lnTo>
                      <a:pt x="425958" y="16573"/>
                    </a:lnTo>
                    <a:lnTo>
                      <a:pt x="380357" y="21026"/>
                    </a:lnTo>
                    <a:lnTo>
                      <a:pt x="334899" y="25336"/>
                    </a:lnTo>
                    <a:lnTo>
                      <a:pt x="289440" y="29646"/>
                    </a:lnTo>
                    <a:lnTo>
                      <a:pt x="243840" y="34099"/>
                    </a:lnTo>
                    <a:lnTo>
                      <a:pt x="180975" y="41052"/>
                    </a:lnTo>
                    <a:lnTo>
                      <a:pt x="118110" y="48577"/>
                    </a:lnTo>
                    <a:lnTo>
                      <a:pt x="78105" y="54387"/>
                    </a:lnTo>
                    <a:lnTo>
                      <a:pt x="38100" y="60769"/>
                    </a:lnTo>
                    <a:lnTo>
                      <a:pt x="32766" y="61531"/>
                    </a:lnTo>
                    <a:lnTo>
                      <a:pt x="26670" y="62293"/>
                    </a:lnTo>
                    <a:lnTo>
                      <a:pt x="21336" y="63055"/>
                    </a:lnTo>
                    <a:lnTo>
                      <a:pt x="30229" y="63138"/>
                    </a:lnTo>
                    <a:lnTo>
                      <a:pt x="38766" y="63150"/>
                    </a:lnTo>
                    <a:lnTo>
                      <a:pt x="47160" y="62734"/>
                    </a:lnTo>
                    <a:lnTo>
                      <a:pt x="55626" y="6153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6758940" y="4782311"/>
                <a:ext cx="387350" cy="59055"/>
              </a:xfrm>
              <a:custGeom>
                <a:rect b="b" l="l" r="r" t="t"/>
                <a:pathLst>
                  <a:path extrusionOk="0" h="59054" w="387350">
                    <a:moveTo>
                      <a:pt x="0" y="58673"/>
                    </a:moveTo>
                    <a:lnTo>
                      <a:pt x="11894" y="58292"/>
                    </a:lnTo>
                    <a:lnTo>
                      <a:pt x="23717" y="57340"/>
                    </a:lnTo>
                    <a:lnTo>
                      <a:pt x="35683" y="56102"/>
                    </a:lnTo>
                    <a:lnTo>
                      <a:pt x="48006" y="54863"/>
                    </a:lnTo>
                    <a:lnTo>
                      <a:pt x="64579" y="52577"/>
                    </a:lnTo>
                    <a:lnTo>
                      <a:pt x="81153" y="50291"/>
                    </a:lnTo>
                    <a:lnTo>
                      <a:pt x="97726" y="48005"/>
                    </a:lnTo>
                    <a:lnTo>
                      <a:pt x="114300" y="45719"/>
                    </a:lnTo>
                    <a:lnTo>
                      <a:pt x="132588" y="43422"/>
                    </a:lnTo>
                    <a:lnTo>
                      <a:pt x="150876" y="41052"/>
                    </a:lnTo>
                    <a:lnTo>
                      <a:pt x="169163" y="38540"/>
                    </a:lnTo>
                    <a:lnTo>
                      <a:pt x="187452" y="35813"/>
                    </a:lnTo>
                    <a:lnTo>
                      <a:pt x="206311" y="32837"/>
                    </a:lnTo>
                    <a:lnTo>
                      <a:pt x="225170" y="29717"/>
                    </a:lnTo>
                    <a:lnTo>
                      <a:pt x="244030" y="26598"/>
                    </a:lnTo>
                    <a:lnTo>
                      <a:pt x="262890" y="23621"/>
                    </a:lnTo>
                    <a:lnTo>
                      <a:pt x="278772" y="21455"/>
                    </a:lnTo>
                    <a:lnTo>
                      <a:pt x="294513" y="19430"/>
                    </a:lnTo>
                    <a:lnTo>
                      <a:pt x="310253" y="17406"/>
                    </a:lnTo>
                    <a:lnTo>
                      <a:pt x="326136" y="15239"/>
                    </a:lnTo>
                    <a:lnTo>
                      <a:pt x="339280" y="14073"/>
                    </a:lnTo>
                    <a:lnTo>
                      <a:pt x="352425" y="12763"/>
                    </a:lnTo>
                    <a:lnTo>
                      <a:pt x="365569" y="11168"/>
                    </a:lnTo>
                    <a:lnTo>
                      <a:pt x="378714" y="9143"/>
                    </a:lnTo>
                    <a:lnTo>
                      <a:pt x="381000" y="9143"/>
                    </a:lnTo>
                    <a:lnTo>
                      <a:pt x="384810" y="8381"/>
                    </a:lnTo>
                    <a:lnTo>
                      <a:pt x="387096" y="7619"/>
                    </a:lnTo>
                    <a:lnTo>
                      <a:pt x="377190" y="6857"/>
                    </a:lnTo>
                    <a:lnTo>
                      <a:pt x="372618" y="5333"/>
                    </a:lnTo>
                    <a:lnTo>
                      <a:pt x="36423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35" name="Google Shape;1035;p9"/>
            <p:cNvSpPr/>
            <p:nvPr/>
          </p:nvSpPr>
          <p:spPr>
            <a:xfrm>
              <a:off x="7283015" y="5156741"/>
              <a:ext cx="2381752" cy="260018"/>
            </a:xfrm>
            <a:custGeom>
              <a:rect b="b" l="l" r="r" t="t"/>
              <a:pathLst>
                <a:path extrusionOk="0" h="195579" w="1900554">
                  <a:moveTo>
                    <a:pt x="0" y="128778"/>
                  </a:moveTo>
                  <a:lnTo>
                    <a:pt x="11763" y="131575"/>
                  </a:lnTo>
                  <a:lnTo>
                    <a:pt x="23241" y="135159"/>
                  </a:lnTo>
                  <a:lnTo>
                    <a:pt x="34718" y="139172"/>
                  </a:lnTo>
                  <a:lnTo>
                    <a:pt x="46482" y="143256"/>
                  </a:lnTo>
                  <a:lnTo>
                    <a:pt x="75902" y="152030"/>
                  </a:lnTo>
                  <a:lnTo>
                    <a:pt x="105822" y="158019"/>
                  </a:lnTo>
                  <a:lnTo>
                    <a:pt x="136171" y="161579"/>
                  </a:lnTo>
                  <a:lnTo>
                    <a:pt x="166878" y="163068"/>
                  </a:lnTo>
                  <a:lnTo>
                    <a:pt x="204108" y="162722"/>
                  </a:lnTo>
                  <a:lnTo>
                    <a:pt x="277141" y="154602"/>
                  </a:lnTo>
                  <a:lnTo>
                    <a:pt x="355103" y="139469"/>
                  </a:lnTo>
                  <a:lnTo>
                    <a:pt x="396335" y="130683"/>
                  </a:lnTo>
                  <a:lnTo>
                    <a:pt x="437709" y="121896"/>
                  </a:lnTo>
                  <a:lnTo>
                    <a:pt x="479298" y="113538"/>
                  </a:lnTo>
                  <a:lnTo>
                    <a:pt x="522303" y="106156"/>
                  </a:lnTo>
                  <a:lnTo>
                    <a:pt x="565594" y="100203"/>
                  </a:lnTo>
                  <a:lnTo>
                    <a:pt x="609171" y="95964"/>
                  </a:lnTo>
                  <a:lnTo>
                    <a:pt x="653034" y="93726"/>
                  </a:lnTo>
                  <a:lnTo>
                    <a:pt x="691193" y="93380"/>
                  </a:lnTo>
                  <a:lnTo>
                    <a:pt x="729138" y="94964"/>
                  </a:lnTo>
                  <a:lnTo>
                    <a:pt x="804672" y="105918"/>
                  </a:lnTo>
                  <a:lnTo>
                    <a:pt x="854773" y="122491"/>
                  </a:lnTo>
                  <a:lnTo>
                    <a:pt x="901446" y="147066"/>
                  </a:lnTo>
                  <a:lnTo>
                    <a:pt x="932842" y="174605"/>
                  </a:lnTo>
                  <a:lnTo>
                    <a:pt x="946404" y="188976"/>
                  </a:lnTo>
                  <a:lnTo>
                    <a:pt x="955547" y="195072"/>
                  </a:lnTo>
                  <a:lnTo>
                    <a:pt x="962406" y="191262"/>
                  </a:lnTo>
                  <a:lnTo>
                    <a:pt x="973907" y="183034"/>
                  </a:lnTo>
                  <a:lnTo>
                    <a:pt x="984694" y="172307"/>
                  </a:lnTo>
                  <a:lnTo>
                    <a:pt x="995195" y="161151"/>
                  </a:lnTo>
                  <a:lnTo>
                    <a:pt x="1005840" y="151638"/>
                  </a:lnTo>
                  <a:lnTo>
                    <a:pt x="1047273" y="122777"/>
                  </a:lnTo>
                  <a:lnTo>
                    <a:pt x="1092708" y="101345"/>
                  </a:lnTo>
                  <a:lnTo>
                    <a:pt x="1131319" y="89213"/>
                  </a:lnTo>
                  <a:lnTo>
                    <a:pt x="1171289" y="80867"/>
                  </a:lnTo>
                  <a:lnTo>
                    <a:pt x="1211972" y="75521"/>
                  </a:lnTo>
                  <a:lnTo>
                    <a:pt x="1252728" y="72389"/>
                  </a:lnTo>
                  <a:lnTo>
                    <a:pt x="1303841" y="70103"/>
                  </a:lnTo>
                  <a:lnTo>
                    <a:pt x="1355312" y="69532"/>
                  </a:lnTo>
                  <a:lnTo>
                    <a:pt x="1406925" y="69818"/>
                  </a:lnTo>
                  <a:lnTo>
                    <a:pt x="1458468" y="70103"/>
                  </a:lnTo>
                  <a:lnTo>
                    <a:pt x="1499496" y="70342"/>
                  </a:lnTo>
                  <a:lnTo>
                    <a:pt x="1540383" y="70865"/>
                  </a:lnTo>
                  <a:lnTo>
                    <a:pt x="1581269" y="71389"/>
                  </a:lnTo>
                  <a:lnTo>
                    <a:pt x="1622298" y="71627"/>
                  </a:lnTo>
                  <a:lnTo>
                    <a:pt x="1657611" y="71544"/>
                  </a:lnTo>
                  <a:lnTo>
                    <a:pt x="1692783" y="70961"/>
                  </a:lnTo>
                  <a:lnTo>
                    <a:pt x="1763268" y="66293"/>
                  </a:lnTo>
                  <a:lnTo>
                    <a:pt x="1811464" y="57340"/>
                  </a:lnTo>
                  <a:lnTo>
                    <a:pt x="1858518" y="42671"/>
                  </a:lnTo>
                  <a:lnTo>
                    <a:pt x="1893236" y="26598"/>
                  </a:lnTo>
                  <a:lnTo>
                    <a:pt x="1900427" y="18287"/>
                  </a:lnTo>
                  <a:lnTo>
                    <a:pt x="1898534" y="11465"/>
                  </a:lnTo>
                  <a:lnTo>
                    <a:pt x="1890426" y="6000"/>
                  </a:lnTo>
                  <a:lnTo>
                    <a:pt x="1881032" y="2107"/>
                  </a:lnTo>
                  <a:lnTo>
                    <a:pt x="1875282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7964833" y="4985536"/>
              <a:ext cx="423352" cy="45588"/>
            </a:xfrm>
            <a:custGeom>
              <a:rect b="b" l="l" r="r" t="t"/>
              <a:pathLst>
                <a:path extrusionOk="0" h="34289" w="337820">
                  <a:moveTo>
                    <a:pt x="0" y="30480"/>
                  </a:moveTo>
                  <a:lnTo>
                    <a:pt x="22288" y="32039"/>
                  </a:lnTo>
                  <a:lnTo>
                    <a:pt x="44577" y="33242"/>
                  </a:lnTo>
                  <a:lnTo>
                    <a:pt x="66865" y="34016"/>
                  </a:lnTo>
                  <a:lnTo>
                    <a:pt x="89154" y="34290"/>
                  </a:lnTo>
                  <a:lnTo>
                    <a:pt x="121038" y="34147"/>
                  </a:lnTo>
                  <a:lnTo>
                    <a:pt x="152781" y="33718"/>
                  </a:lnTo>
                  <a:lnTo>
                    <a:pt x="184523" y="33004"/>
                  </a:lnTo>
                  <a:lnTo>
                    <a:pt x="216408" y="32004"/>
                  </a:lnTo>
                  <a:lnTo>
                    <a:pt x="239851" y="31432"/>
                  </a:lnTo>
                  <a:lnTo>
                    <a:pt x="263366" y="30861"/>
                  </a:lnTo>
                  <a:lnTo>
                    <a:pt x="287023" y="30289"/>
                  </a:lnTo>
                  <a:lnTo>
                    <a:pt x="310896" y="29718"/>
                  </a:lnTo>
                  <a:lnTo>
                    <a:pt x="317313" y="29718"/>
                  </a:lnTo>
                  <a:lnTo>
                    <a:pt x="323945" y="29718"/>
                  </a:lnTo>
                  <a:lnTo>
                    <a:pt x="330719" y="29718"/>
                  </a:lnTo>
                  <a:lnTo>
                    <a:pt x="337566" y="29718"/>
                  </a:lnTo>
                  <a:lnTo>
                    <a:pt x="332994" y="27432"/>
                  </a:lnTo>
                  <a:lnTo>
                    <a:pt x="301918" y="5893"/>
                  </a:lnTo>
                  <a:lnTo>
                    <a:pt x="29794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10"/>
          <p:cNvGrpSpPr/>
          <p:nvPr/>
        </p:nvGrpSpPr>
        <p:grpSpPr>
          <a:xfrm>
            <a:off x="2527683" y="6900443"/>
            <a:ext cx="5279310" cy="612000"/>
            <a:chOff x="4640591" y="5923025"/>
            <a:chExt cx="3759697" cy="393701"/>
          </a:xfrm>
        </p:grpSpPr>
        <p:grpSp>
          <p:nvGrpSpPr>
            <p:cNvPr id="1042" name="Google Shape;1042;p10"/>
            <p:cNvGrpSpPr/>
            <p:nvPr/>
          </p:nvGrpSpPr>
          <p:grpSpPr>
            <a:xfrm>
              <a:off x="4640591" y="6067806"/>
              <a:ext cx="541516" cy="248920"/>
              <a:chOff x="4640591" y="6067806"/>
              <a:chExt cx="541516" cy="248920"/>
            </a:xfrm>
          </p:grpSpPr>
          <p:sp>
            <p:nvSpPr>
              <p:cNvPr id="1043" name="Google Shape;1043;p10"/>
              <p:cNvSpPr/>
              <p:nvPr/>
            </p:nvSpPr>
            <p:spPr>
              <a:xfrm>
                <a:off x="4640591" y="6102096"/>
                <a:ext cx="127000" cy="169545"/>
              </a:xfrm>
              <a:custGeom>
                <a:rect b="b" l="l" r="r" t="t"/>
                <a:pathLst>
                  <a:path extrusionOk="0" h="169545" w="127000">
                    <a:moveTo>
                      <a:pt x="76188" y="20574"/>
                    </a:moveTo>
                    <a:lnTo>
                      <a:pt x="72616" y="11894"/>
                    </a:lnTo>
                    <a:lnTo>
                      <a:pt x="68758" y="4857"/>
                    </a:lnTo>
                    <a:lnTo>
                      <a:pt x="62900" y="535"/>
                    </a:lnTo>
                    <a:lnTo>
                      <a:pt x="53328" y="0"/>
                    </a:lnTo>
                    <a:lnTo>
                      <a:pt x="40183" y="5012"/>
                    </a:lnTo>
                    <a:lnTo>
                      <a:pt x="14466" y="39624"/>
                    </a:lnTo>
                    <a:lnTo>
                      <a:pt x="654" y="88677"/>
                    </a:lnTo>
                    <a:lnTo>
                      <a:pt x="0" y="114954"/>
                    </a:lnTo>
                    <a:lnTo>
                      <a:pt x="4560" y="139446"/>
                    </a:lnTo>
                    <a:lnTo>
                      <a:pt x="10989" y="152661"/>
                    </a:lnTo>
                    <a:lnTo>
                      <a:pt x="19990" y="161734"/>
                    </a:lnTo>
                    <a:lnTo>
                      <a:pt x="31563" y="167092"/>
                    </a:lnTo>
                    <a:lnTo>
                      <a:pt x="45708" y="169164"/>
                    </a:lnTo>
                    <a:lnTo>
                      <a:pt x="61852" y="168532"/>
                    </a:lnTo>
                    <a:lnTo>
                      <a:pt x="105144" y="149352"/>
                    </a:lnTo>
                    <a:lnTo>
                      <a:pt x="122289" y="132099"/>
                    </a:lnTo>
                    <a:lnTo>
                      <a:pt x="126480" y="1264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4" name="Google Shape;1044;p10"/>
              <p:cNvSpPr/>
              <p:nvPr/>
            </p:nvSpPr>
            <p:spPr>
              <a:xfrm>
                <a:off x="4759451" y="6070854"/>
                <a:ext cx="105410" cy="174625"/>
              </a:xfrm>
              <a:custGeom>
                <a:rect b="b" l="l" r="r" t="t"/>
                <a:pathLst>
                  <a:path extrusionOk="0" h="174625" w="105410">
                    <a:moveTo>
                      <a:pt x="0" y="0"/>
                    </a:moveTo>
                    <a:lnTo>
                      <a:pt x="4929" y="44469"/>
                    </a:lnTo>
                    <a:lnTo>
                      <a:pt x="14763" y="92678"/>
                    </a:lnTo>
                    <a:lnTo>
                      <a:pt x="18228" y="109477"/>
                    </a:lnTo>
                    <a:lnTo>
                      <a:pt x="21336" y="126492"/>
                    </a:lnTo>
                    <a:lnTo>
                      <a:pt x="23705" y="136790"/>
                    </a:lnTo>
                    <a:lnTo>
                      <a:pt x="26003" y="147161"/>
                    </a:lnTo>
                    <a:lnTo>
                      <a:pt x="25908" y="137922"/>
                    </a:lnTo>
                    <a:lnTo>
                      <a:pt x="26836" y="126134"/>
                    </a:lnTo>
                    <a:lnTo>
                      <a:pt x="51946" y="92821"/>
                    </a:lnTo>
                    <a:lnTo>
                      <a:pt x="71735" y="89487"/>
                    </a:lnTo>
                    <a:lnTo>
                      <a:pt x="80772" y="90677"/>
                    </a:lnTo>
                    <a:lnTo>
                      <a:pt x="105156" y="126491"/>
                    </a:lnTo>
                    <a:lnTo>
                      <a:pt x="105263" y="136290"/>
                    </a:lnTo>
                    <a:lnTo>
                      <a:pt x="104298" y="145446"/>
                    </a:lnTo>
                    <a:lnTo>
                      <a:pt x="102048" y="154459"/>
                    </a:lnTo>
                    <a:lnTo>
                      <a:pt x="98298" y="163829"/>
                    </a:lnTo>
                    <a:lnTo>
                      <a:pt x="96012" y="169163"/>
                    </a:lnTo>
                    <a:lnTo>
                      <a:pt x="94488" y="170687"/>
                    </a:lnTo>
                    <a:lnTo>
                      <a:pt x="91440" y="17449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5" name="Google Shape;1045;p10"/>
              <p:cNvSpPr/>
              <p:nvPr/>
            </p:nvSpPr>
            <p:spPr>
              <a:xfrm>
                <a:off x="4886705" y="6143827"/>
                <a:ext cx="45085" cy="102870"/>
              </a:xfrm>
              <a:custGeom>
                <a:rect b="b" l="l" r="r" t="t"/>
                <a:pathLst>
                  <a:path extrusionOk="0" h="102870" w="45085">
                    <a:moveTo>
                      <a:pt x="1524" y="7798"/>
                    </a:moveTo>
                    <a:lnTo>
                      <a:pt x="9144" y="51232"/>
                    </a:lnTo>
                    <a:lnTo>
                      <a:pt x="9501" y="63126"/>
                    </a:lnTo>
                    <a:lnTo>
                      <a:pt x="10287" y="76092"/>
                    </a:lnTo>
                    <a:lnTo>
                      <a:pt x="12787" y="88630"/>
                    </a:lnTo>
                    <a:lnTo>
                      <a:pt x="18288" y="99238"/>
                    </a:lnTo>
                    <a:lnTo>
                      <a:pt x="23502" y="102560"/>
                    </a:lnTo>
                    <a:lnTo>
                      <a:pt x="28575" y="101238"/>
                    </a:lnTo>
                    <a:lnTo>
                      <a:pt x="45041" y="60019"/>
                    </a:lnTo>
                    <a:lnTo>
                      <a:pt x="44958" y="48946"/>
                    </a:lnTo>
                    <a:lnTo>
                      <a:pt x="22860" y="9322"/>
                    </a:lnTo>
                    <a:lnTo>
                      <a:pt x="6572" y="0"/>
                    </a:lnTo>
                    <a:lnTo>
                      <a:pt x="1524" y="940"/>
                    </a:lnTo>
                    <a:lnTo>
                      <a:pt x="762" y="2464"/>
                    </a:lnTo>
                    <a:lnTo>
                      <a:pt x="0" y="3226"/>
                    </a:lnTo>
                    <a:lnTo>
                      <a:pt x="762" y="47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6" name="Google Shape;1046;p10"/>
              <p:cNvSpPr/>
              <p:nvPr/>
            </p:nvSpPr>
            <p:spPr>
              <a:xfrm>
                <a:off x="4978145" y="6151626"/>
                <a:ext cx="10795" cy="81915"/>
              </a:xfrm>
              <a:custGeom>
                <a:rect b="b" l="l" r="r" t="t"/>
                <a:pathLst>
                  <a:path extrusionOk="0" h="81914" w="10795">
                    <a:moveTo>
                      <a:pt x="0" y="0"/>
                    </a:moveTo>
                    <a:lnTo>
                      <a:pt x="9144" y="45719"/>
                    </a:lnTo>
                    <a:lnTo>
                      <a:pt x="10191" y="62483"/>
                    </a:lnTo>
                    <a:lnTo>
                      <a:pt x="9894" y="71223"/>
                    </a:lnTo>
                    <a:lnTo>
                      <a:pt x="8382" y="79247"/>
                    </a:lnTo>
                    <a:lnTo>
                      <a:pt x="6858" y="80771"/>
                    </a:lnTo>
                    <a:lnTo>
                      <a:pt x="6858" y="81533"/>
                    </a:lnTo>
                    <a:lnTo>
                      <a:pt x="5334" y="807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47" name="Google Shape;1047;p10"/>
              <p:cNvSpPr/>
              <p:nvPr/>
            </p:nvSpPr>
            <p:spPr>
              <a:xfrm>
                <a:off x="4954523" y="606780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48" name="Google Shape;104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21459" y="6116548"/>
                <a:ext cx="148188" cy="1318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9" name="Google Shape;1049;p10"/>
              <p:cNvSpPr/>
              <p:nvPr/>
            </p:nvSpPr>
            <p:spPr>
              <a:xfrm>
                <a:off x="4742687" y="6269736"/>
                <a:ext cx="439420" cy="46990"/>
              </a:xfrm>
              <a:custGeom>
                <a:rect b="b" l="l" r="r" t="t"/>
                <a:pathLst>
                  <a:path extrusionOk="0" h="46989" w="439420">
                    <a:moveTo>
                      <a:pt x="0" y="45719"/>
                    </a:moveTo>
                    <a:lnTo>
                      <a:pt x="24443" y="46577"/>
                    </a:lnTo>
                    <a:lnTo>
                      <a:pt x="48672" y="46862"/>
                    </a:lnTo>
                    <a:lnTo>
                      <a:pt x="72759" y="46577"/>
                    </a:lnTo>
                    <a:lnTo>
                      <a:pt x="96774" y="45719"/>
                    </a:lnTo>
                    <a:lnTo>
                      <a:pt x="135505" y="43064"/>
                    </a:lnTo>
                    <a:lnTo>
                      <a:pt x="174021" y="39909"/>
                    </a:lnTo>
                    <a:lnTo>
                      <a:pt x="212395" y="36611"/>
                    </a:lnTo>
                    <a:lnTo>
                      <a:pt x="250697" y="33527"/>
                    </a:lnTo>
                    <a:lnTo>
                      <a:pt x="315087" y="27717"/>
                    </a:lnTo>
                    <a:lnTo>
                      <a:pt x="379476" y="21335"/>
                    </a:lnTo>
                    <a:lnTo>
                      <a:pt x="418588" y="16192"/>
                    </a:lnTo>
                    <a:lnTo>
                      <a:pt x="438150" y="12191"/>
                    </a:lnTo>
                    <a:lnTo>
                      <a:pt x="437388" y="5333"/>
                    </a:lnTo>
                    <a:lnTo>
                      <a:pt x="43891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050" name="Google Shape;1050;p10"/>
            <p:cNvSpPr/>
            <p:nvPr/>
          </p:nvSpPr>
          <p:spPr>
            <a:xfrm>
              <a:off x="5285994" y="6127241"/>
              <a:ext cx="16510" cy="14604"/>
            </a:xfrm>
            <a:custGeom>
              <a:rect b="b" l="l" r="r" t="t"/>
              <a:pathLst>
                <a:path extrusionOk="0" h="14604" w="16510">
                  <a:moveTo>
                    <a:pt x="16001" y="0"/>
                  </a:moveTo>
                  <a:lnTo>
                    <a:pt x="7929" y="3440"/>
                  </a:lnTo>
                  <a:lnTo>
                    <a:pt x="4000" y="5238"/>
                  </a:lnTo>
                  <a:lnTo>
                    <a:pt x="2071" y="8036"/>
                  </a:lnTo>
                  <a:lnTo>
                    <a:pt x="0" y="1447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5294376" y="622935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5619750" y="6180582"/>
              <a:ext cx="113030" cy="14604"/>
            </a:xfrm>
            <a:custGeom>
              <a:rect b="b" l="l" r="r" t="t"/>
              <a:pathLst>
                <a:path extrusionOk="0" h="14604" w="113029">
                  <a:moveTo>
                    <a:pt x="0" y="0"/>
                  </a:moveTo>
                  <a:lnTo>
                    <a:pt x="17025" y="154"/>
                  </a:lnTo>
                  <a:lnTo>
                    <a:pt x="33909" y="666"/>
                  </a:lnTo>
                  <a:lnTo>
                    <a:pt x="50792" y="1607"/>
                  </a:lnTo>
                  <a:lnTo>
                    <a:pt x="67818" y="3048"/>
                  </a:lnTo>
                  <a:lnTo>
                    <a:pt x="77545" y="3595"/>
                  </a:lnTo>
                  <a:lnTo>
                    <a:pt x="87915" y="4572"/>
                  </a:lnTo>
                  <a:lnTo>
                    <a:pt x="98143" y="6691"/>
                  </a:lnTo>
                  <a:lnTo>
                    <a:pt x="107442" y="10668"/>
                  </a:lnTo>
                  <a:lnTo>
                    <a:pt x="108204" y="10668"/>
                  </a:lnTo>
                  <a:lnTo>
                    <a:pt x="112014" y="13716"/>
                  </a:lnTo>
                  <a:lnTo>
                    <a:pt x="112776" y="1447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53" name="Google Shape;105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61278" y="6054064"/>
              <a:ext cx="95300" cy="2294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54" name="Google Shape;1054;p10"/>
            <p:cNvGrpSpPr/>
            <p:nvPr/>
          </p:nvGrpSpPr>
          <p:grpSpPr>
            <a:xfrm>
              <a:off x="5966460" y="5923025"/>
              <a:ext cx="331399" cy="283489"/>
              <a:chOff x="5966460" y="5923025"/>
              <a:chExt cx="331399" cy="283489"/>
            </a:xfrm>
          </p:grpSpPr>
          <p:sp>
            <p:nvSpPr>
              <p:cNvPr id="1055" name="Google Shape;1055;p10"/>
              <p:cNvSpPr/>
              <p:nvPr/>
            </p:nvSpPr>
            <p:spPr>
              <a:xfrm>
                <a:off x="5966460" y="5923025"/>
                <a:ext cx="18415" cy="67310"/>
              </a:xfrm>
              <a:custGeom>
                <a:rect b="b" l="l" r="r" t="t"/>
                <a:pathLst>
                  <a:path extrusionOk="0" h="67310" w="18414">
                    <a:moveTo>
                      <a:pt x="0" y="0"/>
                    </a:moveTo>
                    <a:lnTo>
                      <a:pt x="9906" y="41148"/>
                    </a:lnTo>
                    <a:lnTo>
                      <a:pt x="12072" y="47553"/>
                    </a:lnTo>
                    <a:lnTo>
                      <a:pt x="14097" y="54102"/>
                    </a:lnTo>
                    <a:lnTo>
                      <a:pt x="16121" y="60650"/>
                    </a:lnTo>
                    <a:lnTo>
                      <a:pt x="18288" y="670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56" name="Google Shape;1056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010630" y="5953480"/>
                <a:ext cx="287229" cy="2530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7" name="Google Shape;1057;p10"/>
            <p:cNvGrpSpPr/>
            <p:nvPr/>
          </p:nvGrpSpPr>
          <p:grpSpPr>
            <a:xfrm>
              <a:off x="6781012" y="6026658"/>
              <a:ext cx="928141" cy="243864"/>
              <a:chOff x="6781012" y="6026658"/>
              <a:chExt cx="928141" cy="243864"/>
            </a:xfrm>
          </p:grpSpPr>
          <p:pic>
            <p:nvPicPr>
              <p:cNvPr id="1058" name="Google Shape;1058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781012" y="6054064"/>
                <a:ext cx="100682" cy="216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9" name="Google Shape;1059;p1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906682" y="6060791"/>
                <a:ext cx="245474" cy="1243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0" name="Google Shape;1060;p10"/>
              <p:cNvSpPr/>
              <p:nvPr/>
            </p:nvSpPr>
            <p:spPr>
              <a:xfrm>
                <a:off x="7186290" y="6070092"/>
                <a:ext cx="81915" cy="100965"/>
              </a:xfrm>
              <a:custGeom>
                <a:rect b="b" l="l" r="r" t="t"/>
                <a:pathLst>
                  <a:path extrusionOk="0" h="100964" w="81915">
                    <a:moveTo>
                      <a:pt x="57280" y="51053"/>
                    </a:moveTo>
                    <a:lnTo>
                      <a:pt x="55495" y="42826"/>
                    </a:lnTo>
                    <a:lnTo>
                      <a:pt x="54423" y="34956"/>
                    </a:lnTo>
                    <a:lnTo>
                      <a:pt x="53637" y="26943"/>
                    </a:lnTo>
                    <a:lnTo>
                      <a:pt x="52708" y="18287"/>
                    </a:lnTo>
                    <a:lnTo>
                      <a:pt x="52708" y="12953"/>
                    </a:lnTo>
                    <a:lnTo>
                      <a:pt x="51946" y="2285"/>
                    </a:lnTo>
                    <a:lnTo>
                      <a:pt x="45088" y="0"/>
                    </a:lnTo>
                    <a:lnTo>
                      <a:pt x="37338" y="845"/>
                    </a:lnTo>
                    <a:lnTo>
                      <a:pt x="31087" y="6191"/>
                    </a:lnTo>
                    <a:lnTo>
                      <a:pt x="26122" y="13394"/>
                    </a:lnTo>
                    <a:lnTo>
                      <a:pt x="22228" y="19811"/>
                    </a:lnTo>
                    <a:lnTo>
                      <a:pt x="14287" y="31777"/>
                    </a:lnTo>
                    <a:lnTo>
                      <a:pt x="7846" y="44672"/>
                    </a:lnTo>
                    <a:lnTo>
                      <a:pt x="3262" y="58281"/>
                    </a:lnTo>
                    <a:lnTo>
                      <a:pt x="892" y="72389"/>
                    </a:lnTo>
                    <a:lnTo>
                      <a:pt x="0" y="81510"/>
                    </a:lnTo>
                    <a:lnTo>
                      <a:pt x="607" y="89915"/>
                    </a:lnTo>
                    <a:lnTo>
                      <a:pt x="4214" y="96607"/>
                    </a:lnTo>
                    <a:lnTo>
                      <a:pt x="12322" y="100583"/>
                    </a:lnTo>
                    <a:lnTo>
                      <a:pt x="22609" y="100750"/>
                    </a:lnTo>
                    <a:lnTo>
                      <a:pt x="31753" y="97345"/>
                    </a:lnTo>
                    <a:lnTo>
                      <a:pt x="57090" y="62864"/>
                    </a:lnTo>
                    <a:lnTo>
                      <a:pt x="62614" y="32765"/>
                    </a:lnTo>
                    <a:lnTo>
                      <a:pt x="62614" y="26669"/>
                    </a:lnTo>
                    <a:lnTo>
                      <a:pt x="62614" y="19811"/>
                    </a:lnTo>
                    <a:lnTo>
                      <a:pt x="62495" y="28384"/>
                    </a:lnTo>
                    <a:lnTo>
                      <a:pt x="62233" y="36956"/>
                    </a:lnTo>
                    <a:lnTo>
                      <a:pt x="61972" y="45529"/>
                    </a:lnTo>
                    <a:lnTo>
                      <a:pt x="61852" y="54101"/>
                    </a:lnTo>
                    <a:lnTo>
                      <a:pt x="61543" y="64007"/>
                    </a:lnTo>
                    <a:lnTo>
                      <a:pt x="61662" y="73913"/>
                    </a:lnTo>
                    <a:lnTo>
                      <a:pt x="63781" y="83248"/>
                    </a:lnTo>
                    <a:lnTo>
                      <a:pt x="69472" y="91439"/>
                    </a:lnTo>
                    <a:lnTo>
                      <a:pt x="75568" y="94487"/>
                    </a:lnTo>
                    <a:lnTo>
                      <a:pt x="77092" y="95249"/>
                    </a:lnTo>
                    <a:lnTo>
                      <a:pt x="81664" y="9524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>
                <a:off x="7292339" y="6063615"/>
                <a:ext cx="79375" cy="94615"/>
              </a:xfrm>
              <a:custGeom>
                <a:rect b="b" l="l" r="r" t="t"/>
                <a:pathLst>
                  <a:path extrusionOk="0" h="94614" w="79375">
                    <a:moveTo>
                      <a:pt x="7620" y="29336"/>
                    </a:moveTo>
                    <a:lnTo>
                      <a:pt x="3536" y="39600"/>
                    </a:lnTo>
                    <a:lnTo>
                      <a:pt x="1238" y="48577"/>
                    </a:lnTo>
                    <a:lnTo>
                      <a:pt x="226" y="57840"/>
                    </a:lnTo>
                    <a:lnTo>
                      <a:pt x="0" y="68960"/>
                    </a:lnTo>
                    <a:lnTo>
                      <a:pt x="762" y="76580"/>
                    </a:lnTo>
                    <a:lnTo>
                      <a:pt x="1524" y="87248"/>
                    </a:lnTo>
                    <a:lnTo>
                      <a:pt x="6858" y="92582"/>
                    </a:lnTo>
                    <a:lnTo>
                      <a:pt x="8382" y="93344"/>
                    </a:lnTo>
                    <a:lnTo>
                      <a:pt x="8382" y="94106"/>
                    </a:lnTo>
                    <a:lnTo>
                      <a:pt x="9144" y="94106"/>
                    </a:lnTo>
                    <a:lnTo>
                      <a:pt x="9906" y="86486"/>
                    </a:lnTo>
                    <a:lnTo>
                      <a:pt x="9906" y="78866"/>
                    </a:lnTo>
                    <a:lnTo>
                      <a:pt x="9906" y="71246"/>
                    </a:lnTo>
                    <a:lnTo>
                      <a:pt x="9632" y="59590"/>
                    </a:lnTo>
                    <a:lnTo>
                      <a:pt x="9429" y="47720"/>
                    </a:lnTo>
                    <a:lnTo>
                      <a:pt x="10227" y="35992"/>
                    </a:lnTo>
                    <a:lnTo>
                      <a:pt x="35814" y="380"/>
                    </a:lnTo>
                    <a:lnTo>
                      <a:pt x="44088" y="0"/>
                    </a:lnTo>
                    <a:lnTo>
                      <a:pt x="51720" y="1333"/>
                    </a:lnTo>
                    <a:lnTo>
                      <a:pt x="77200" y="38790"/>
                    </a:lnTo>
                    <a:lnTo>
                      <a:pt x="78807" y="56352"/>
                    </a:lnTo>
                    <a:lnTo>
                      <a:pt x="78771" y="67341"/>
                    </a:lnTo>
                    <a:lnTo>
                      <a:pt x="78593" y="76473"/>
                    </a:lnTo>
                    <a:lnTo>
                      <a:pt x="78486" y="78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>
                <a:off x="7405877" y="6026658"/>
                <a:ext cx="15240" cy="147955"/>
              </a:xfrm>
              <a:custGeom>
                <a:rect b="b" l="l" r="r" t="t"/>
                <a:pathLst>
                  <a:path extrusionOk="0" h="147954" w="15240">
                    <a:moveTo>
                      <a:pt x="2285" y="0"/>
                    </a:moveTo>
                    <a:lnTo>
                      <a:pt x="1285" y="10048"/>
                    </a:lnTo>
                    <a:lnTo>
                      <a:pt x="571" y="19812"/>
                    </a:lnTo>
                    <a:lnTo>
                      <a:pt x="142" y="29575"/>
                    </a:lnTo>
                    <a:lnTo>
                      <a:pt x="0" y="39624"/>
                    </a:lnTo>
                    <a:lnTo>
                      <a:pt x="500" y="53792"/>
                    </a:lnTo>
                    <a:lnTo>
                      <a:pt x="1714" y="67818"/>
                    </a:lnTo>
                    <a:lnTo>
                      <a:pt x="3214" y="81843"/>
                    </a:lnTo>
                    <a:lnTo>
                      <a:pt x="4571" y="96012"/>
                    </a:lnTo>
                    <a:lnTo>
                      <a:pt x="5310" y="107906"/>
                    </a:lnTo>
                    <a:lnTo>
                      <a:pt x="5905" y="120300"/>
                    </a:lnTo>
                    <a:lnTo>
                      <a:pt x="7358" y="132552"/>
                    </a:lnTo>
                    <a:lnTo>
                      <a:pt x="10667" y="144018"/>
                    </a:lnTo>
                    <a:lnTo>
                      <a:pt x="12953" y="147066"/>
                    </a:lnTo>
                    <a:lnTo>
                      <a:pt x="12953" y="147828"/>
                    </a:lnTo>
                    <a:lnTo>
                      <a:pt x="15239" y="1470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>
                <a:off x="7421117" y="6072378"/>
                <a:ext cx="107950" cy="104139"/>
              </a:xfrm>
              <a:custGeom>
                <a:rect b="b" l="l" r="r" t="t"/>
                <a:pathLst>
                  <a:path extrusionOk="0" h="104139" w="107950">
                    <a:moveTo>
                      <a:pt x="0" y="11430"/>
                    </a:moveTo>
                    <a:lnTo>
                      <a:pt x="40386" y="1524"/>
                    </a:lnTo>
                    <a:lnTo>
                      <a:pt x="46482" y="762"/>
                    </a:lnTo>
                    <a:lnTo>
                      <a:pt x="51053" y="0"/>
                    </a:lnTo>
                    <a:lnTo>
                      <a:pt x="51816" y="6858"/>
                    </a:lnTo>
                    <a:lnTo>
                      <a:pt x="51792" y="16692"/>
                    </a:lnTo>
                    <a:lnTo>
                      <a:pt x="49339" y="26670"/>
                    </a:lnTo>
                    <a:lnTo>
                      <a:pt x="46029" y="36647"/>
                    </a:lnTo>
                    <a:lnTo>
                      <a:pt x="43434" y="46482"/>
                    </a:lnTo>
                    <a:lnTo>
                      <a:pt x="40255" y="58983"/>
                    </a:lnTo>
                    <a:lnTo>
                      <a:pt x="38004" y="73914"/>
                    </a:lnTo>
                    <a:lnTo>
                      <a:pt x="39040" y="88272"/>
                    </a:lnTo>
                    <a:lnTo>
                      <a:pt x="45720" y="99060"/>
                    </a:lnTo>
                    <a:lnTo>
                      <a:pt x="53351" y="102727"/>
                    </a:lnTo>
                    <a:lnTo>
                      <a:pt x="63341" y="103822"/>
                    </a:lnTo>
                    <a:lnTo>
                      <a:pt x="73473" y="102917"/>
                    </a:lnTo>
                    <a:lnTo>
                      <a:pt x="81534" y="100584"/>
                    </a:lnTo>
                    <a:lnTo>
                      <a:pt x="91368" y="94607"/>
                    </a:lnTo>
                    <a:lnTo>
                      <a:pt x="98488" y="87058"/>
                    </a:lnTo>
                    <a:lnTo>
                      <a:pt x="103608" y="78081"/>
                    </a:lnTo>
                    <a:lnTo>
                      <a:pt x="107442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4" name="Google Shape;1064;p10"/>
              <p:cNvSpPr/>
              <p:nvPr/>
            </p:nvSpPr>
            <p:spPr>
              <a:xfrm>
                <a:off x="7479791" y="6058662"/>
                <a:ext cx="49530" cy="50165"/>
              </a:xfrm>
              <a:custGeom>
                <a:rect b="b" l="l" r="r" t="t"/>
                <a:pathLst>
                  <a:path extrusionOk="0" h="50164" w="49529">
                    <a:moveTo>
                      <a:pt x="0" y="43433"/>
                    </a:moveTo>
                    <a:lnTo>
                      <a:pt x="11013" y="47815"/>
                    </a:lnTo>
                    <a:lnTo>
                      <a:pt x="20097" y="49910"/>
                    </a:lnTo>
                    <a:lnTo>
                      <a:pt x="29039" y="48577"/>
                    </a:lnTo>
                    <a:lnTo>
                      <a:pt x="39624" y="42671"/>
                    </a:lnTo>
                    <a:lnTo>
                      <a:pt x="44267" y="38576"/>
                    </a:lnTo>
                    <a:lnTo>
                      <a:pt x="47625" y="33337"/>
                    </a:lnTo>
                    <a:lnTo>
                      <a:pt x="49268" y="27241"/>
                    </a:lnTo>
                    <a:lnTo>
                      <a:pt x="48767" y="20573"/>
                    </a:lnTo>
                    <a:lnTo>
                      <a:pt x="8381" y="0"/>
                    </a:lnTo>
                    <a:lnTo>
                      <a:pt x="4571" y="6095"/>
                    </a:lnTo>
                    <a:lnTo>
                      <a:pt x="4571" y="6857"/>
                    </a:lnTo>
                    <a:lnTo>
                      <a:pt x="4571" y="7619"/>
                    </a:lnTo>
                    <a:lnTo>
                      <a:pt x="4571" y="838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>
                <a:off x="7567136" y="6080760"/>
                <a:ext cx="46355" cy="95250"/>
              </a:xfrm>
              <a:custGeom>
                <a:rect b="b" l="l" r="r" t="t"/>
                <a:pathLst>
                  <a:path extrusionOk="0" h="95250" w="46354">
                    <a:moveTo>
                      <a:pt x="14001" y="0"/>
                    </a:moveTo>
                    <a:lnTo>
                      <a:pt x="285" y="48768"/>
                    </a:lnTo>
                    <a:lnTo>
                      <a:pt x="0" y="68770"/>
                    </a:lnTo>
                    <a:lnTo>
                      <a:pt x="1250" y="78771"/>
                    </a:lnTo>
                    <a:lnTo>
                      <a:pt x="4857" y="87630"/>
                    </a:lnTo>
                    <a:lnTo>
                      <a:pt x="9203" y="91582"/>
                    </a:lnTo>
                    <a:lnTo>
                      <a:pt x="15620" y="94106"/>
                    </a:lnTo>
                    <a:lnTo>
                      <a:pt x="22752" y="94916"/>
                    </a:lnTo>
                    <a:lnTo>
                      <a:pt x="29241" y="93726"/>
                    </a:lnTo>
                    <a:lnTo>
                      <a:pt x="35075" y="89511"/>
                    </a:lnTo>
                    <a:lnTo>
                      <a:pt x="39338" y="84010"/>
                    </a:lnTo>
                    <a:lnTo>
                      <a:pt x="42743" y="77652"/>
                    </a:lnTo>
                    <a:lnTo>
                      <a:pt x="46005" y="7086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>
                <a:off x="7585709" y="6073902"/>
                <a:ext cx="36195" cy="29845"/>
              </a:xfrm>
              <a:custGeom>
                <a:rect b="b" l="l" r="r" t="t"/>
                <a:pathLst>
                  <a:path extrusionOk="0" h="29845" w="36195">
                    <a:moveTo>
                      <a:pt x="0" y="24384"/>
                    </a:moveTo>
                    <a:lnTo>
                      <a:pt x="8953" y="27753"/>
                    </a:lnTo>
                    <a:lnTo>
                      <a:pt x="16763" y="29622"/>
                    </a:lnTo>
                    <a:lnTo>
                      <a:pt x="24002" y="27920"/>
                    </a:lnTo>
                    <a:lnTo>
                      <a:pt x="31242" y="20574"/>
                    </a:lnTo>
                    <a:lnTo>
                      <a:pt x="35814" y="14478"/>
                    </a:lnTo>
                    <a:lnTo>
                      <a:pt x="32004" y="9144"/>
                    </a:lnTo>
                    <a:lnTo>
                      <a:pt x="25907" y="6096"/>
                    </a:lnTo>
                    <a:lnTo>
                      <a:pt x="19049" y="2286"/>
                    </a:lnTo>
                    <a:lnTo>
                      <a:pt x="11429" y="1524"/>
                    </a:lnTo>
                    <a:lnTo>
                      <a:pt x="4571" y="762"/>
                    </a:lnTo>
                    <a:lnTo>
                      <a:pt x="3809" y="762"/>
                    </a:lnTo>
                    <a:lnTo>
                      <a:pt x="304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67" name="Google Shape;1067;p10"/>
              <p:cNvSpPr/>
              <p:nvPr/>
            </p:nvSpPr>
            <p:spPr>
              <a:xfrm>
                <a:off x="7610093" y="6048839"/>
                <a:ext cx="99060" cy="97790"/>
              </a:xfrm>
              <a:custGeom>
                <a:rect b="b" l="l" r="r" t="t"/>
                <a:pathLst>
                  <a:path extrusionOk="0" h="97789" w="99059">
                    <a:moveTo>
                      <a:pt x="83820" y="12108"/>
                    </a:moveTo>
                    <a:lnTo>
                      <a:pt x="76795" y="6929"/>
                    </a:lnTo>
                    <a:lnTo>
                      <a:pt x="69342" y="2107"/>
                    </a:lnTo>
                    <a:lnTo>
                      <a:pt x="61317" y="0"/>
                    </a:lnTo>
                    <a:lnTo>
                      <a:pt x="52578" y="2964"/>
                    </a:lnTo>
                    <a:lnTo>
                      <a:pt x="47136" y="8643"/>
                    </a:lnTo>
                    <a:lnTo>
                      <a:pt x="43338" y="15251"/>
                    </a:lnTo>
                    <a:lnTo>
                      <a:pt x="41112" y="22574"/>
                    </a:lnTo>
                    <a:lnTo>
                      <a:pt x="40386" y="30396"/>
                    </a:lnTo>
                    <a:lnTo>
                      <a:pt x="41862" y="39314"/>
                    </a:lnTo>
                    <a:lnTo>
                      <a:pt x="74009" y="67353"/>
                    </a:lnTo>
                    <a:lnTo>
                      <a:pt x="81617" y="71139"/>
                    </a:lnTo>
                    <a:lnTo>
                      <a:pt x="89154" y="75354"/>
                    </a:lnTo>
                    <a:lnTo>
                      <a:pt x="92964" y="76878"/>
                    </a:lnTo>
                    <a:lnTo>
                      <a:pt x="99060" y="81450"/>
                    </a:lnTo>
                    <a:lnTo>
                      <a:pt x="96774" y="86784"/>
                    </a:lnTo>
                    <a:lnTo>
                      <a:pt x="94488" y="94404"/>
                    </a:lnTo>
                    <a:lnTo>
                      <a:pt x="80010" y="95928"/>
                    </a:lnTo>
                    <a:lnTo>
                      <a:pt x="73914" y="96690"/>
                    </a:lnTo>
                    <a:lnTo>
                      <a:pt x="63055" y="97393"/>
                    </a:lnTo>
                    <a:lnTo>
                      <a:pt x="21859" y="90011"/>
                    </a:lnTo>
                    <a:lnTo>
                      <a:pt x="6905" y="80462"/>
                    </a:lnTo>
                    <a:lnTo>
                      <a:pt x="0" y="738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068" name="Google Shape;1068;p10"/>
            <p:cNvGrpSpPr/>
            <p:nvPr/>
          </p:nvGrpSpPr>
          <p:grpSpPr>
            <a:xfrm>
              <a:off x="7924012" y="6012179"/>
              <a:ext cx="368096" cy="149377"/>
              <a:chOff x="7924012" y="6012179"/>
              <a:chExt cx="368096" cy="149377"/>
            </a:xfrm>
          </p:grpSpPr>
          <p:pic>
            <p:nvPicPr>
              <p:cNvPr id="1069" name="Google Shape;1069;p1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924012" y="6012179"/>
                <a:ext cx="243103" cy="149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0" name="Google Shape;1070;p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201380" y="6021870"/>
                <a:ext cx="90728" cy="1231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1" name="Google Shape;1071;p10"/>
            <p:cNvGrpSpPr/>
            <p:nvPr/>
          </p:nvGrpSpPr>
          <p:grpSpPr>
            <a:xfrm>
              <a:off x="8381238" y="6003036"/>
              <a:ext cx="19050" cy="164338"/>
              <a:chOff x="8381238" y="6003036"/>
              <a:chExt cx="19050" cy="164338"/>
            </a:xfrm>
          </p:grpSpPr>
          <p:sp>
            <p:nvSpPr>
              <p:cNvPr id="1072" name="Google Shape;1072;p10"/>
              <p:cNvSpPr/>
              <p:nvPr/>
            </p:nvSpPr>
            <p:spPr>
              <a:xfrm>
                <a:off x="8382000" y="6003036"/>
                <a:ext cx="3175" cy="97155"/>
              </a:xfrm>
              <a:custGeom>
                <a:rect b="b" l="l" r="r" t="t"/>
                <a:pathLst>
                  <a:path extrusionOk="0" h="97154" w="3175">
                    <a:moveTo>
                      <a:pt x="1524" y="0"/>
                    </a:moveTo>
                    <a:lnTo>
                      <a:pt x="1643" y="11429"/>
                    </a:lnTo>
                    <a:lnTo>
                      <a:pt x="1905" y="22859"/>
                    </a:lnTo>
                    <a:lnTo>
                      <a:pt x="2166" y="34290"/>
                    </a:lnTo>
                    <a:lnTo>
                      <a:pt x="2286" y="45720"/>
                    </a:lnTo>
                    <a:lnTo>
                      <a:pt x="2678" y="58412"/>
                    </a:lnTo>
                    <a:lnTo>
                      <a:pt x="2571" y="71247"/>
                    </a:lnTo>
                    <a:lnTo>
                      <a:pt x="1750" y="84081"/>
                    </a:lnTo>
                    <a:lnTo>
                      <a:pt x="0" y="9677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73" name="Google Shape;1073;p10"/>
              <p:cNvSpPr/>
              <p:nvPr/>
            </p:nvSpPr>
            <p:spPr>
              <a:xfrm>
                <a:off x="8381238" y="6150864"/>
                <a:ext cx="19050" cy="16510"/>
              </a:xfrm>
              <a:custGeom>
                <a:rect b="b" l="l" r="r" t="t"/>
                <a:pathLst>
                  <a:path extrusionOk="0" h="16510" w="19050">
                    <a:moveTo>
                      <a:pt x="19050" y="16002"/>
                    </a:moveTo>
                    <a:lnTo>
                      <a:pt x="8381" y="6858"/>
                    </a:lnTo>
                    <a:lnTo>
                      <a:pt x="6095" y="533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074" name="Google Shape;1074;p10"/>
          <p:cNvGrpSpPr/>
          <p:nvPr/>
        </p:nvGrpSpPr>
        <p:grpSpPr>
          <a:xfrm>
            <a:off x="2199199" y="467362"/>
            <a:ext cx="6021151" cy="3275959"/>
            <a:chOff x="4003522" y="2049754"/>
            <a:chExt cx="3922636" cy="2223541"/>
          </a:xfrm>
        </p:grpSpPr>
        <p:pic>
          <p:nvPicPr>
            <p:cNvPr id="1075" name="Google Shape;1075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336516" y="2106142"/>
              <a:ext cx="287777" cy="196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6" name="Google Shape;1076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24780" y="2049754"/>
              <a:ext cx="476300" cy="1981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7" name="Google Shape;1077;p10"/>
            <p:cNvGrpSpPr/>
            <p:nvPr/>
          </p:nvGrpSpPr>
          <p:grpSpPr>
            <a:xfrm>
              <a:off x="5670778" y="2056637"/>
              <a:ext cx="566446" cy="254000"/>
              <a:chOff x="5670778" y="2056637"/>
              <a:chExt cx="566446" cy="254000"/>
            </a:xfrm>
          </p:grpSpPr>
          <p:pic>
            <p:nvPicPr>
              <p:cNvPr id="1078" name="Google Shape;1078;p1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670778" y="2084044"/>
                <a:ext cx="90728" cy="1522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9" name="Google Shape;1079;p1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794984" y="2103106"/>
                <a:ext cx="192074" cy="1143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0" name="Google Shape;1080;p10"/>
              <p:cNvSpPr/>
              <p:nvPr/>
            </p:nvSpPr>
            <p:spPr>
              <a:xfrm>
                <a:off x="6006084" y="2056637"/>
                <a:ext cx="231140" cy="254000"/>
              </a:xfrm>
              <a:custGeom>
                <a:rect b="b" l="l" r="r" t="t"/>
                <a:pathLst>
                  <a:path extrusionOk="0" h="254000" w="231139">
                    <a:moveTo>
                      <a:pt x="0" y="38100"/>
                    </a:moveTo>
                    <a:lnTo>
                      <a:pt x="7620" y="79248"/>
                    </a:lnTo>
                    <a:lnTo>
                      <a:pt x="8382" y="99060"/>
                    </a:lnTo>
                    <a:lnTo>
                      <a:pt x="9334" y="109037"/>
                    </a:lnTo>
                    <a:lnTo>
                      <a:pt x="11430" y="118872"/>
                    </a:lnTo>
                    <a:lnTo>
                      <a:pt x="13716" y="125730"/>
                    </a:lnTo>
                    <a:lnTo>
                      <a:pt x="21336" y="131826"/>
                    </a:lnTo>
                    <a:lnTo>
                      <a:pt x="28194" y="128016"/>
                    </a:lnTo>
                    <a:lnTo>
                      <a:pt x="48006" y="93725"/>
                    </a:lnTo>
                    <a:lnTo>
                      <a:pt x="52577" y="51815"/>
                    </a:lnTo>
                    <a:lnTo>
                      <a:pt x="52577" y="47243"/>
                    </a:lnTo>
                    <a:lnTo>
                      <a:pt x="49518" y="84927"/>
                    </a:lnTo>
                    <a:lnTo>
                      <a:pt x="50577" y="95726"/>
                    </a:lnTo>
                    <a:lnTo>
                      <a:pt x="90987" y="116109"/>
                    </a:lnTo>
                    <a:lnTo>
                      <a:pt x="120610" y="90594"/>
                    </a:lnTo>
                    <a:lnTo>
                      <a:pt x="128277" y="49910"/>
                    </a:lnTo>
                    <a:lnTo>
                      <a:pt x="127254" y="39623"/>
                    </a:lnTo>
                    <a:lnTo>
                      <a:pt x="125503" y="33897"/>
                    </a:lnTo>
                    <a:lnTo>
                      <a:pt x="121824" y="28670"/>
                    </a:lnTo>
                    <a:lnTo>
                      <a:pt x="116859" y="26443"/>
                    </a:lnTo>
                    <a:lnTo>
                      <a:pt x="111252" y="29717"/>
                    </a:lnTo>
                    <a:lnTo>
                      <a:pt x="99571" y="75688"/>
                    </a:lnTo>
                    <a:lnTo>
                      <a:pt x="101250" y="129920"/>
                    </a:lnTo>
                    <a:lnTo>
                      <a:pt x="103453" y="149399"/>
                    </a:lnTo>
                    <a:lnTo>
                      <a:pt x="105156" y="169163"/>
                    </a:lnTo>
                    <a:lnTo>
                      <a:pt x="100226" y="220063"/>
                    </a:lnTo>
                    <a:lnTo>
                      <a:pt x="70770" y="250888"/>
                    </a:lnTo>
                    <a:lnTo>
                      <a:pt x="57685" y="253888"/>
                    </a:lnTo>
                    <a:lnTo>
                      <a:pt x="44958" y="251460"/>
                    </a:lnTo>
                    <a:lnTo>
                      <a:pt x="34480" y="242542"/>
                    </a:lnTo>
                    <a:lnTo>
                      <a:pt x="28575" y="229838"/>
                    </a:lnTo>
                    <a:lnTo>
                      <a:pt x="26098" y="215562"/>
                    </a:lnTo>
                    <a:lnTo>
                      <a:pt x="25908" y="201930"/>
                    </a:lnTo>
                    <a:lnTo>
                      <a:pt x="28848" y="185713"/>
                    </a:lnTo>
                    <a:lnTo>
                      <a:pt x="56388" y="144780"/>
                    </a:lnTo>
                    <a:lnTo>
                      <a:pt x="90773" y="109823"/>
                    </a:lnTo>
                    <a:lnTo>
                      <a:pt x="107715" y="92166"/>
                    </a:lnTo>
                    <a:lnTo>
                      <a:pt x="133850" y="57769"/>
                    </a:lnTo>
                    <a:lnTo>
                      <a:pt x="158496" y="7619"/>
                    </a:lnTo>
                    <a:lnTo>
                      <a:pt x="160020" y="3047"/>
                    </a:lnTo>
                    <a:lnTo>
                      <a:pt x="160020" y="2285"/>
                    </a:lnTo>
                    <a:lnTo>
                      <a:pt x="161544" y="0"/>
                    </a:lnTo>
                    <a:lnTo>
                      <a:pt x="161877" y="9596"/>
                    </a:lnTo>
                    <a:lnTo>
                      <a:pt x="161925" y="19049"/>
                    </a:lnTo>
                    <a:lnTo>
                      <a:pt x="161972" y="28503"/>
                    </a:lnTo>
                    <a:lnTo>
                      <a:pt x="162306" y="38099"/>
                    </a:lnTo>
                    <a:lnTo>
                      <a:pt x="163151" y="50792"/>
                    </a:lnTo>
                    <a:lnTo>
                      <a:pt x="164496" y="63626"/>
                    </a:lnTo>
                    <a:lnTo>
                      <a:pt x="166270" y="76461"/>
                    </a:lnTo>
                    <a:lnTo>
                      <a:pt x="168402" y="89153"/>
                    </a:lnTo>
                    <a:lnTo>
                      <a:pt x="169164" y="94487"/>
                    </a:lnTo>
                    <a:lnTo>
                      <a:pt x="170688" y="100583"/>
                    </a:lnTo>
                    <a:lnTo>
                      <a:pt x="172212" y="105155"/>
                    </a:lnTo>
                    <a:lnTo>
                      <a:pt x="172950" y="96964"/>
                    </a:lnTo>
                    <a:lnTo>
                      <a:pt x="174117" y="89344"/>
                    </a:lnTo>
                    <a:lnTo>
                      <a:pt x="190595" y="54387"/>
                    </a:lnTo>
                    <a:lnTo>
                      <a:pt x="221742" y="41147"/>
                    </a:lnTo>
                    <a:lnTo>
                      <a:pt x="226314" y="44957"/>
                    </a:lnTo>
                    <a:lnTo>
                      <a:pt x="229361" y="54863"/>
                    </a:lnTo>
                    <a:lnTo>
                      <a:pt x="231016" y="64436"/>
                    </a:lnTo>
                    <a:lnTo>
                      <a:pt x="230600" y="73723"/>
                    </a:lnTo>
                    <a:lnTo>
                      <a:pt x="228611" y="82724"/>
                    </a:lnTo>
                    <a:lnTo>
                      <a:pt x="225552" y="91439"/>
                    </a:lnTo>
                    <a:lnTo>
                      <a:pt x="222504" y="98297"/>
                    </a:lnTo>
                    <a:lnTo>
                      <a:pt x="217932" y="105155"/>
                    </a:lnTo>
                    <a:lnTo>
                      <a:pt x="213360" y="11125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81" name="Google Shape;1081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95262" y="2067244"/>
              <a:ext cx="147378" cy="18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2" name="Google Shape;1082;p10"/>
            <p:cNvGrpSpPr/>
            <p:nvPr/>
          </p:nvGrpSpPr>
          <p:grpSpPr>
            <a:xfrm>
              <a:off x="4003522" y="2873502"/>
              <a:ext cx="455739" cy="340360"/>
              <a:chOff x="4003522" y="2873502"/>
              <a:chExt cx="455739" cy="340360"/>
            </a:xfrm>
          </p:grpSpPr>
          <p:pic>
            <p:nvPicPr>
              <p:cNvPr id="1083" name="Google Shape;1083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003522" y="2946628"/>
                <a:ext cx="168452" cy="2324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4" name="Google Shape;1084;p10"/>
              <p:cNvSpPr/>
              <p:nvPr/>
            </p:nvSpPr>
            <p:spPr>
              <a:xfrm>
                <a:off x="4214622" y="2873502"/>
                <a:ext cx="73660" cy="340360"/>
              </a:xfrm>
              <a:custGeom>
                <a:rect b="b" l="l" r="r" t="t"/>
                <a:pathLst>
                  <a:path extrusionOk="0" h="340360" w="73660">
                    <a:moveTo>
                      <a:pt x="32003" y="0"/>
                    </a:moveTo>
                    <a:lnTo>
                      <a:pt x="22193" y="40100"/>
                    </a:lnTo>
                    <a:lnTo>
                      <a:pt x="15239" y="80772"/>
                    </a:lnTo>
                    <a:lnTo>
                      <a:pt x="9108" y="122503"/>
                    </a:lnTo>
                    <a:lnTo>
                      <a:pt x="4476" y="164306"/>
                    </a:lnTo>
                    <a:lnTo>
                      <a:pt x="1416" y="206251"/>
                    </a:lnTo>
                    <a:lnTo>
                      <a:pt x="0" y="248411"/>
                    </a:lnTo>
                    <a:lnTo>
                      <a:pt x="357" y="268354"/>
                    </a:lnTo>
                    <a:lnTo>
                      <a:pt x="7072" y="306812"/>
                    </a:lnTo>
                    <a:lnTo>
                      <a:pt x="32289" y="337661"/>
                    </a:lnTo>
                    <a:lnTo>
                      <a:pt x="42255" y="340149"/>
                    </a:lnTo>
                    <a:lnTo>
                      <a:pt x="52577" y="339852"/>
                    </a:lnTo>
                    <a:lnTo>
                      <a:pt x="63245" y="337566"/>
                    </a:lnTo>
                    <a:lnTo>
                      <a:pt x="67055" y="336042"/>
                    </a:lnTo>
                    <a:lnTo>
                      <a:pt x="73151" y="3307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85" name="Google Shape;1085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322610" y="2924530"/>
                <a:ext cx="136651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6" name="Google Shape;1086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520158" y="2955772"/>
              <a:ext cx="96824" cy="120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7" name="Google Shape;1087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702276" y="2912338"/>
              <a:ext cx="147593" cy="1836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8" name="Google Shape;1088;p10"/>
            <p:cNvGrpSpPr/>
            <p:nvPr/>
          </p:nvGrpSpPr>
          <p:grpSpPr>
            <a:xfrm>
              <a:off x="4905730" y="2756915"/>
              <a:ext cx="240818" cy="384175"/>
              <a:chOff x="4905730" y="2756915"/>
              <a:chExt cx="240818" cy="384175"/>
            </a:xfrm>
          </p:grpSpPr>
          <p:pic>
            <p:nvPicPr>
              <p:cNvPr id="1089" name="Google Shape;1089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905730" y="2857474"/>
                <a:ext cx="114350" cy="171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0" name="Google Shape;1090;p10"/>
              <p:cNvSpPr/>
              <p:nvPr/>
            </p:nvSpPr>
            <p:spPr>
              <a:xfrm>
                <a:off x="5032248" y="2756915"/>
                <a:ext cx="114300" cy="384175"/>
              </a:xfrm>
              <a:custGeom>
                <a:rect b="b" l="l" r="r" t="t"/>
                <a:pathLst>
                  <a:path extrusionOk="0" h="384175" w="114300">
                    <a:moveTo>
                      <a:pt x="0" y="0"/>
                    </a:moveTo>
                    <a:lnTo>
                      <a:pt x="41576" y="16287"/>
                    </a:lnTo>
                    <a:lnTo>
                      <a:pt x="68294" y="43684"/>
                    </a:lnTo>
                    <a:lnTo>
                      <a:pt x="90106" y="80474"/>
                    </a:lnTo>
                    <a:lnTo>
                      <a:pt x="105394" y="124729"/>
                    </a:lnTo>
                    <a:lnTo>
                      <a:pt x="112442" y="173878"/>
                    </a:lnTo>
                    <a:lnTo>
                      <a:pt x="114192" y="225849"/>
                    </a:lnTo>
                    <a:lnTo>
                      <a:pt x="113633" y="252888"/>
                    </a:lnTo>
                    <a:lnTo>
                      <a:pt x="107442" y="306324"/>
                    </a:lnTo>
                    <a:lnTo>
                      <a:pt x="91690" y="357330"/>
                    </a:lnTo>
                    <a:lnTo>
                      <a:pt x="65591" y="383869"/>
                    </a:lnTo>
                    <a:lnTo>
                      <a:pt x="60198" y="378714"/>
                    </a:lnTo>
                    <a:lnTo>
                      <a:pt x="58674" y="374142"/>
                    </a:lnTo>
                    <a:lnTo>
                      <a:pt x="57150" y="370332"/>
                    </a:lnTo>
                    <a:lnTo>
                      <a:pt x="55626" y="3665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91" name="Google Shape;1091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67074" y="2861284"/>
              <a:ext cx="130602" cy="160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2" name="Google Shape;1092;p10"/>
            <p:cNvGrpSpPr/>
            <p:nvPr/>
          </p:nvGrpSpPr>
          <p:grpSpPr>
            <a:xfrm>
              <a:off x="5984748" y="2675381"/>
              <a:ext cx="483235" cy="378206"/>
              <a:chOff x="5984748" y="2675381"/>
              <a:chExt cx="483235" cy="378206"/>
            </a:xfrm>
          </p:grpSpPr>
          <p:sp>
            <p:nvSpPr>
              <p:cNvPr id="1093" name="Google Shape;1093;p10"/>
              <p:cNvSpPr/>
              <p:nvPr/>
            </p:nvSpPr>
            <p:spPr>
              <a:xfrm>
                <a:off x="5984748" y="2790062"/>
                <a:ext cx="65405" cy="263525"/>
              </a:xfrm>
              <a:custGeom>
                <a:rect b="b" l="l" r="r" t="t"/>
                <a:pathLst>
                  <a:path extrusionOk="0" h="263525" w="65404">
                    <a:moveTo>
                      <a:pt x="0" y="104775"/>
                    </a:moveTo>
                    <a:lnTo>
                      <a:pt x="39623" y="76580"/>
                    </a:lnTo>
                    <a:lnTo>
                      <a:pt x="62019" y="40469"/>
                    </a:lnTo>
                    <a:lnTo>
                      <a:pt x="64936" y="19288"/>
                    </a:lnTo>
                    <a:lnTo>
                      <a:pt x="63817" y="13144"/>
                    </a:lnTo>
                    <a:lnTo>
                      <a:pt x="60698" y="7858"/>
                    </a:lnTo>
                    <a:lnTo>
                      <a:pt x="54863" y="3428"/>
                    </a:lnTo>
                    <a:lnTo>
                      <a:pt x="48898" y="1071"/>
                    </a:lnTo>
                    <a:lnTo>
                      <a:pt x="42005" y="0"/>
                    </a:lnTo>
                    <a:lnTo>
                      <a:pt x="35254" y="642"/>
                    </a:lnTo>
                    <a:lnTo>
                      <a:pt x="15359" y="33968"/>
                    </a:lnTo>
                    <a:lnTo>
                      <a:pt x="10858" y="88392"/>
                    </a:lnTo>
                    <a:lnTo>
                      <a:pt x="13716" y="132207"/>
                    </a:lnTo>
                    <a:lnTo>
                      <a:pt x="19240" y="172974"/>
                    </a:lnTo>
                    <a:lnTo>
                      <a:pt x="25908" y="213740"/>
                    </a:lnTo>
                    <a:lnTo>
                      <a:pt x="27074" y="223004"/>
                    </a:lnTo>
                    <a:lnTo>
                      <a:pt x="28384" y="232409"/>
                    </a:lnTo>
                    <a:lnTo>
                      <a:pt x="29979" y="241815"/>
                    </a:lnTo>
                    <a:lnTo>
                      <a:pt x="32004" y="251079"/>
                    </a:lnTo>
                    <a:lnTo>
                      <a:pt x="32766" y="252603"/>
                    </a:lnTo>
                    <a:lnTo>
                      <a:pt x="36576" y="263271"/>
                    </a:lnTo>
                    <a:lnTo>
                      <a:pt x="54864" y="225933"/>
                    </a:lnTo>
                    <a:lnTo>
                      <a:pt x="58864" y="199262"/>
                    </a:lnTo>
                    <a:lnTo>
                      <a:pt x="58078" y="185642"/>
                    </a:lnTo>
                    <a:lnTo>
                      <a:pt x="35897" y="143875"/>
                    </a:lnTo>
                    <a:lnTo>
                      <a:pt x="9906" y="131445"/>
                    </a:lnTo>
                    <a:lnTo>
                      <a:pt x="6096" y="12992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094" name="Google Shape;1094;p10"/>
              <p:cNvSpPr/>
              <p:nvPr/>
            </p:nvSpPr>
            <p:spPr>
              <a:xfrm>
                <a:off x="6114573" y="2756153"/>
                <a:ext cx="75565" cy="239395"/>
              </a:xfrm>
              <a:custGeom>
                <a:rect b="b" l="l" r="r" t="t"/>
                <a:pathLst>
                  <a:path extrusionOk="0" h="239394" w="75564">
                    <a:moveTo>
                      <a:pt x="37052" y="0"/>
                    </a:moveTo>
                    <a:lnTo>
                      <a:pt x="13430" y="38862"/>
                    </a:lnTo>
                    <a:lnTo>
                      <a:pt x="6286" y="81629"/>
                    </a:lnTo>
                    <a:lnTo>
                      <a:pt x="2000" y="124968"/>
                    </a:lnTo>
                    <a:lnTo>
                      <a:pt x="535" y="143732"/>
                    </a:lnTo>
                    <a:lnTo>
                      <a:pt x="1035" y="182403"/>
                    </a:lnTo>
                    <a:lnTo>
                      <a:pt x="12192" y="219836"/>
                    </a:lnTo>
                    <a:lnTo>
                      <a:pt x="46863" y="238791"/>
                    </a:lnTo>
                    <a:lnTo>
                      <a:pt x="57566" y="237470"/>
                    </a:lnTo>
                    <a:lnTo>
                      <a:pt x="66770" y="233934"/>
                    </a:lnTo>
                    <a:lnTo>
                      <a:pt x="69818" y="232410"/>
                    </a:lnTo>
                    <a:lnTo>
                      <a:pt x="72104" y="230124"/>
                    </a:lnTo>
                    <a:lnTo>
                      <a:pt x="75152" y="22783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095" name="Google Shape;1095;p1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210119" y="2746984"/>
                <a:ext cx="143509" cy="1534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6" name="Google Shape;1096;p10"/>
              <p:cNvSpPr/>
              <p:nvPr/>
            </p:nvSpPr>
            <p:spPr>
              <a:xfrm>
                <a:off x="6365748" y="2675381"/>
                <a:ext cx="102235" cy="260985"/>
              </a:xfrm>
              <a:custGeom>
                <a:rect b="b" l="l" r="r" t="t"/>
                <a:pathLst>
                  <a:path extrusionOk="0" h="260985" w="102235">
                    <a:moveTo>
                      <a:pt x="0" y="0"/>
                    </a:moveTo>
                    <a:lnTo>
                      <a:pt x="36004" y="22193"/>
                    </a:lnTo>
                    <a:lnTo>
                      <a:pt x="68580" y="49529"/>
                    </a:lnTo>
                    <a:lnTo>
                      <a:pt x="92202" y="84105"/>
                    </a:lnTo>
                    <a:lnTo>
                      <a:pt x="102108" y="124967"/>
                    </a:lnTo>
                    <a:lnTo>
                      <a:pt x="102060" y="141493"/>
                    </a:lnTo>
                    <a:lnTo>
                      <a:pt x="92202" y="188213"/>
                    </a:lnTo>
                    <a:lnTo>
                      <a:pt x="70556" y="227861"/>
                    </a:lnTo>
                    <a:lnTo>
                      <a:pt x="45720" y="260604"/>
                    </a:lnTo>
                    <a:lnTo>
                      <a:pt x="45720" y="258318"/>
                    </a:lnTo>
                    <a:lnTo>
                      <a:pt x="45720" y="256032"/>
                    </a:lnTo>
                    <a:lnTo>
                      <a:pt x="45720" y="25374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97" name="Google Shape;1097;p1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680428" y="2772892"/>
              <a:ext cx="106730" cy="127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8" name="Google Shape;1098;p1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947426" y="2747651"/>
              <a:ext cx="151391" cy="181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9" name="Google Shape;1099;p1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173311" y="2670784"/>
              <a:ext cx="109909" cy="194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0" name="Google Shape;1100;p10"/>
            <p:cNvGrpSpPr/>
            <p:nvPr/>
          </p:nvGrpSpPr>
          <p:grpSpPr>
            <a:xfrm>
              <a:off x="7453096" y="2527553"/>
              <a:ext cx="473062" cy="371119"/>
              <a:chOff x="7453096" y="2527553"/>
              <a:chExt cx="473062" cy="371119"/>
            </a:xfrm>
          </p:grpSpPr>
          <p:pic>
            <p:nvPicPr>
              <p:cNvPr id="1101" name="Google Shape;1101;p10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453096" y="2647543"/>
                <a:ext cx="86049" cy="251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2" name="Google Shape;1102;p10"/>
              <p:cNvSpPr/>
              <p:nvPr/>
            </p:nvSpPr>
            <p:spPr>
              <a:xfrm>
                <a:off x="7548371" y="2527553"/>
                <a:ext cx="11430" cy="82550"/>
              </a:xfrm>
              <a:custGeom>
                <a:rect b="b" l="l" r="r" t="t"/>
                <a:pathLst>
                  <a:path extrusionOk="0" h="82550" w="11429">
                    <a:moveTo>
                      <a:pt x="0" y="0"/>
                    </a:moveTo>
                    <a:lnTo>
                      <a:pt x="6096" y="48006"/>
                    </a:lnTo>
                    <a:lnTo>
                      <a:pt x="6500" y="56792"/>
                    </a:lnTo>
                    <a:lnTo>
                      <a:pt x="7620" y="65151"/>
                    </a:lnTo>
                    <a:lnTo>
                      <a:pt x="9310" y="73509"/>
                    </a:lnTo>
                    <a:lnTo>
                      <a:pt x="11430" y="8229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03" name="Google Shape;1103;p1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598257" y="2566390"/>
                <a:ext cx="327901" cy="2569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04" name="Google Shape;1104;p10"/>
            <p:cNvGrpSpPr/>
            <p:nvPr/>
          </p:nvGrpSpPr>
          <p:grpSpPr>
            <a:xfrm>
              <a:off x="5581624" y="3162274"/>
              <a:ext cx="373913" cy="110255"/>
              <a:chOff x="5581624" y="3162274"/>
              <a:chExt cx="373913" cy="110255"/>
            </a:xfrm>
          </p:grpSpPr>
          <p:sp>
            <p:nvSpPr>
              <p:cNvPr id="1105" name="Google Shape;1105;p10"/>
              <p:cNvSpPr/>
              <p:nvPr/>
            </p:nvSpPr>
            <p:spPr>
              <a:xfrm>
                <a:off x="5622797" y="3166109"/>
                <a:ext cx="332740" cy="73660"/>
              </a:xfrm>
              <a:custGeom>
                <a:rect b="b" l="l" r="r" t="t"/>
                <a:pathLst>
                  <a:path extrusionOk="0" h="73660" w="332739">
                    <a:moveTo>
                      <a:pt x="332232" y="0"/>
                    </a:moveTo>
                    <a:lnTo>
                      <a:pt x="323433" y="7072"/>
                    </a:lnTo>
                    <a:lnTo>
                      <a:pt x="314991" y="14287"/>
                    </a:lnTo>
                    <a:lnTo>
                      <a:pt x="306407" y="21216"/>
                    </a:lnTo>
                    <a:lnTo>
                      <a:pt x="262604" y="43815"/>
                    </a:lnTo>
                    <a:lnTo>
                      <a:pt x="226314" y="55626"/>
                    </a:lnTo>
                    <a:lnTo>
                      <a:pt x="181165" y="66294"/>
                    </a:lnTo>
                    <a:lnTo>
                      <a:pt x="134874" y="72390"/>
                    </a:lnTo>
                    <a:lnTo>
                      <a:pt x="117062" y="73604"/>
                    </a:lnTo>
                    <a:lnTo>
                      <a:pt x="99250" y="73533"/>
                    </a:lnTo>
                    <a:lnTo>
                      <a:pt x="52470" y="62710"/>
                    </a:lnTo>
                    <a:lnTo>
                      <a:pt x="18288" y="42672"/>
                    </a:lnTo>
                    <a:lnTo>
                      <a:pt x="6858" y="32766"/>
                    </a:lnTo>
                    <a:lnTo>
                      <a:pt x="762" y="28956"/>
                    </a:lnTo>
                    <a:lnTo>
                      <a:pt x="0" y="28956"/>
                    </a:lnTo>
                    <a:lnTo>
                      <a:pt x="3810" y="31242"/>
                    </a:lnTo>
                    <a:lnTo>
                      <a:pt x="4572" y="3124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06" name="Google Shape;1106;p1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581624" y="3162274"/>
                <a:ext cx="124256" cy="1102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7" name="Google Shape;1107;p10"/>
            <p:cNvSpPr/>
            <p:nvPr/>
          </p:nvSpPr>
          <p:spPr>
            <a:xfrm>
              <a:off x="4097273" y="3957065"/>
              <a:ext cx="1701164" cy="316230"/>
            </a:xfrm>
            <a:custGeom>
              <a:rect b="b" l="l" r="r" t="t"/>
              <a:pathLst>
                <a:path extrusionOk="0" h="316229" w="1701164">
                  <a:moveTo>
                    <a:pt x="0" y="211074"/>
                  </a:moveTo>
                  <a:lnTo>
                    <a:pt x="285" y="221325"/>
                  </a:lnTo>
                  <a:lnTo>
                    <a:pt x="1143" y="230790"/>
                  </a:lnTo>
                  <a:lnTo>
                    <a:pt x="2571" y="240113"/>
                  </a:lnTo>
                  <a:lnTo>
                    <a:pt x="4572" y="249936"/>
                  </a:lnTo>
                  <a:lnTo>
                    <a:pt x="6167" y="259091"/>
                  </a:lnTo>
                  <a:lnTo>
                    <a:pt x="7620" y="268319"/>
                  </a:lnTo>
                  <a:lnTo>
                    <a:pt x="9072" y="277689"/>
                  </a:lnTo>
                  <a:lnTo>
                    <a:pt x="10668" y="287274"/>
                  </a:lnTo>
                  <a:lnTo>
                    <a:pt x="11430" y="293370"/>
                  </a:lnTo>
                  <a:lnTo>
                    <a:pt x="10668" y="301752"/>
                  </a:lnTo>
                  <a:lnTo>
                    <a:pt x="13716" y="308610"/>
                  </a:lnTo>
                  <a:lnTo>
                    <a:pt x="15240" y="310896"/>
                  </a:lnTo>
                  <a:lnTo>
                    <a:pt x="16002" y="311658"/>
                  </a:lnTo>
                  <a:lnTo>
                    <a:pt x="19050" y="312420"/>
                  </a:lnTo>
                  <a:lnTo>
                    <a:pt x="22860" y="313182"/>
                  </a:lnTo>
                  <a:lnTo>
                    <a:pt x="27432" y="313182"/>
                  </a:lnTo>
                  <a:lnTo>
                    <a:pt x="30480" y="313182"/>
                  </a:lnTo>
                  <a:lnTo>
                    <a:pt x="50482" y="313158"/>
                  </a:lnTo>
                  <a:lnTo>
                    <a:pt x="70485" y="312991"/>
                  </a:lnTo>
                  <a:lnTo>
                    <a:pt x="90487" y="312539"/>
                  </a:lnTo>
                  <a:lnTo>
                    <a:pt x="110490" y="311658"/>
                  </a:lnTo>
                  <a:lnTo>
                    <a:pt x="128337" y="311098"/>
                  </a:lnTo>
                  <a:lnTo>
                    <a:pt x="146399" y="310610"/>
                  </a:lnTo>
                  <a:lnTo>
                    <a:pt x="164603" y="310264"/>
                  </a:lnTo>
                  <a:lnTo>
                    <a:pt x="182880" y="310134"/>
                  </a:lnTo>
                  <a:lnTo>
                    <a:pt x="201620" y="309836"/>
                  </a:lnTo>
                  <a:lnTo>
                    <a:pt x="257556" y="311658"/>
                  </a:lnTo>
                  <a:lnTo>
                    <a:pt x="299561" y="314229"/>
                  </a:lnTo>
                  <a:lnTo>
                    <a:pt x="320671" y="315408"/>
                  </a:lnTo>
                  <a:lnTo>
                    <a:pt x="342138" y="316230"/>
                  </a:lnTo>
                  <a:lnTo>
                    <a:pt x="367855" y="316206"/>
                  </a:lnTo>
                  <a:lnTo>
                    <a:pt x="393573" y="316039"/>
                  </a:lnTo>
                  <a:lnTo>
                    <a:pt x="445008" y="314705"/>
                  </a:lnTo>
                  <a:lnTo>
                    <a:pt x="502158" y="310419"/>
                  </a:lnTo>
                  <a:lnTo>
                    <a:pt x="530733" y="307955"/>
                  </a:lnTo>
                  <a:lnTo>
                    <a:pt x="559308" y="305561"/>
                  </a:lnTo>
                  <a:lnTo>
                    <a:pt x="589145" y="302847"/>
                  </a:lnTo>
                  <a:lnTo>
                    <a:pt x="619125" y="300418"/>
                  </a:lnTo>
                  <a:lnTo>
                    <a:pt x="649104" y="298275"/>
                  </a:lnTo>
                  <a:lnTo>
                    <a:pt x="678942" y="296417"/>
                  </a:lnTo>
                  <a:lnTo>
                    <a:pt x="708540" y="294501"/>
                  </a:lnTo>
                  <a:lnTo>
                    <a:pt x="737997" y="293084"/>
                  </a:lnTo>
                  <a:lnTo>
                    <a:pt x="767453" y="291810"/>
                  </a:lnTo>
                  <a:lnTo>
                    <a:pt x="797052" y="290321"/>
                  </a:lnTo>
                  <a:lnTo>
                    <a:pt x="856583" y="286797"/>
                  </a:lnTo>
                  <a:lnTo>
                    <a:pt x="916686" y="282701"/>
                  </a:lnTo>
                  <a:lnTo>
                    <a:pt x="979551" y="276510"/>
                  </a:lnTo>
                  <a:lnTo>
                    <a:pt x="1042416" y="269747"/>
                  </a:lnTo>
                  <a:lnTo>
                    <a:pt x="1072705" y="266342"/>
                  </a:lnTo>
                  <a:lnTo>
                    <a:pt x="1102995" y="263080"/>
                  </a:lnTo>
                  <a:lnTo>
                    <a:pt x="1163574" y="257555"/>
                  </a:lnTo>
                  <a:lnTo>
                    <a:pt x="1218057" y="253460"/>
                  </a:lnTo>
                  <a:lnTo>
                    <a:pt x="1272540" y="249935"/>
                  </a:lnTo>
                  <a:lnTo>
                    <a:pt x="1298709" y="248078"/>
                  </a:lnTo>
                  <a:lnTo>
                    <a:pt x="1324737" y="245935"/>
                  </a:lnTo>
                  <a:lnTo>
                    <a:pt x="1350764" y="243506"/>
                  </a:lnTo>
                  <a:lnTo>
                    <a:pt x="1376934" y="240791"/>
                  </a:lnTo>
                  <a:lnTo>
                    <a:pt x="1412367" y="237720"/>
                  </a:lnTo>
                  <a:lnTo>
                    <a:pt x="1483233" y="231576"/>
                  </a:lnTo>
                  <a:lnTo>
                    <a:pt x="1534548" y="228921"/>
                  </a:lnTo>
                  <a:lnTo>
                    <a:pt x="1581912" y="228599"/>
                  </a:lnTo>
                  <a:lnTo>
                    <a:pt x="1589008" y="228385"/>
                  </a:lnTo>
                  <a:lnTo>
                    <a:pt x="1596390" y="228028"/>
                  </a:lnTo>
                  <a:lnTo>
                    <a:pt x="1603771" y="227957"/>
                  </a:lnTo>
                  <a:lnTo>
                    <a:pt x="1610868" y="228599"/>
                  </a:lnTo>
                  <a:lnTo>
                    <a:pt x="1613916" y="229361"/>
                  </a:lnTo>
                  <a:lnTo>
                    <a:pt x="1616202" y="230123"/>
                  </a:lnTo>
                  <a:lnTo>
                    <a:pt x="1619250" y="230885"/>
                  </a:lnTo>
                  <a:lnTo>
                    <a:pt x="1620774" y="231647"/>
                  </a:lnTo>
                  <a:lnTo>
                    <a:pt x="1622298" y="231647"/>
                  </a:lnTo>
                  <a:lnTo>
                    <a:pt x="1624584" y="231647"/>
                  </a:lnTo>
                  <a:lnTo>
                    <a:pt x="1631322" y="231278"/>
                  </a:lnTo>
                  <a:lnTo>
                    <a:pt x="1637919" y="230409"/>
                  </a:lnTo>
                  <a:lnTo>
                    <a:pt x="1644515" y="229397"/>
                  </a:lnTo>
                  <a:lnTo>
                    <a:pt x="1651254" y="228599"/>
                  </a:lnTo>
                  <a:lnTo>
                    <a:pt x="1658112" y="227837"/>
                  </a:lnTo>
                  <a:lnTo>
                    <a:pt x="1664970" y="227075"/>
                  </a:lnTo>
                  <a:lnTo>
                    <a:pt x="1671827" y="225551"/>
                  </a:lnTo>
                  <a:lnTo>
                    <a:pt x="1674876" y="224789"/>
                  </a:lnTo>
                  <a:lnTo>
                    <a:pt x="1677924" y="223265"/>
                  </a:lnTo>
                  <a:lnTo>
                    <a:pt x="1681733" y="223265"/>
                  </a:lnTo>
                  <a:lnTo>
                    <a:pt x="1684020" y="223265"/>
                  </a:lnTo>
                  <a:lnTo>
                    <a:pt x="1686306" y="223265"/>
                  </a:lnTo>
                  <a:lnTo>
                    <a:pt x="1687830" y="222503"/>
                  </a:lnTo>
                  <a:lnTo>
                    <a:pt x="1690877" y="222503"/>
                  </a:lnTo>
                  <a:lnTo>
                    <a:pt x="1691639" y="220979"/>
                  </a:lnTo>
                  <a:lnTo>
                    <a:pt x="1692402" y="218693"/>
                  </a:lnTo>
                  <a:lnTo>
                    <a:pt x="1695450" y="212597"/>
                  </a:lnTo>
                  <a:lnTo>
                    <a:pt x="1694688" y="204977"/>
                  </a:lnTo>
                  <a:lnTo>
                    <a:pt x="1694688" y="198119"/>
                  </a:lnTo>
                  <a:lnTo>
                    <a:pt x="1695128" y="183141"/>
                  </a:lnTo>
                  <a:lnTo>
                    <a:pt x="1695354" y="168020"/>
                  </a:lnTo>
                  <a:lnTo>
                    <a:pt x="1695438" y="152900"/>
                  </a:lnTo>
                  <a:lnTo>
                    <a:pt x="1695450" y="137921"/>
                  </a:lnTo>
                  <a:lnTo>
                    <a:pt x="1695580" y="117919"/>
                  </a:lnTo>
                  <a:lnTo>
                    <a:pt x="1695926" y="97916"/>
                  </a:lnTo>
                  <a:lnTo>
                    <a:pt x="1696414" y="77914"/>
                  </a:lnTo>
                  <a:lnTo>
                    <a:pt x="1696974" y="57911"/>
                  </a:lnTo>
                  <a:lnTo>
                    <a:pt x="1697450" y="45338"/>
                  </a:lnTo>
                  <a:lnTo>
                    <a:pt x="1697926" y="32765"/>
                  </a:lnTo>
                  <a:lnTo>
                    <a:pt x="1698688" y="20192"/>
                  </a:lnTo>
                  <a:lnTo>
                    <a:pt x="1700022" y="7619"/>
                  </a:lnTo>
                  <a:lnTo>
                    <a:pt x="1700022" y="6095"/>
                  </a:lnTo>
                  <a:lnTo>
                    <a:pt x="1699260" y="6095"/>
                  </a:lnTo>
                  <a:lnTo>
                    <a:pt x="1700783" y="5333"/>
                  </a:lnTo>
                  <a:lnTo>
                    <a:pt x="1692949" y="5036"/>
                  </a:lnTo>
                  <a:lnTo>
                    <a:pt x="1686687" y="4095"/>
                  </a:lnTo>
                  <a:lnTo>
                    <a:pt x="1680424" y="2440"/>
                  </a:lnTo>
                  <a:lnTo>
                    <a:pt x="1672589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6739128" y="3745991"/>
              <a:ext cx="935355" cy="36830"/>
            </a:xfrm>
            <a:custGeom>
              <a:rect b="b" l="l" r="r" t="t"/>
              <a:pathLst>
                <a:path extrusionOk="0" h="36829" w="935354">
                  <a:moveTo>
                    <a:pt x="33527" y="27432"/>
                  </a:moveTo>
                  <a:lnTo>
                    <a:pt x="33527" y="28194"/>
                  </a:lnTo>
                  <a:lnTo>
                    <a:pt x="32003" y="28956"/>
                  </a:lnTo>
                  <a:lnTo>
                    <a:pt x="32003" y="29718"/>
                  </a:lnTo>
                  <a:lnTo>
                    <a:pt x="32765" y="32004"/>
                  </a:lnTo>
                  <a:lnTo>
                    <a:pt x="30479" y="30480"/>
                  </a:lnTo>
                  <a:lnTo>
                    <a:pt x="33527" y="31242"/>
                  </a:lnTo>
                  <a:lnTo>
                    <a:pt x="41147" y="33528"/>
                  </a:lnTo>
                  <a:lnTo>
                    <a:pt x="49529" y="33528"/>
                  </a:lnTo>
                  <a:lnTo>
                    <a:pt x="57149" y="33528"/>
                  </a:lnTo>
                  <a:lnTo>
                    <a:pt x="100012" y="33825"/>
                  </a:lnTo>
                  <a:lnTo>
                    <a:pt x="142874" y="33623"/>
                  </a:lnTo>
                  <a:lnTo>
                    <a:pt x="185737" y="32992"/>
                  </a:lnTo>
                  <a:lnTo>
                    <a:pt x="228599" y="32004"/>
                  </a:lnTo>
                  <a:lnTo>
                    <a:pt x="269295" y="31444"/>
                  </a:lnTo>
                  <a:lnTo>
                    <a:pt x="310133" y="30956"/>
                  </a:lnTo>
                  <a:lnTo>
                    <a:pt x="350972" y="30610"/>
                  </a:lnTo>
                  <a:lnTo>
                    <a:pt x="391667" y="30480"/>
                  </a:lnTo>
                  <a:lnTo>
                    <a:pt x="418076" y="30920"/>
                  </a:lnTo>
                  <a:lnTo>
                    <a:pt x="444626" y="31146"/>
                  </a:lnTo>
                  <a:lnTo>
                    <a:pt x="471177" y="31230"/>
                  </a:lnTo>
                  <a:lnTo>
                    <a:pt x="497585" y="31242"/>
                  </a:lnTo>
                  <a:lnTo>
                    <a:pt x="525017" y="31337"/>
                  </a:lnTo>
                  <a:lnTo>
                    <a:pt x="579881" y="31242"/>
                  </a:lnTo>
                  <a:lnTo>
                    <a:pt x="634174" y="28646"/>
                  </a:lnTo>
                  <a:lnTo>
                    <a:pt x="661034" y="26670"/>
                  </a:lnTo>
                  <a:lnTo>
                    <a:pt x="687895" y="24693"/>
                  </a:lnTo>
                  <a:lnTo>
                    <a:pt x="714755" y="22860"/>
                  </a:lnTo>
                  <a:lnTo>
                    <a:pt x="737032" y="21252"/>
                  </a:lnTo>
                  <a:lnTo>
                    <a:pt x="759237" y="19716"/>
                  </a:lnTo>
                  <a:lnTo>
                    <a:pt x="781300" y="18037"/>
                  </a:lnTo>
                  <a:lnTo>
                    <a:pt x="803147" y="16002"/>
                  </a:lnTo>
                  <a:lnTo>
                    <a:pt x="819149" y="14287"/>
                  </a:lnTo>
                  <a:lnTo>
                    <a:pt x="835151" y="12573"/>
                  </a:lnTo>
                  <a:lnTo>
                    <a:pt x="851153" y="10858"/>
                  </a:lnTo>
                  <a:lnTo>
                    <a:pt x="867155" y="9144"/>
                  </a:lnTo>
                  <a:lnTo>
                    <a:pt x="882134" y="7334"/>
                  </a:lnTo>
                  <a:lnTo>
                    <a:pt x="897254" y="5524"/>
                  </a:lnTo>
                  <a:lnTo>
                    <a:pt x="912375" y="4000"/>
                  </a:lnTo>
                  <a:lnTo>
                    <a:pt x="927353" y="3048"/>
                  </a:lnTo>
                  <a:lnTo>
                    <a:pt x="930401" y="2286"/>
                  </a:lnTo>
                  <a:lnTo>
                    <a:pt x="931925" y="2286"/>
                  </a:lnTo>
                  <a:lnTo>
                    <a:pt x="934973" y="1524"/>
                  </a:lnTo>
                  <a:lnTo>
                    <a:pt x="902529" y="2012"/>
                  </a:lnTo>
                  <a:lnTo>
                    <a:pt x="870299" y="3143"/>
                  </a:lnTo>
                  <a:lnTo>
                    <a:pt x="838211" y="4417"/>
                  </a:lnTo>
                  <a:lnTo>
                    <a:pt x="806195" y="5334"/>
                  </a:lnTo>
                  <a:lnTo>
                    <a:pt x="778894" y="5786"/>
                  </a:lnTo>
                  <a:lnTo>
                    <a:pt x="751808" y="6096"/>
                  </a:lnTo>
                  <a:lnTo>
                    <a:pt x="724864" y="6405"/>
                  </a:lnTo>
                  <a:lnTo>
                    <a:pt x="697991" y="6858"/>
                  </a:lnTo>
                  <a:lnTo>
                    <a:pt x="672274" y="7000"/>
                  </a:lnTo>
                  <a:lnTo>
                    <a:pt x="646556" y="7429"/>
                  </a:lnTo>
                  <a:lnTo>
                    <a:pt x="620839" y="8143"/>
                  </a:lnTo>
                  <a:lnTo>
                    <a:pt x="595121" y="9144"/>
                  </a:lnTo>
                  <a:lnTo>
                    <a:pt x="565403" y="9882"/>
                  </a:lnTo>
                  <a:lnTo>
                    <a:pt x="535685" y="11049"/>
                  </a:lnTo>
                  <a:lnTo>
                    <a:pt x="505967" y="12787"/>
                  </a:lnTo>
                  <a:lnTo>
                    <a:pt x="476249" y="15240"/>
                  </a:lnTo>
                  <a:lnTo>
                    <a:pt x="447091" y="17621"/>
                  </a:lnTo>
                  <a:lnTo>
                    <a:pt x="388489" y="22098"/>
                  </a:lnTo>
                  <a:lnTo>
                    <a:pt x="339804" y="24145"/>
                  </a:lnTo>
                  <a:lnTo>
                    <a:pt x="320420" y="24384"/>
                  </a:lnTo>
                  <a:lnTo>
                    <a:pt x="301037" y="24050"/>
                  </a:lnTo>
                  <a:lnTo>
                    <a:pt x="281939" y="22860"/>
                  </a:lnTo>
                  <a:lnTo>
                    <a:pt x="267652" y="21502"/>
                  </a:lnTo>
                  <a:lnTo>
                    <a:pt x="253364" y="20002"/>
                  </a:lnTo>
                  <a:lnTo>
                    <a:pt x="239077" y="18788"/>
                  </a:lnTo>
                  <a:lnTo>
                    <a:pt x="224789" y="18288"/>
                  </a:lnTo>
                  <a:lnTo>
                    <a:pt x="200215" y="17847"/>
                  </a:lnTo>
                  <a:lnTo>
                    <a:pt x="175640" y="18764"/>
                  </a:lnTo>
                  <a:lnTo>
                    <a:pt x="151066" y="20966"/>
                  </a:lnTo>
                  <a:lnTo>
                    <a:pt x="126491" y="24384"/>
                  </a:lnTo>
                  <a:lnTo>
                    <a:pt x="112204" y="26098"/>
                  </a:lnTo>
                  <a:lnTo>
                    <a:pt x="97916" y="27813"/>
                  </a:lnTo>
                  <a:lnTo>
                    <a:pt x="83629" y="29527"/>
                  </a:lnTo>
                  <a:lnTo>
                    <a:pt x="69341" y="31242"/>
                  </a:lnTo>
                  <a:lnTo>
                    <a:pt x="61793" y="32027"/>
                  </a:lnTo>
                  <a:lnTo>
                    <a:pt x="54101" y="32956"/>
                  </a:lnTo>
                  <a:lnTo>
                    <a:pt x="46410" y="33599"/>
                  </a:lnTo>
                  <a:lnTo>
                    <a:pt x="38861" y="33528"/>
                  </a:lnTo>
                  <a:lnTo>
                    <a:pt x="31241" y="32766"/>
                  </a:lnTo>
                  <a:lnTo>
                    <a:pt x="23621" y="32766"/>
                  </a:lnTo>
                  <a:lnTo>
                    <a:pt x="15239" y="33528"/>
                  </a:lnTo>
                  <a:lnTo>
                    <a:pt x="10667" y="34290"/>
                  </a:lnTo>
                  <a:lnTo>
                    <a:pt x="6095" y="35052"/>
                  </a:lnTo>
                  <a:lnTo>
                    <a:pt x="1523" y="36576"/>
                  </a:lnTo>
                  <a:lnTo>
                    <a:pt x="0" y="36576"/>
                  </a:lnTo>
                  <a:lnTo>
                    <a:pt x="34861" y="36171"/>
                  </a:lnTo>
                  <a:lnTo>
                    <a:pt x="69722" y="35052"/>
                  </a:lnTo>
                  <a:lnTo>
                    <a:pt x="104584" y="33361"/>
                  </a:lnTo>
                  <a:lnTo>
                    <a:pt x="139445" y="31242"/>
                  </a:lnTo>
                  <a:lnTo>
                    <a:pt x="185537" y="28139"/>
                  </a:lnTo>
                  <a:lnTo>
                    <a:pt x="231483" y="25255"/>
                  </a:lnTo>
                  <a:lnTo>
                    <a:pt x="277319" y="22628"/>
                  </a:lnTo>
                  <a:lnTo>
                    <a:pt x="323081" y="20293"/>
                  </a:lnTo>
                  <a:lnTo>
                    <a:pt x="368807" y="18288"/>
                  </a:lnTo>
                  <a:lnTo>
                    <a:pt x="400228" y="16704"/>
                  </a:lnTo>
                  <a:lnTo>
                    <a:pt x="462784" y="14108"/>
                  </a:lnTo>
                  <a:lnTo>
                    <a:pt x="520184" y="12049"/>
                  </a:lnTo>
                  <a:lnTo>
                    <a:pt x="546734" y="11430"/>
                  </a:lnTo>
                  <a:lnTo>
                    <a:pt x="573285" y="10810"/>
                  </a:lnTo>
                  <a:lnTo>
                    <a:pt x="599693" y="9906"/>
                  </a:lnTo>
                  <a:lnTo>
                    <a:pt x="624399" y="8786"/>
                  </a:lnTo>
                  <a:lnTo>
                    <a:pt x="649319" y="7810"/>
                  </a:lnTo>
                  <a:lnTo>
                    <a:pt x="674381" y="7119"/>
                  </a:lnTo>
                  <a:lnTo>
                    <a:pt x="699515" y="6858"/>
                  </a:lnTo>
                  <a:lnTo>
                    <a:pt x="714827" y="6738"/>
                  </a:lnTo>
                  <a:lnTo>
                    <a:pt x="729995" y="6477"/>
                  </a:lnTo>
                  <a:lnTo>
                    <a:pt x="745164" y="6215"/>
                  </a:lnTo>
                  <a:lnTo>
                    <a:pt x="760475" y="6096"/>
                  </a:lnTo>
                  <a:lnTo>
                    <a:pt x="768465" y="5643"/>
                  </a:lnTo>
                  <a:lnTo>
                    <a:pt x="776382" y="5334"/>
                  </a:lnTo>
                  <a:lnTo>
                    <a:pt x="784157" y="5024"/>
                  </a:lnTo>
                  <a:lnTo>
                    <a:pt x="791717" y="4572"/>
                  </a:lnTo>
                  <a:lnTo>
                    <a:pt x="794765" y="3810"/>
                  </a:lnTo>
                  <a:lnTo>
                    <a:pt x="795527" y="3810"/>
                  </a:lnTo>
                  <a:lnTo>
                    <a:pt x="797051" y="3810"/>
                  </a:lnTo>
                  <a:lnTo>
                    <a:pt x="791717" y="3048"/>
                  </a:lnTo>
                  <a:lnTo>
                    <a:pt x="780287" y="1524"/>
                  </a:lnTo>
                  <a:lnTo>
                    <a:pt x="772667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4046982" y="3786544"/>
              <a:ext cx="73660" cy="242570"/>
            </a:xfrm>
            <a:custGeom>
              <a:rect b="b" l="l" r="r" t="t"/>
              <a:pathLst>
                <a:path extrusionOk="0" h="242570" w="73660">
                  <a:moveTo>
                    <a:pt x="0" y="60031"/>
                  </a:moveTo>
                  <a:lnTo>
                    <a:pt x="37337" y="41743"/>
                  </a:lnTo>
                  <a:lnTo>
                    <a:pt x="65531" y="12787"/>
                  </a:lnTo>
                  <a:lnTo>
                    <a:pt x="65531" y="6691"/>
                  </a:lnTo>
                  <a:lnTo>
                    <a:pt x="59435" y="3643"/>
                  </a:lnTo>
                  <a:lnTo>
                    <a:pt x="53685" y="1666"/>
                  </a:lnTo>
                  <a:lnTo>
                    <a:pt x="47148" y="404"/>
                  </a:lnTo>
                  <a:lnTo>
                    <a:pt x="40469" y="0"/>
                  </a:lnTo>
                  <a:lnTo>
                    <a:pt x="34289" y="595"/>
                  </a:lnTo>
                  <a:lnTo>
                    <a:pt x="16323" y="36087"/>
                  </a:lnTo>
                  <a:lnTo>
                    <a:pt x="16002" y="77557"/>
                  </a:lnTo>
                  <a:lnTo>
                    <a:pt x="20824" y="129099"/>
                  </a:lnTo>
                  <a:lnTo>
                    <a:pt x="22860" y="146137"/>
                  </a:lnTo>
                  <a:lnTo>
                    <a:pt x="27622" y="184904"/>
                  </a:lnTo>
                  <a:lnTo>
                    <a:pt x="33528" y="223099"/>
                  </a:lnTo>
                  <a:lnTo>
                    <a:pt x="35052" y="230719"/>
                  </a:lnTo>
                  <a:lnTo>
                    <a:pt x="36576" y="240625"/>
                  </a:lnTo>
                  <a:lnTo>
                    <a:pt x="44958" y="242149"/>
                  </a:lnTo>
                  <a:lnTo>
                    <a:pt x="52006" y="240768"/>
                  </a:lnTo>
                  <a:lnTo>
                    <a:pt x="57340" y="235672"/>
                  </a:lnTo>
                  <a:lnTo>
                    <a:pt x="72009" y="192428"/>
                  </a:lnTo>
                  <a:lnTo>
                    <a:pt x="73152" y="161377"/>
                  </a:lnTo>
                  <a:lnTo>
                    <a:pt x="73032" y="148066"/>
                  </a:lnTo>
                  <a:lnTo>
                    <a:pt x="58674" y="111847"/>
                  </a:lnTo>
                  <a:lnTo>
                    <a:pt x="43624" y="105370"/>
                  </a:lnTo>
                  <a:lnTo>
                    <a:pt x="35099" y="105632"/>
                  </a:lnTo>
                  <a:lnTo>
                    <a:pt x="27432" y="108037"/>
                  </a:lnTo>
                  <a:lnTo>
                    <a:pt x="20574" y="111085"/>
                  </a:lnTo>
                  <a:lnTo>
                    <a:pt x="18288" y="116419"/>
                  </a:lnTo>
                  <a:lnTo>
                    <a:pt x="16002" y="12175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10" name="Google Shape;1110;p10"/>
            <p:cNvGrpSpPr/>
            <p:nvPr/>
          </p:nvGrpSpPr>
          <p:grpSpPr>
            <a:xfrm>
              <a:off x="4203120" y="3718714"/>
              <a:ext cx="200586" cy="269240"/>
              <a:chOff x="4203120" y="3718714"/>
              <a:chExt cx="200586" cy="269240"/>
            </a:xfrm>
          </p:grpSpPr>
          <p:sp>
            <p:nvSpPr>
              <p:cNvPr id="1111" name="Google Shape;1111;p10"/>
              <p:cNvSpPr/>
              <p:nvPr/>
            </p:nvSpPr>
            <p:spPr>
              <a:xfrm>
                <a:off x="4203120" y="3718714"/>
                <a:ext cx="78105" cy="269240"/>
              </a:xfrm>
              <a:custGeom>
                <a:rect b="b" l="l" r="r" t="t"/>
                <a:pathLst>
                  <a:path extrusionOk="0" h="269239" w="78104">
                    <a:moveTo>
                      <a:pt x="30551" y="607"/>
                    </a:moveTo>
                    <a:lnTo>
                      <a:pt x="4143" y="49446"/>
                    </a:lnTo>
                    <a:lnTo>
                      <a:pt x="0" y="116264"/>
                    </a:lnTo>
                    <a:lnTo>
                      <a:pt x="71" y="149959"/>
                    </a:lnTo>
                    <a:lnTo>
                      <a:pt x="1309" y="194059"/>
                    </a:lnTo>
                    <a:lnTo>
                      <a:pt x="9977" y="237589"/>
                    </a:lnTo>
                    <a:lnTo>
                      <a:pt x="36647" y="268069"/>
                    </a:lnTo>
                    <a:lnTo>
                      <a:pt x="45850" y="269224"/>
                    </a:lnTo>
                    <a:lnTo>
                      <a:pt x="54840" y="268164"/>
                    </a:lnTo>
                    <a:lnTo>
                      <a:pt x="63115" y="264961"/>
                    </a:lnTo>
                    <a:lnTo>
                      <a:pt x="70175" y="259687"/>
                    </a:lnTo>
                    <a:lnTo>
                      <a:pt x="73223" y="256639"/>
                    </a:lnTo>
                    <a:lnTo>
                      <a:pt x="75509" y="253591"/>
                    </a:lnTo>
                    <a:lnTo>
                      <a:pt x="77795" y="2505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12" name="Google Shape;1112;p1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270984" y="3760444"/>
                <a:ext cx="132722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3" name="Google Shape;1113;p1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460722" y="3755110"/>
              <a:ext cx="84632" cy="1181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4" name="Google Shape;1114;p10"/>
            <p:cNvGrpSpPr/>
            <p:nvPr/>
          </p:nvGrpSpPr>
          <p:grpSpPr>
            <a:xfrm>
              <a:off x="4618456" y="3592829"/>
              <a:ext cx="356133" cy="314398"/>
              <a:chOff x="4618456" y="3592829"/>
              <a:chExt cx="356133" cy="314398"/>
            </a:xfrm>
          </p:grpSpPr>
          <p:pic>
            <p:nvPicPr>
              <p:cNvPr id="1115" name="Google Shape;1115;p1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618456" y="3665194"/>
                <a:ext cx="252272" cy="2420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6" name="Google Shape;1116;p10"/>
              <p:cNvSpPr/>
              <p:nvPr/>
            </p:nvSpPr>
            <p:spPr>
              <a:xfrm>
                <a:off x="4888229" y="3592829"/>
                <a:ext cx="86360" cy="290830"/>
              </a:xfrm>
              <a:custGeom>
                <a:rect b="b" l="l" r="r" t="t"/>
                <a:pathLst>
                  <a:path extrusionOk="0" h="290829" w="86360">
                    <a:moveTo>
                      <a:pt x="0" y="0"/>
                    </a:moveTo>
                    <a:lnTo>
                      <a:pt x="32682" y="25824"/>
                    </a:lnTo>
                    <a:lnTo>
                      <a:pt x="61912" y="70865"/>
                    </a:lnTo>
                    <a:lnTo>
                      <a:pt x="81391" y="125241"/>
                    </a:lnTo>
                    <a:lnTo>
                      <a:pt x="86058" y="163889"/>
                    </a:lnTo>
                    <a:lnTo>
                      <a:pt x="86106" y="183642"/>
                    </a:lnTo>
                    <a:lnTo>
                      <a:pt x="84474" y="203561"/>
                    </a:lnTo>
                    <a:lnTo>
                      <a:pt x="72925" y="240541"/>
                    </a:lnTo>
                    <a:lnTo>
                      <a:pt x="51435" y="277463"/>
                    </a:lnTo>
                    <a:lnTo>
                      <a:pt x="43648" y="285214"/>
                    </a:lnTo>
                    <a:lnTo>
                      <a:pt x="34290" y="29032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117" name="Google Shape;1117;p10"/>
            <p:cNvSpPr/>
            <p:nvPr/>
          </p:nvSpPr>
          <p:spPr>
            <a:xfrm>
              <a:off x="5110734" y="3762755"/>
              <a:ext cx="89535" cy="5080"/>
            </a:xfrm>
            <a:custGeom>
              <a:rect b="b" l="l" r="r" t="t"/>
              <a:pathLst>
                <a:path extrusionOk="0" h="5079" w="89535">
                  <a:moveTo>
                    <a:pt x="0" y="4572"/>
                  </a:moveTo>
                  <a:lnTo>
                    <a:pt x="10846" y="4679"/>
                  </a:lnTo>
                  <a:lnTo>
                    <a:pt x="21621" y="4857"/>
                  </a:lnTo>
                  <a:lnTo>
                    <a:pt x="32254" y="4893"/>
                  </a:lnTo>
                  <a:lnTo>
                    <a:pt x="42672" y="4572"/>
                  </a:lnTo>
                  <a:lnTo>
                    <a:pt x="52268" y="3452"/>
                  </a:lnTo>
                  <a:lnTo>
                    <a:pt x="61721" y="2476"/>
                  </a:lnTo>
                  <a:lnTo>
                    <a:pt x="71175" y="1785"/>
                  </a:lnTo>
                  <a:lnTo>
                    <a:pt x="80772" y="1524"/>
                  </a:lnTo>
                  <a:lnTo>
                    <a:pt x="87630" y="1524"/>
                  </a:lnTo>
                  <a:lnTo>
                    <a:pt x="86868" y="3048"/>
                  </a:lnTo>
                  <a:lnTo>
                    <a:pt x="8915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18" name="Google Shape;1118;p10"/>
            <p:cNvGrpSpPr/>
            <p:nvPr/>
          </p:nvGrpSpPr>
          <p:grpSpPr>
            <a:xfrm>
              <a:off x="5393410" y="3515105"/>
              <a:ext cx="416967" cy="339877"/>
              <a:chOff x="5393410" y="3515105"/>
              <a:chExt cx="416967" cy="339877"/>
            </a:xfrm>
          </p:grpSpPr>
          <p:pic>
            <p:nvPicPr>
              <p:cNvPr id="1119" name="Google Shape;1119;p1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393410" y="3604234"/>
                <a:ext cx="81584" cy="250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0" name="Google Shape;1120;p1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516092" y="3560800"/>
                <a:ext cx="195658" cy="2447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1" name="Google Shape;1121;p10"/>
              <p:cNvSpPr/>
              <p:nvPr/>
            </p:nvSpPr>
            <p:spPr>
              <a:xfrm>
                <a:off x="5704332" y="3515105"/>
                <a:ext cx="106045" cy="269875"/>
              </a:xfrm>
              <a:custGeom>
                <a:rect b="b" l="l" r="r" t="t"/>
                <a:pathLst>
                  <a:path extrusionOk="0" h="269875" w="106045">
                    <a:moveTo>
                      <a:pt x="0" y="0"/>
                    </a:moveTo>
                    <a:lnTo>
                      <a:pt x="41148" y="15239"/>
                    </a:lnTo>
                    <a:lnTo>
                      <a:pt x="75223" y="52637"/>
                    </a:lnTo>
                    <a:lnTo>
                      <a:pt x="97250" y="100107"/>
                    </a:lnTo>
                    <a:lnTo>
                      <a:pt x="105560" y="153233"/>
                    </a:lnTo>
                    <a:lnTo>
                      <a:pt x="104584" y="170878"/>
                    </a:lnTo>
                    <a:lnTo>
                      <a:pt x="91773" y="220134"/>
                    </a:lnTo>
                    <a:lnTo>
                      <a:pt x="71628" y="262890"/>
                    </a:lnTo>
                    <a:lnTo>
                      <a:pt x="68580" y="268224"/>
                    </a:lnTo>
                    <a:lnTo>
                      <a:pt x="67818" y="269748"/>
                    </a:lnTo>
                    <a:lnTo>
                      <a:pt x="65532" y="26517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122" name="Google Shape;1122;p1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153124" y="3526510"/>
              <a:ext cx="150164" cy="1463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10"/>
            <p:cNvSpPr/>
            <p:nvPr/>
          </p:nvSpPr>
          <p:spPr>
            <a:xfrm>
              <a:off x="6213347" y="3805428"/>
              <a:ext cx="58419" cy="9525"/>
            </a:xfrm>
            <a:custGeom>
              <a:rect b="b" l="l" r="r" t="t"/>
              <a:pathLst>
                <a:path extrusionOk="0" h="9525" w="58420">
                  <a:moveTo>
                    <a:pt x="0" y="0"/>
                  </a:moveTo>
                  <a:lnTo>
                    <a:pt x="10167" y="881"/>
                  </a:lnTo>
                  <a:lnTo>
                    <a:pt x="20193" y="1333"/>
                  </a:lnTo>
                  <a:lnTo>
                    <a:pt x="30218" y="1500"/>
                  </a:lnTo>
                  <a:lnTo>
                    <a:pt x="40386" y="1523"/>
                  </a:lnTo>
                  <a:lnTo>
                    <a:pt x="46482" y="1523"/>
                  </a:lnTo>
                  <a:lnTo>
                    <a:pt x="51816" y="1523"/>
                  </a:lnTo>
                  <a:lnTo>
                    <a:pt x="57912" y="1523"/>
                  </a:lnTo>
                  <a:lnTo>
                    <a:pt x="54102" y="1523"/>
                  </a:lnTo>
                  <a:lnTo>
                    <a:pt x="51053" y="1523"/>
                  </a:lnTo>
                  <a:lnTo>
                    <a:pt x="47244" y="1523"/>
                  </a:lnTo>
                  <a:lnTo>
                    <a:pt x="39933" y="1416"/>
                  </a:lnTo>
                  <a:lnTo>
                    <a:pt x="32766" y="1238"/>
                  </a:lnTo>
                  <a:lnTo>
                    <a:pt x="25598" y="1202"/>
                  </a:lnTo>
                  <a:lnTo>
                    <a:pt x="18288" y="1523"/>
                  </a:lnTo>
                  <a:lnTo>
                    <a:pt x="16764" y="2285"/>
                  </a:lnTo>
                  <a:lnTo>
                    <a:pt x="12192" y="3047"/>
                  </a:lnTo>
                  <a:lnTo>
                    <a:pt x="10668" y="3047"/>
                  </a:lnTo>
                  <a:lnTo>
                    <a:pt x="10668" y="3809"/>
                  </a:lnTo>
                  <a:lnTo>
                    <a:pt x="13716" y="5333"/>
                  </a:lnTo>
                  <a:lnTo>
                    <a:pt x="17526" y="9143"/>
                  </a:lnTo>
                  <a:lnTo>
                    <a:pt x="21336" y="6857"/>
                  </a:lnTo>
                  <a:lnTo>
                    <a:pt x="21336" y="6095"/>
                  </a:lnTo>
                  <a:lnTo>
                    <a:pt x="22098" y="4571"/>
                  </a:lnTo>
                  <a:lnTo>
                    <a:pt x="22098" y="380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24" name="Google Shape;1124;p1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713956" y="3493661"/>
              <a:ext cx="159130" cy="184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10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969226" y="3416020"/>
              <a:ext cx="110540" cy="1799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6" name="Google Shape;1126;p10"/>
            <p:cNvGrpSpPr/>
            <p:nvPr/>
          </p:nvGrpSpPr>
          <p:grpSpPr>
            <a:xfrm>
              <a:off x="7217664" y="3243071"/>
              <a:ext cx="500380" cy="398525"/>
              <a:chOff x="7217664" y="3243071"/>
              <a:chExt cx="500380" cy="398525"/>
            </a:xfrm>
          </p:grpSpPr>
          <p:sp>
            <p:nvSpPr>
              <p:cNvPr id="1127" name="Google Shape;1127;p10"/>
              <p:cNvSpPr/>
              <p:nvPr/>
            </p:nvSpPr>
            <p:spPr>
              <a:xfrm>
                <a:off x="7217664" y="3382517"/>
                <a:ext cx="77470" cy="259079"/>
              </a:xfrm>
              <a:custGeom>
                <a:rect b="b" l="l" r="r" t="t"/>
                <a:pathLst>
                  <a:path extrusionOk="0" h="259079" w="77470">
                    <a:moveTo>
                      <a:pt x="9144" y="88391"/>
                    </a:moveTo>
                    <a:lnTo>
                      <a:pt x="45577" y="68782"/>
                    </a:lnTo>
                    <a:lnTo>
                      <a:pt x="72782" y="31027"/>
                    </a:lnTo>
                    <a:lnTo>
                      <a:pt x="73152" y="19811"/>
                    </a:lnTo>
                    <a:lnTo>
                      <a:pt x="70770" y="11465"/>
                    </a:lnTo>
                    <a:lnTo>
                      <a:pt x="66103" y="5619"/>
                    </a:lnTo>
                    <a:lnTo>
                      <a:pt x="59436" y="1916"/>
                    </a:lnTo>
                    <a:lnTo>
                      <a:pt x="51054" y="0"/>
                    </a:lnTo>
                    <a:lnTo>
                      <a:pt x="40219" y="2547"/>
                    </a:lnTo>
                    <a:lnTo>
                      <a:pt x="18573" y="52435"/>
                    </a:lnTo>
                    <a:lnTo>
                      <a:pt x="16002" y="92344"/>
                    </a:lnTo>
                    <a:lnTo>
                      <a:pt x="16156" y="131325"/>
                    </a:lnTo>
                    <a:lnTo>
                      <a:pt x="17609" y="169664"/>
                    </a:lnTo>
                    <a:lnTo>
                      <a:pt x="21240" y="215931"/>
                    </a:lnTo>
                    <a:lnTo>
                      <a:pt x="26670" y="249935"/>
                    </a:lnTo>
                    <a:lnTo>
                      <a:pt x="28194" y="259079"/>
                    </a:lnTo>
                    <a:lnTo>
                      <a:pt x="37338" y="259079"/>
                    </a:lnTo>
                    <a:lnTo>
                      <a:pt x="45886" y="255960"/>
                    </a:lnTo>
                    <a:lnTo>
                      <a:pt x="69782" y="216562"/>
                    </a:lnTo>
                    <a:lnTo>
                      <a:pt x="76962" y="171449"/>
                    </a:lnTo>
                    <a:lnTo>
                      <a:pt x="74461" y="159591"/>
                    </a:lnTo>
                    <a:lnTo>
                      <a:pt x="38195" y="137779"/>
                    </a:lnTo>
                    <a:lnTo>
                      <a:pt x="28575" y="137540"/>
                    </a:lnTo>
                    <a:lnTo>
                      <a:pt x="18954" y="139017"/>
                    </a:lnTo>
                    <a:lnTo>
                      <a:pt x="9906" y="142493"/>
                    </a:lnTo>
                    <a:lnTo>
                      <a:pt x="0" y="147065"/>
                    </a:lnTo>
                    <a:lnTo>
                      <a:pt x="8382" y="144779"/>
                    </a:lnTo>
                    <a:lnTo>
                      <a:pt x="10668" y="14477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7342632" y="3243071"/>
                <a:ext cx="10160" cy="85090"/>
              </a:xfrm>
              <a:custGeom>
                <a:rect b="b" l="l" r="r" t="t"/>
                <a:pathLst>
                  <a:path extrusionOk="0" h="85089" w="10159">
                    <a:moveTo>
                      <a:pt x="0" y="0"/>
                    </a:moveTo>
                    <a:lnTo>
                      <a:pt x="1524" y="45720"/>
                    </a:lnTo>
                    <a:lnTo>
                      <a:pt x="7203" y="74866"/>
                    </a:lnTo>
                    <a:lnTo>
                      <a:pt x="9906" y="8458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29" name="Google Shape;1129;p1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370038" y="3362680"/>
                <a:ext cx="231198" cy="2147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0" name="Google Shape;1130;p10"/>
              <p:cNvSpPr/>
              <p:nvPr/>
            </p:nvSpPr>
            <p:spPr>
              <a:xfrm>
                <a:off x="7617714" y="3279647"/>
                <a:ext cx="100330" cy="256540"/>
              </a:xfrm>
              <a:custGeom>
                <a:rect b="b" l="l" r="r" t="t"/>
                <a:pathLst>
                  <a:path extrusionOk="0" h="256539" w="100329">
                    <a:moveTo>
                      <a:pt x="0" y="0"/>
                    </a:moveTo>
                    <a:lnTo>
                      <a:pt x="43434" y="22859"/>
                    </a:lnTo>
                    <a:lnTo>
                      <a:pt x="77509" y="64007"/>
                    </a:lnTo>
                    <a:lnTo>
                      <a:pt x="96107" y="111156"/>
                    </a:lnTo>
                    <a:lnTo>
                      <a:pt x="99869" y="159186"/>
                    </a:lnTo>
                    <a:lnTo>
                      <a:pt x="97917" y="173926"/>
                    </a:lnTo>
                    <a:lnTo>
                      <a:pt x="83736" y="213836"/>
                    </a:lnTo>
                    <a:lnTo>
                      <a:pt x="61722" y="247650"/>
                    </a:lnTo>
                    <a:lnTo>
                      <a:pt x="58674" y="256032"/>
                    </a:lnTo>
                    <a:lnTo>
                      <a:pt x="55626" y="252984"/>
                    </a:lnTo>
                    <a:lnTo>
                      <a:pt x="55626" y="250697"/>
                    </a:lnTo>
                    <a:lnTo>
                      <a:pt x="55626" y="249174"/>
                    </a:lnTo>
                    <a:lnTo>
                      <a:pt x="55626" y="2468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131" name="Google Shape;1131;p10"/>
          <p:cNvGrpSpPr/>
          <p:nvPr/>
        </p:nvGrpSpPr>
        <p:grpSpPr>
          <a:xfrm>
            <a:off x="2293350" y="4520053"/>
            <a:ext cx="6217154" cy="1601035"/>
            <a:chOff x="4850866" y="4613122"/>
            <a:chExt cx="4570562" cy="993419"/>
          </a:xfrm>
        </p:grpSpPr>
        <p:grpSp>
          <p:nvGrpSpPr>
            <p:cNvPr id="1132" name="Google Shape;1132;p10"/>
            <p:cNvGrpSpPr/>
            <p:nvPr/>
          </p:nvGrpSpPr>
          <p:grpSpPr>
            <a:xfrm>
              <a:off x="4850866" y="4750282"/>
              <a:ext cx="470967" cy="206552"/>
              <a:chOff x="4850866" y="4750282"/>
              <a:chExt cx="470967" cy="206552"/>
            </a:xfrm>
          </p:grpSpPr>
          <p:pic>
            <p:nvPicPr>
              <p:cNvPr id="1133" name="Google Shape;1133;p10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4850866" y="4801336"/>
                <a:ext cx="145211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4" name="Google Shape;1134;p10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028877" y="4750282"/>
                <a:ext cx="292956" cy="1869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35" name="Google Shape;1135;p10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582291" y="4771844"/>
              <a:ext cx="136544" cy="1211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10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042634" y="4613122"/>
              <a:ext cx="99872" cy="1966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7" name="Google Shape;1137;p10"/>
            <p:cNvGrpSpPr/>
            <p:nvPr/>
          </p:nvGrpSpPr>
          <p:grpSpPr>
            <a:xfrm>
              <a:off x="6369532" y="4628362"/>
              <a:ext cx="262178" cy="166654"/>
              <a:chOff x="6369532" y="4628362"/>
              <a:chExt cx="262178" cy="166654"/>
            </a:xfrm>
          </p:grpSpPr>
          <p:pic>
            <p:nvPicPr>
              <p:cNvPr id="1138" name="Google Shape;1138;p1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369532" y="4662652"/>
                <a:ext cx="82346" cy="1323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9" name="Google Shape;1139;p1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480047" y="4628362"/>
                <a:ext cx="151663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0" name="Google Shape;1140;p10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756562" y="5225008"/>
              <a:ext cx="109338" cy="249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10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6003010" y="5271252"/>
              <a:ext cx="88514" cy="2532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2" name="Google Shape;1142;p10"/>
            <p:cNvGrpSpPr/>
            <p:nvPr/>
          </p:nvGrpSpPr>
          <p:grpSpPr>
            <a:xfrm>
              <a:off x="6101334" y="5125973"/>
              <a:ext cx="368833" cy="301777"/>
              <a:chOff x="6101334" y="5125973"/>
              <a:chExt cx="368833" cy="301777"/>
            </a:xfrm>
          </p:grpSpPr>
          <p:sp>
            <p:nvSpPr>
              <p:cNvPr id="1143" name="Google Shape;1143;p10"/>
              <p:cNvSpPr/>
              <p:nvPr/>
            </p:nvSpPr>
            <p:spPr>
              <a:xfrm>
                <a:off x="6101334" y="5125973"/>
                <a:ext cx="13970" cy="73660"/>
              </a:xfrm>
              <a:custGeom>
                <a:rect b="b" l="l" r="r" t="t"/>
                <a:pathLst>
                  <a:path extrusionOk="0" h="73660" w="13970">
                    <a:moveTo>
                      <a:pt x="0" y="0"/>
                    </a:moveTo>
                    <a:lnTo>
                      <a:pt x="10072" y="37397"/>
                    </a:lnTo>
                    <a:lnTo>
                      <a:pt x="12954" y="57912"/>
                    </a:lnTo>
                    <a:lnTo>
                      <a:pt x="12954" y="65532"/>
                    </a:lnTo>
                    <a:lnTo>
                      <a:pt x="13716" y="7315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44" name="Google Shape;1144;p10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154553" y="5160238"/>
                <a:ext cx="315614" cy="267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45" name="Google Shape;1145;p1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6771106" y="5214340"/>
              <a:ext cx="298207" cy="154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10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606830" y="5113149"/>
              <a:ext cx="198635" cy="192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10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978114" y="5068036"/>
              <a:ext cx="388670" cy="1654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8" name="Google Shape;1148;p10"/>
            <p:cNvGrpSpPr/>
            <p:nvPr/>
          </p:nvGrpSpPr>
          <p:grpSpPr>
            <a:xfrm>
              <a:off x="8654770" y="4966715"/>
              <a:ext cx="766658" cy="234721"/>
              <a:chOff x="8654770" y="4966715"/>
              <a:chExt cx="766658" cy="234721"/>
            </a:xfrm>
          </p:grpSpPr>
          <p:pic>
            <p:nvPicPr>
              <p:cNvPr id="1149" name="Google Shape;1149;p10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8654770" y="5003266"/>
                <a:ext cx="336426" cy="1981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0" name="Google Shape;1150;p10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9031699" y="4966715"/>
                <a:ext cx="260916" cy="1725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1" name="Google Shape;1151;p10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9319234" y="4998694"/>
                <a:ext cx="102194" cy="99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52" name="Google Shape;1152;p10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8344529" y="5393410"/>
              <a:ext cx="198099" cy="209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3" name="Google Shape;1153;p10"/>
            <p:cNvSpPr/>
            <p:nvPr/>
          </p:nvSpPr>
          <p:spPr>
            <a:xfrm>
              <a:off x="8601075" y="5380482"/>
              <a:ext cx="607060" cy="180340"/>
            </a:xfrm>
            <a:custGeom>
              <a:rect b="b" l="l" r="r" t="t"/>
              <a:pathLst>
                <a:path extrusionOk="0" h="180339" w="607059">
                  <a:moveTo>
                    <a:pt x="28575" y="82296"/>
                  </a:moveTo>
                  <a:lnTo>
                    <a:pt x="1595" y="119800"/>
                  </a:lnTo>
                  <a:lnTo>
                    <a:pt x="0" y="132969"/>
                  </a:lnTo>
                  <a:lnTo>
                    <a:pt x="119" y="146137"/>
                  </a:lnTo>
                  <a:lnTo>
                    <a:pt x="28598" y="178308"/>
                  </a:lnTo>
                  <a:lnTo>
                    <a:pt x="40005" y="179832"/>
                  </a:lnTo>
                  <a:lnTo>
                    <a:pt x="54983" y="178379"/>
                  </a:lnTo>
                  <a:lnTo>
                    <a:pt x="93345" y="155448"/>
                  </a:lnTo>
                  <a:lnTo>
                    <a:pt x="110490" y="119336"/>
                  </a:lnTo>
                  <a:lnTo>
                    <a:pt x="106775" y="80581"/>
                  </a:lnTo>
                  <a:lnTo>
                    <a:pt x="86487" y="68580"/>
                  </a:lnTo>
                  <a:lnTo>
                    <a:pt x="78652" y="69639"/>
                  </a:lnTo>
                  <a:lnTo>
                    <a:pt x="83439" y="109728"/>
                  </a:lnTo>
                  <a:lnTo>
                    <a:pt x="128397" y="105918"/>
                  </a:lnTo>
                  <a:lnTo>
                    <a:pt x="142875" y="99060"/>
                  </a:lnTo>
                  <a:lnTo>
                    <a:pt x="151257" y="98298"/>
                  </a:lnTo>
                  <a:lnTo>
                    <a:pt x="152019" y="98298"/>
                  </a:lnTo>
                  <a:lnTo>
                    <a:pt x="152781" y="98298"/>
                  </a:lnTo>
                  <a:lnTo>
                    <a:pt x="153543" y="104394"/>
                  </a:lnTo>
                  <a:lnTo>
                    <a:pt x="154305" y="111252"/>
                  </a:lnTo>
                  <a:lnTo>
                    <a:pt x="154305" y="118110"/>
                  </a:lnTo>
                  <a:lnTo>
                    <a:pt x="153947" y="125420"/>
                  </a:lnTo>
                  <a:lnTo>
                    <a:pt x="153162" y="132588"/>
                  </a:lnTo>
                  <a:lnTo>
                    <a:pt x="152376" y="139755"/>
                  </a:lnTo>
                  <a:lnTo>
                    <a:pt x="152019" y="147066"/>
                  </a:lnTo>
                  <a:lnTo>
                    <a:pt x="152019" y="156972"/>
                  </a:lnTo>
                  <a:lnTo>
                    <a:pt x="155067" y="158496"/>
                  </a:lnTo>
                  <a:lnTo>
                    <a:pt x="164211" y="159258"/>
                  </a:lnTo>
                  <a:lnTo>
                    <a:pt x="174533" y="157817"/>
                  </a:lnTo>
                  <a:lnTo>
                    <a:pt x="209692" y="133933"/>
                  </a:lnTo>
                  <a:lnTo>
                    <a:pt x="231064" y="93285"/>
                  </a:lnTo>
                  <a:lnTo>
                    <a:pt x="199774" y="67353"/>
                  </a:lnTo>
                  <a:lnTo>
                    <a:pt x="179772" y="102286"/>
                  </a:lnTo>
                  <a:lnTo>
                    <a:pt x="196917" y="136469"/>
                  </a:lnTo>
                  <a:lnTo>
                    <a:pt x="236124" y="143351"/>
                  </a:lnTo>
                  <a:lnTo>
                    <a:pt x="277832" y="136350"/>
                  </a:lnTo>
                  <a:lnTo>
                    <a:pt x="310515" y="112776"/>
                  </a:lnTo>
                  <a:lnTo>
                    <a:pt x="317373" y="71628"/>
                  </a:lnTo>
                  <a:lnTo>
                    <a:pt x="300442" y="61662"/>
                  </a:lnTo>
                  <a:lnTo>
                    <a:pt x="292989" y="64008"/>
                  </a:lnTo>
                  <a:lnTo>
                    <a:pt x="264592" y="98512"/>
                  </a:lnTo>
                  <a:lnTo>
                    <a:pt x="297275" y="122967"/>
                  </a:lnTo>
                  <a:lnTo>
                    <a:pt x="321766" y="92178"/>
                  </a:lnTo>
                  <a:lnTo>
                    <a:pt x="324231" y="85344"/>
                  </a:lnTo>
                  <a:lnTo>
                    <a:pt x="324231" y="84582"/>
                  </a:lnTo>
                  <a:lnTo>
                    <a:pt x="324231" y="84582"/>
                  </a:lnTo>
                  <a:lnTo>
                    <a:pt x="324231" y="83820"/>
                  </a:lnTo>
                  <a:lnTo>
                    <a:pt x="324231" y="124206"/>
                  </a:lnTo>
                  <a:lnTo>
                    <a:pt x="334137" y="126492"/>
                  </a:lnTo>
                  <a:lnTo>
                    <a:pt x="365379" y="98679"/>
                  </a:lnTo>
                  <a:lnTo>
                    <a:pt x="371939" y="67734"/>
                  </a:lnTo>
                  <a:lnTo>
                    <a:pt x="373665" y="57816"/>
                  </a:lnTo>
                  <a:lnTo>
                    <a:pt x="376392" y="48327"/>
                  </a:lnTo>
                  <a:lnTo>
                    <a:pt x="380619" y="41910"/>
                  </a:lnTo>
                  <a:lnTo>
                    <a:pt x="382905" y="41148"/>
                  </a:lnTo>
                  <a:lnTo>
                    <a:pt x="382905" y="40386"/>
                  </a:lnTo>
                  <a:lnTo>
                    <a:pt x="384429" y="41148"/>
                  </a:lnTo>
                  <a:lnTo>
                    <a:pt x="387310" y="50280"/>
                  </a:lnTo>
                  <a:lnTo>
                    <a:pt x="390334" y="59340"/>
                  </a:lnTo>
                  <a:lnTo>
                    <a:pt x="408146" y="95535"/>
                  </a:lnTo>
                  <a:lnTo>
                    <a:pt x="413992" y="104501"/>
                  </a:lnTo>
                  <a:lnTo>
                    <a:pt x="419481" y="113538"/>
                  </a:lnTo>
                  <a:lnTo>
                    <a:pt x="424053" y="121920"/>
                  </a:lnTo>
                  <a:lnTo>
                    <a:pt x="425577" y="127254"/>
                  </a:lnTo>
                  <a:lnTo>
                    <a:pt x="416433" y="131826"/>
                  </a:lnTo>
                  <a:lnTo>
                    <a:pt x="407741" y="134350"/>
                  </a:lnTo>
                  <a:lnTo>
                    <a:pt x="398907" y="135445"/>
                  </a:lnTo>
                  <a:lnTo>
                    <a:pt x="390072" y="135683"/>
                  </a:lnTo>
                  <a:lnTo>
                    <a:pt x="381381" y="135636"/>
                  </a:lnTo>
                  <a:lnTo>
                    <a:pt x="376809" y="135636"/>
                  </a:lnTo>
                  <a:lnTo>
                    <a:pt x="372237" y="135636"/>
                  </a:lnTo>
                  <a:lnTo>
                    <a:pt x="368427" y="135636"/>
                  </a:lnTo>
                  <a:lnTo>
                    <a:pt x="379964" y="133052"/>
                  </a:lnTo>
                  <a:lnTo>
                    <a:pt x="425946" y="115431"/>
                  </a:lnTo>
                  <a:lnTo>
                    <a:pt x="456056" y="90678"/>
                  </a:lnTo>
                  <a:lnTo>
                    <a:pt x="471297" y="50292"/>
                  </a:lnTo>
                  <a:lnTo>
                    <a:pt x="431672" y="57912"/>
                  </a:lnTo>
                  <a:lnTo>
                    <a:pt x="433959" y="99060"/>
                  </a:lnTo>
                  <a:lnTo>
                    <a:pt x="473583" y="108966"/>
                  </a:lnTo>
                  <a:lnTo>
                    <a:pt x="512445" y="83058"/>
                  </a:lnTo>
                  <a:lnTo>
                    <a:pt x="528411" y="47589"/>
                  </a:lnTo>
                  <a:lnTo>
                    <a:pt x="538150" y="9334"/>
                  </a:lnTo>
                  <a:lnTo>
                    <a:pt x="539115" y="762"/>
                  </a:lnTo>
                  <a:lnTo>
                    <a:pt x="539115" y="0"/>
                  </a:lnTo>
                  <a:lnTo>
                    <a:pt x="536900" y="5976"/>
                  </a:lnTo>
                  <a:lnTo>
                    <a:pt x="535114" y="12382"/>
                  </a:lnTo>
                  <a:lnTo>
                    <a:pt x="534185" y="19073"/>
                  </a:lnTo>
                  <a:lnTo>
                    <a:pt x="534543" y="25908"/>
                  </a:lnTo>
                  <a:lnTo>
                    <a:pt x="538174" y="34671"/>
                  </a:lnTo>
                  <a:lnTo>
                    <a:pt x="571500" y="57292"/>
                  </a:lnTo>
                  <a:lnTo>
                    <a:pt x="592074" y="67675"/>
                  </a:lnTo>
                  <a:lnTo>
                    <a:pt x="602361" y="73152"/>
                  </a:lnTo>
                  <a:lnTo>
                    <a:pt x="606933" y="76962"/>
                  </a:lnTo>
                  <a:lnTo>
                    <a:pt x="605409" y="76200"/>
                  </a:lnTo>
                  <a:lnTo>
                    <a:pt x="606933" y="80010"/>
                  </a:lnTo>
                  <a:lnTo>
                    <a:pt x="598932" y="80450"/>
                  </a:lnTo>
                  <a:lnTo>
                    <a:pt x="590931" y="80676"/>
                  </a:lnTo>
                  <a:lnTo>
                    <a:pt x="582930" y="80760"/>
                  </a:lnTo>
                  <a:lnTo>
                    <a:pt x="574929" y="80772"/>
                  </a:lnTo>
                  <a:lnTo>
                    <a:pt x="552211" y="80033"/>
                  </a:lnTo>
                  <a:lnTo>
                    <a:pt x="505920" y="71127"/>
                  </a:lnTo>
                  <a:lnTo>
                    <a:pt x="478917" y="54864"/>
                  </a:lnTo>
                  <a:lnTo>
                    <a:pt x="475869" y="51816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5660171" y="4965191"/>
              <a:ext cx="1524635" cy="641350"/>
            </a:xfrm>
            <a:custGeom>
              <a:rect b="b" l="l" r="r" t="t"/>
              <a:pathLst>
                <a:path extrusionOk="0" h="641350" w="1524634">
                  <a:moveTo>
                    <a:pt x="4536" y="601980"/>
                  </a:moveTo>
                  <a:lnTo>
                    <a:pt x="3655" y="586549"/>
                  </a:lnTo>
                  <a:lnTo>
                    <a:pt x="3202" y="571119"/>
                  </a:lnTo>
                  <a:lnTo>
                    <a:pt x="3036" y="555688"/>
                  </a:lnTo>
                  <a:lnTo>
                    <a:pt x="3012" y="540258"/>
                  </a:lnTo>
                  <a:lnTo>
                    <a:pt x="2774" y="503682"/>
                  </a:lnTo>
                  <a:lnTo>
                    <a:pt x="2250" y="467106"/>
                  </a:lnTo>
                  <a:lnTo>
                    <a:pt x="1726" y="430530"/>
                  </a:lnTo>
                  <a:lnTo>
                    <a:pt x="1488" y="393954"/>
                  </a:lnTo>
                  <a:lnTo>
                    <a:pt x="1476" y="360937"/>
                  </a:lnTo>
                  <a:lnTo>
                    <a:pt x="1393" y="328136"/>
                  </a:lnTo>
                  <a:lnTo>
                    <a:pt x="1166" y="295477"/>
                  </a:lnTo>
                  <a:lnTo>
                    <a:pt x="726" y="262890"/>
                  </a:lnTo>
                  <a:lnTo>
                    <a:pt x="1071" y="233302"/>
                  </a:lnTo>
                  <a:lnTo>
                    <a:pt x="1774" y="203930"/>
                  </a:lnTo>
                  <a:lnTo>
                    <a:pt x="2333" y="174700"/>
                  </a:lnTo>
                  <a:lnTo>
                    <a:pt x="2250" y="145542"/>
                  </a:lnTo>
                  <a:lnTo>
                    <a:pt x="1500" y="136076"/>
                  </a:lnTo>
                  <a:lnTo>
                    <a:pt x="250" y="123539"/>
                  </a:lnTo>
                  <a:lnTo>
                    <a:pt x="0" y="111144"/>
                  </a:lnTo>
                  <a:lnTo>
                    <a:pt x="2250" y="102108"/>
                  </a:lnTo>
                  <a:lnTo>
                    <a:pt x="4536" y="99060"/>
                  </a:lnTo>
                  <a:lnTo>
                    <a:pt x="10632" y="98298"/>
                  </a:lnTo>
                  <a:lnTo>
                    <a:pt x="13680" y="97536"/>
                  </a:lnTo>
                  <a:lnTo>
                    <a:pt x="54923" y="88868"/>
                  </a:lnTo>
                  <a:lnTo>
                    <a:pt x="96738" y="85344"/>
                  </a:lnTo>
                  <a:lnTo>
                    <a:pt x="135600" y="84010"/>
                  </a:lnTo>
                  <a:lnTo>
                    <a:pt x="174462" y="83820"/>
                  </a:lnTo>
                  <a:lnTo>
                    <a:pt x="207597" y="83939"/>
                  </a:lnTo>
                  <a:lnTo>
                    <a:pt x="240661" y="84201"/>
                  </a:lnTo>
                  <a:lnTo>
                    <a:pt x="273581" y="84462"/>
                  </a:lnTo>
                  <a:lnTo>
                    <a:pt x="306288" y="84581"/>
                  </a:lnTo>
                  <a:lnTo>
                    <a:pt x="339768" y="84415"/>
                  </a:lnTo>
                  <a:lnTo>
                    <a:pt x="372963" y="83819"/>
                  </a:lnTo>
                  <a:lnTo>
                    <a:pt x="406157" y="82653"/>
                  </a:lnTo>
                  <a:lnTo>
                    <a:pt x="439638" y="80772"/>
                  </a:lnTo>
                  <a:lnTo>
                    <a:pt x="478381" y="78700"/>
                  </a:lnTo>
                  <a:lnTo>
                    <a:pt x="516981" y="76200"/>
                  </a:lnTo>
                  <a:lnTo>
                    <a:pt x="555581" y="73699"/>
                  </a:lnTo>
                  <a:lnTo>
                    <a:pt x="594324" y="71628"/>
                  </a:lnTo>
                  <a:lnTo>
                    <a:pt x="634329" y="69365"/>
                  </a:lnTo>
                  <a:lnTo>
                    <a:pt x="674334" y="67246"/>
                  </a:lnTo>
                  <a:lnTo>
                    <a:pt x="714339" y="65412"/>
                  </a:lnTo>
                  <a:lnTo>
                    <a:pt x="754344" y="64007"/>
                  </a:lnTo>
                  <a:lnTo>
                    <a:pt x="791932" y="63281"/>
                  </a:lnTo>
                  <a:lnTo>
                    <a:pt x="829306" y="62198"/>
                  </a:lnTo>
                  <a:lnTo>
                    <a:pt x="903696" y="58673"/>
                  </a:lnTo>
                  <a:lnTo>
                    <a:pt x="974181" y="52196"/>
                  </a:lnTo>
                  <a:lnTo>
                    <a:pt x="1044666" y="43433"/>
                  </a:lnTo>
                  <a:lnTo>
                    <a:pt x="1076217" y="38873"/>
                  </a:lnTo>
                  <a:lnTo>
                    <a:pt x="1107912" y="34385"/>
                  </a:lnTo>
                  <a:lnTo>
                    <a:pt x="1171158" y="25907"/>
                  </a:lnTo>
                  <a:lnTo>
                    <a:pt x="1216497" y="22002"/>
                  </a:lnTo>
                  <a:lnTo>
                    <a:pt x="1261836" y="19811"/>
                  </a:lnTo>
                  <a:lnTo>
                    <a:pt x="1305270" y="19049"/>
                  </a:lnTo>
                  <a:lnTo>
                    <a:pt x="1326987" y="18954"/>
                  </a:lnTo>
                  <a:lnTo>
                    <a:pt x="1372707" y="15525"/>
                  </a:lnTo>
                  <a:lnTo>
                    <a:pt x="1412045" y="9524"/>
                  </a:lnTo>
                  <a:lnTo>
                    <a:pt x="1419963" y="8120"/>
                  </a:lnTo>
                  <a:lnTo>
                    <a:pt x="1427952" y="6857"/>
                  </a:lnTo>
                  <a:lnTo>
                    <a:pt x="1438929" y="5595"/>
                  </a:lnTo>
                  <a:lnTo>
                    <a:pt x="1450050" y="4190"/>
                  </a:lnTo>
                  <a:lnTo>
                    <a:pt x="1461170" y="2786"/>
                  </a:lnTo>
                  <a:lnTo>
                    <a:pt x="1472148" y="1523"/>
                  </a:lnTo>
                  <a:lnTo>
                    <a:pt x="1479768" y="761"/>
                  </a:lnTo>
                  <a:lnTo>
                    <a:pt x="1487388" y="0"/>
                  </a:lnTo>
                  <a:lnTo>
                    <a:pt x="1495008" y="761"/>
                  </a:lnTo>
                  <a:lnTo>
                    <a:pt x="1501104" y="761"/>
                  </a:lnTo>
                  <a:lnTo>
                    <a:pt x="1501104" y="6095"/>
                  </a:lnTo>
                  <a:lnTo>
                    <a:pt x="1501866" y="11429"/>
                  </a:lnTo>
                  <a:lnTo>
                    <a:pt x="1502306" y="18859"/>
                  </a:lnTo>
                  <a:lnTo>
                    <a:pt x="1502533" y="26288"/>
                  </a:lnTo>
                  <a:lnTo>
                    <a:pt x="1502616" y="33718"/>
                  </a:lnTo>
                  <a:lnTo>
                    <a:pt x="1502628" y="41147"/>
                  </a:lnTo>
                  <a:lnTo>
                    <a:pt x="1503509" y="67317"/>
                  </a:lnTo>
                  <a:lnTo>
                    <a:pt x="1503961" y="93344"/>
                  </a:lnTo>
                  <a:lnTo>
                    <a:pt x="1504128" y="119372"/>
                  </a:lnTo>
                  <a:lnTo>
                    <a:pt x="1504152" y="145541"/>
                  </a:lnTo>
                  <a:lnTo>
                    <a:pt x="1504057" y="169092"/>
                  </a:lnTo>
                  <a:lnTo>
                    <a:pt x="1503961" y="192785"/>
                  </a:lnTo>
                  <a:lnTo>
                    <a:pt x="1504914" y="240029"/>
                  </a:lnTo>
                  <a:lnTo>
                    <a:pt x="1510534" y="297179"/>
                  </a:lnTo>
                  <a:lnTo>
                    <a:pt x="1514236" y="325754"/>
                  </a:lnTo>
                  <a:lnTo>
                    <a:pt x="1517868" y="354329"/>
                  </a:lnTo>
                  <a:lnTo>
                    <a:pt x="1522630" y="405764"/>
                  </a:lnTo>
                  <a:lnTo>
                    <a:pt x="1523964" y="457199"/>
                  </a:lnTo>
                  <a:lnTo>
                    <a:pt x="1524023" y="469642"/>
                  </a:lnTo>
                  <a:lnTo>
                    <a:pt x="1523869" y="481869"/>
                  </a:lnTo>
                  <a:lnTo>
                    <a:pt x="1522999" y="493954"/>
                  </a:lnTo>
                  <a:lnTo>
                    <a:pt x="1520916" y="505967"/>
                  </a:lnTo>
                  <a:lnTo>
                    <a:pt x="1520154" y="509015"/>
                  </a:lnTo>
                  <a:lnTo>
                    <a:pt x="1519392" y="517397"/>
                  </a:lnTo>
                  <a:lnTo>
                    <a:pt x="1516344" y="519683"/>
                  </a:lnTo>
                  <a:lnTo>
                    <a:pt x="1515582" y="520445"/>
                  </a:lnTo>
                  <a:lnTo>
                    <a:pt x="1514058" y="520445"/>
                  </a:lnTo>
                  <a:lnTo>
                    <a:pt x="1500556" y="521291"/>
                  </a:lnTo>
                  <a:lnTo>
                    <a:pt x="1486626" y="520922"/>
                  </a:lnTo>
                  <a:lnTo>
                    <a:pt x="1472695" y="520124"/>
                  </a:lnTo>
                  <a:lnTo>
                    <a:pt x="1459194" y="519683"/>
                  </a:lnTo>
                  <a:lnTo>
                    <a:pt x="1442049" y="519707"/>
                  </a:lnTo>
                  <a:lnTo>
                    <a:pt x="1424904" y="519874"/>
                  </a:lnTo>
                  <a:lnTo>
                    <a:pt x="1407759" y="520326"/>
                  </a:lnTo>
                  <a:lnTo>
                    <a:pt x="1390614" y="521207"/>
                  </a:lnTo>
                  <a:lnTo>
                    <a:pt x="1368897" y="521922"/>
                  </a:lnTo>
                  <a:lnTo>
                    <a:pt x="1347180" y="522922"/>
                  </a:lnTo>
                  <a:lnTo>
                    <a:pt x="1325463" y="524208"/>
                  </a:lnTo>
                  <a:lnTo>
                    <a:pt x="1303746" y="525779"/>
                  </a:lnTo>
                  <a:lnTo>
                    <a:pt x="1278600" y="527363"/>
                  </a:lnTo>
                  <a:lnTo>
                    <a:pt x="1253454" y="528732"/>
                  </a:lnTo>
                  <a:lnTo>
                    <a:pt x="1228308" y="529959"/>
                  </a:lnTo>
                  <a:lnTo>
                    <a:pt x="1203162" y="531113"/>
                  </a:lnTo>
                  <a:lnTo>
                    <a:pt x="1174146" y="532507"/>
                  </a:lnTo>
                  <a:lnTo>
                    <a:pt x="1145345" y="534257"/>
                  </a:lnTo>
                  <a:lnTo>
                    <a:pt x="1116687" y="536150"/>
                  </a:lnTo>
                  <a:lnTo>
                    <a:pt x="1088100" y="537971"/>
                  </a:lnTo>
                  <a:lnTo>
                    <a:pt x="1056548" y="540257"/>
                  </a:lnTo>
                  <a:lnTo>
                    <a:pt x="1024854" y="542543"/>
                  </a:lnTo>
                  <a:lnTo>
                    <a:pt x="993159" y="544829"/>
                  </a:lnTo>
                  <a:lnTo>
                    <a:pt x="961608" y="547115"/>
                  </a:lnTo>
                  <a:lnTo>
                    <a:pt x="927318" y="549973"/>
                  </a:lnTo>
                  <a:lnTo>
                    <a:pt x="893028" y="552830"/>
                  </a:lnTo>
                  <a:lnTo>
                    <a:pt x="858738" y="555688"/>
                  </a:lnTo>
                  <a:lnTo>
                    <a:pt x="824448" y="558546"/>
                  </a:lnTo>
                  <a:lnTo>
                    <a:pt x="788574" y="561534"/>
                  </a:lnTo>
                  <a:lnTo>
                    <a:pt x="717399" y="568082"/>
                  </a:lnTo>
                  <a:lnTo>
                    <a:pt x="647664" y="575059"/>
                  </a:lnTo>
                  <a:lnTo>
                    <a:pt x="579084" y="582751"/>
                  </a:lnTo>
                  <a:lnTo>
                    <a:pt x="544794" y="586740"/>
                  </a:lnTo>
                  <a:lnTo>
                    <a:pt x="514052" y="590299"/>
                  </a:lnTo>
                  <a:lnTo>
                    <a:pt x="483453" y="594074"/>
                  </a:lnTo>
                  <a:lnTo>
                    <a:pt x="452854" y="597991"/>
                  </a:lnTo>
                  <a:lnTo>
                    <a:pt x="422112" y="601980"/>
                  </a:lnTo>
                  <a:lnTo>
                    <a:pt x="395823" y="605289"/>
                  </a:lnTo>
                  <a:lnTo>
                    <a:pt x="369534" y="608457"/>
                  </a:lnTo>
                  <a:lnTo>
                    <a:pt x="343245" y="611624"/>
                  </a:lnTo>
                  <a:lnTo>
                    <a:pt x="316956" y="614934"/>
                  </a:lnTo>
                  <a:lnTo>
                    <a:pt x="293965" y="617791"/>
                  </a:lnTo>
                  <a:lnTo>
                    <a:pt x="270760" y="620649"/>
                  </a:lnTo>
                  <a:lnTo>
                    <a:pt x="247411" y="623506"/>
                  </a:lnTo>
                  <a:lnTo>
                    <a:pt x="223992" y="626364"/>
                  </a:lnTo>
                  <a:lnTo>
                    <a:pt x="205251" y="628959"/>
                  </a:lnTo>
                  <a:lnTo>
                    <a:pt x="149316" y="634746"/>
                  </a:lnTo>
                  <a:lnTo>
                    <a:pt x="108811" y="637853"/>
                  </a:lnTo>
                  <a:lnTo>
                    <a:pt x="83796" y="638675"/>
                  </a:lnTo>
                  <a:lnTo>
                    <a:pt x="72449" y="638937"/>
                  </a:lnTo>
                  <a:lnTo>
                    <a:pt x="61245" y="639198"/>
                  </a:lnTo>
                  <a:lnTo>
                    <a:pt x="50256" y="639318"/>
                  </a:lnTo>
                  <a:lnTo>
                    <a:pt x="45684" y="639318"/>
                  </a:lnTo>
                  <a:lnTo>
                    <a:pt x="41874" y="640080"/>
                  </a:lnTo>
                  <a:lnTo>
                    <a:pt x="38064" y="640080"/>
                  </a:lnTo>
                  <a:lnTo>
                    <a:pt x="35778" y="640080"/>
                  </a:lnTo>
                  <a:lnTo>
                    <a:pt x="33492" y="640080"/>
                  </a:lnTo>
                  <a:lnTo>
                    <a:pt x="31968" y="640080"/>
                  </a:lnTo>
                  <a:lnTo>
                    <a:pt x="28920" y="640842"/>
                  </a:lnTo>
                  <a:lnTo>
                    <a:pt x="16728" y="640842"/>
                  </a:lnTo>
                  <a:lnTo>
                    <a:pt x="17430" y="633293"/>
                  </a:lnTo>
                  <a:lnTo>
                    <a:pt x="18347" y="625602"/>
                  </a:lnTo>
                  <a:lnTo>
                    <a:pt x="19407" y="617910"/>
                  </a:lnTo>
                  <a:lnTo>
                    <a:pt x="20538" y="61036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11"/>
          <p:cNvGrpSpPr/>
          <p:nvPr/>
        </p:nvGrpSpPr>
        <p:grpSpPr>
          <a:xfrm>
            <a:off x="990600" y="990600"/>
            <a:ext cx="8573286" cy="5309897"/>
            <a:chOff x="3362680" y="1776196"/>
            <a:chExt cx="5744006" cy="3787953"/>
          </a:xfrm>
        </p:grpSpPr>
        <p:grpSp>
          <p:nvGrpSpPr>
            <p:cNvPr id="1160" name="Google Shape;1160;p11"/>
            <p:cNvGrpSpPr/>
            <p:nvPr/>
          </p:nvGrpSpPr>
          <p:grpSpPr>
            <a:xfrm>
              <a:off x="4243469" y="1829727"/>
              <a:ext cx="749941" cy="220744"/>
              <a:chOff x="4243469" y="1829727"/>
              <a:chExt cx="749941" cy="220744"/>
            </a:xfrm>
          </p:grpSpPr>
          <p:pic>
            <p:nvPicPr>
              <p:cNvPr id="1161" name="Google Shape;1161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43469" y="1848229"/>
                <a:ext cx="224185" cy="2022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2" name="Google Shape;1162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8916" y="1870684"/>
                <a:ext cx="123494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3" name="Google Shape;1163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32934" y="1848586"/>
                <a:ext cx="90728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4" name="Google Shape;1164;p1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756378" y="1829727"/>
                <a:ext cx="237032" cy="1743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5" name="Google Shape;1165;p11"/>
            <p:cNvGrpSpPr/>
            <p:nvPr/>
          </p:nvGrpSpPr>
          <p:grpSpPr>
            <a:xfrm>
              <a:off x="5068036" y="1776196"/>
              <a:ext cx="554025" cy="190301"/>
              <a:chOff x="5068036" y="1776196"/>
              <a:chExt cx="554025" cy="190301"/>
            </a:xfrm>
          </p:grpSpPr>
          <p:pic>
            <p:nvPicPr>
              <p:cNvPr id="1166" name="Google Shape;1166;p1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68036" y="1791472"/>
                <a:ext cx="336092" cy="175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7" name="Google Shape;1167;p1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432844" y="1776196"/>
                <a:ext cx="189217" cy="1425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68" name="Google Shape;1168;p11"/>
            <p:cNvSpPr/>
            <p:nvPr/>
          </p:nvSpPr>
          <p:spPr>
            <a:xfrm>
              <a:off x="4259579" y="2068067"/>
              <a:ext cx="1442720" cy="83185"/>
            </a:xfrm>
            <a:custGeom>
              <a:rect b="b" l="l" r="r" t="t"/>
              <a:pathLst>
                <a:path extrusionOk="0" h="83185" w="1442720">
                  <a:moveTo>
                    <a:pt x="0" y="83058"/>
                  </a:moveTo>
                  <a:lnTo>
                    <a:pt x="44958" y="76962"/>
                  </a:lnTo>
                  <a:lnTo>
                    <a:pt x="64972" y="76962"/>
                  </a:lnTo>
                  <a:lnTo>
                    <a:pt x="85058" y="76962"/>
                  </a:lnTo>
                  <a:lnTo>
                    <a:pt x="105286" y="76962"/>
                  </a:lnTo>
                  <a:lnTo>
                    <a:pt x="125730" y="76962"/>
                  </a:lnTo>
                  <a:lnTo>
                    <a:pt x="156602" y="77081"/>
                  </a:lnTo>
                  <a:lnTo>
                    <a:pt x="187547" y="77343"/>
                  </a:lnTo>
                  <a:lnTo>
                    <a:pt x="218634" y="77604"/>
                  </a:lnTo>
                  <a:lnTo>
                    <a:pt x="292107" y="77569"/>
                  </a:lnTo>
                  <a:lnTo>
                    <a:pt x="334137" y="77057"/>
                  </a:lnTo>
                  <a:lnTo>
                    <a:pt x="376166" y="76116"/>
                  </a:lnTo>
                  <a:lnTo>
                    <a:pt x="418338" y="74676"/>
                  </a:lnTo>
                  <a:lnTo>
                    <a:pt x="468760" y="72247"/>
                  </a:lnTo>
                  <a:lnTo>
                    <a:pt x="519398" y="69532"/>
                  </a:lnTo>
                  <a:lnTo>
                    <a:pt x="570178" y="66532"/>
                  </a:lnTo>
                  <a:lnTo>
                    <a:pt x="621030" y="63246"/>
                  </a:lnTo>
                  <a:lnTo>
                    <a:pt x="674179" y="59686"/>
                  </a:lnTo>
                  <a:lnTo>
                    <a:pt x="727329" y="55911"/>
                  </a:lnTo>
                  <a:lnTo>
                    <a:pt x="780478" y="51994"/>
                  </a:lnTo>
                  <a:lnTo>
                    <a:pt x="833628" y="48006"/>
                  </a:lnTo>
                  <a:lnTo>
                    <a:pt x="884913" y="43903"/>
                  </a:lnTo>
                  <a:lnTo>
                    <a:pt x="936309" y="39873"/>
                  </a:lnTo>
                  <a:lnTo>
                    <a:pt x="987740" y="35990"/>
                  </a:lnTo>
                  <a:lnTo>
                    <a:pt x="1039136" y="32327"/>
                  </a:lnTo>
                  <a:lnTo>
                    <a:pt x="1090422" y="28956"/>
                  </a:lnTo>
                  <a:lnTo>
                    <a:pt x="1146429" y="24943"/>
                  </a:lnTo>
                  <a:lnTo>
                    <a:pt x="1202436" y="20859"/>
                  </a:lnTo>
                  <a:lnTo>
                    <a:pt x="1258442" y="16633"/>
                  </a:lnTo>
                  <a:lnTo>
                    <a:pt x="1314450" y="12192"/>
                  </a:lnTo>
                  <a:lnTo>
                    <a:pt x="1340858" y="10346"/>
                  </a:lnTo>
                  <a:lnTo>
                    <a:pt x="1367409" y="8286"/>
                  </a:lnTo>
                  <a:lnTo>
                    <a:pt x="1393959" y="6084"/>
                  </a:lnTo>
                  <a:lnTo>
                    <a:pt x="1420368" y="3809"/>
                  </a:lnTo>
                  <a:lnTo>
                    <a:pt x="1427988" y="3048"/>
                  </a:lnTo>
                  <a:lnTo>
                    <a:pt x="1434846" y="3048"/>
                  </a:lnTo>
                  <a:lnTo>
                    <a:pt x="1442466" y="1524"/>
                  </a:lnTo>
                  <a:lnTo>
                    <a:pt x="1428988" y="1821"/>
                  </a:lnTo>
                  <a:lnTo>
                    <a:pt x="1415795" y="1619"/>
                  </a:lnTo>
                  <a:lnTo>
                    <a:pt x="1402603" y="988"/>
                  </a:lnTo>
                  <a:lnTo>
                    <a:pt x="138912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69" name="Google Shape;1169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00702" y="2569438"/>
              <a:ext cx="221971" cy="1814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0" name="Google Shape;1170;p11"/>
            <p:cNvGrpSpPr/>
            <p:nvPr/>
          </p:nvGrpSpPr>
          <p:grpSpPr>
            <a:xfrm>
              <a:off x="4954498" y="2494025"/>
              <a:ext cx="880390" cy="236246"/>
              <a:chOff x="4954498" y="2494025"/>
              <a:chExt cx="880390" cy="236246"/>
            </a:xfrm>
          </p:grpSpPr>
          <p:pic>
            <p:nvPicPr>
              <p:cNvPr id="1171" name="Google Shape;1171;p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954498" y="2510931"/>
                <a:ext cx="284872" cy="2193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2" name="Google Shape;1172;p11"/>
              <p:cNvSpPr/>
              <p:nvPr/>
            </p:nvSpPr>
            <p:spPr>
              <a:xfrm>
                <a:off x="5280529" y="2569463"/>
                <a:ext cx="106045" cy="114935"/>
              </a:xfrm>
              <a:custGeom>
                <a:rect b="b" l="l" r="r" t="t"/>
                <a:pathLst>
                  <a:path extrusionOk="0" h="114935" w="106045">
                    <a:moveTo>
                      <a:pt x="77092" y="56387"/>
                    </a:moveTo>
                    <a:lnTo>
                      <a:pt x="71878" y="47351"/>
                    </a:lnTo>
                    <a:lnTo>
                      <a:pt x="67377" y="38385"/>
                    </a:lnTo>
                    <a:lnTo>
                      <a:pt x="63162" y="29277"/>
                    </a:lnTo>
                    <a:lnTo>
                      <a:pt x="58804" y="19811"/>
                    </a:lnTo>
                    <a:lnTo>
                      <a:pt x="55625" y="13823"/>
                    </a:lnTo>
                    <a:lnTo>
                      <a:pt x="51661" y="7905"/>
                    </a:lnTo>
                    <a:lnTo>
                      <a:pt x="46696" y="2988"/>
                    </a:lnTo>
                    <a:lnTo>
                      <a:pt x="40516" y="0"/>
                    </a:lnTo>
                    <a:lnTo>
                      <a:pt x="31658" y="154"/>
                    </a:lnTo>
                    <a:lnTo>
                      <a:pt x="4607" y="43433"/>
                    </a:lnTo>
                    <a:lnTo>
                      <a:pt x="0" y="83081"/>
                    </a:lnTo>
                    <a:lnTo>
                      <a:pt x="797" y="94487"/>
                    </a:lnTo>
                    <a:lnTo>
                      <a:pt x="4310" y="104751"/>
                    </a:lnTo>
                    <a:lnTo>
                      <a:pt x="12322" y="112013"/>
                    </a:lnTo>
                    <a:lnTo>
                      <a:pt x="21836" y="114609"/>
                    </a:lnTo>
                    <a:lnTo>
                      <a:pt x="30706" y="112204"/>
                    </a:lnTo>
                    <a:lnTo>
                      <a:pt x="56899" y="78104"/>
                    </a:lnTo>
                    <a:lnTo>
                      <a:pt x="61852" y="54101"/>
                    </a:lnTo>
                    <a:lnTo>
                      <a:pt x="63376" y="45719"/>
                    </a:lnTo>
                    <a:lnTo>
                      <a:pt x="62614" y="37337"/>
                    </a:lnTo>
                    <a:lnTo>
                      <a:pt x="62614" y="28955"/>
                    </a:lnTo>
                    <a:lnTo>
                      <a:pt x="64900" y="34289"/>
                    </a:lnTo>
                    <a:lnTo>
                      <a:pt x="67186" y="41147"/>
                    </a:lnTo>
                    <a:lnTo>
                      <a:pt x="69472" y="47243"/>
                    </a:lnTo>
                    <a:lnTo>
                      <a:pt x="73271" y="57185"/>
                    </a:lnTo>
                    <a:lnTo>
                      <a:pt x="76997" y="67341"/>
                    </a:lnTo>
                    <a:lnTo>
                      <a:pt x="81153" y="77354"/>
                    </a:lnTo>
                    <a:lnTo>
                      <a:pt x="86236" y="86867"/>
                    </a:lnTo>
                    <a:lnTo>
                      <a:pt x="92332" y="96773"/>
                    </a:lnTo>
                    <a:lnTo>
                      <a:pt x="96142" y="98297"/>
                    </a:lnTo>
                    <a:lnTo>
                      <a:pt x="106048" y="1005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3" name="Google Shape;1173;p11"/>
              <p:cNvSpPr/>
              <p:nvPr/>
            </p:nvSpPr>
            <p:spPr>
              <a:xfrm>
                <a:off x="5402199" y="2494025"/>
                <a:ext cx="144145" cy="175260"/>
              </a:xfrm>
              <a:custGeom>
                <a:rect b="b" l="l" r="r" t="t"/>
                <a:pathLst>
                  <a:path extrusionOk="0" h="175260" w="144145">
                    <a:moveTo>
                      <a:pt x="40766" y="0"/>
                    </a:moveTo>
                    <a:lnTo>
                      <a:pt x="41469" y="17133"/>
                    </a:lnTo>
                    <a:lnTo>
                      <a:pt x="42386" y="34194"/>
                    </a:lnTo>
                    <a:lnTo>
                      <a:pt x="43445" y="51113"/>
                    </a:lnTo>
                    <a:lnTo>
                      <a:pt x="44576" y="67818"/>
                    </a:lnTo>
                    <a:lnTo>
                      <a:pt x="45279" y="85534"/>
                    </a:lnTo>
                    <a:lnTo>
                      <a:pt x="48386" y="138684"/>
                    </a:lnTo>
                    <a:lnTo>
                      <a:pt x="50101" y="160329"/>
                    </a:lnTo>
                    <a:lnTo>
                      <a:pt x="50672" y="167640"/>
                    </a:lnTo>
                    <a:lnTo>
                      <a:pt x="32575" y="123825"/>
                    </a:lnTo>
                    <a:lnTo>
                      <a:pt x="0" y="133350"/>
                    </a:lnTo>
                    <a:lnTo>
                      <a:pt x="333" y="143970"/>
                    </a:lnTo>
                    <a:lnTo>
                      <a:pt x="27955" y="173736"/>
                    </a:lnTo>
                    <a:lnTo>
                      <a:pt x="39242" y="175260"/>
                    </a:lnTo>
                    <a:lnTo>
                      <a:pt x="52756" y="174390"/>
                    </a:lnTo>
                    <a:lnTo>
                      <a:pt x="88010" y="153924"/>
                    </a:lnTo>
                    <a:lnTo>
                      <a:pt x="108584" y="110489"/>
                    </a:lnTo>
                    <a:lnTo>
                      <a:pt x="110108" y="102107"/>
                    </a:lnTo>
                    <a:lnTo>
                      <a:pt x="110108" y="94488"/>
                    </a:lnTo>
                    <a:lnTo>
                      <a:pt x="110108" y="86105"/>
                    </a:lnTo>
                    <a:lnTo>
                      <a:pt x="110108" y="82248"/>
                    </a:lnTo>
                    <a:lnTo>
                      <a:pt x="110108" y="84963"/>
                    </a:lnTo>
                    <a:lnTo>
                      <a:pt x="110108" y="89963"/>
                    </a:lnTo>
                    <a:lnTo>
                      <a:pt x="110108" y="92963"/>
                    </a:lnTo>
                    <a:lnTo>
                      <a:pt x="111632" y="105834"/>
                    </a:lnTo>
                    <a:lnTo>
                      <a:pt x="114299" y="118776"/>
                    </a:lnTo>
                    <a:lnTo>
                      <a:pt x="118681" y="131004"/>
                    </a:lnTo>
                    <a:lnTo>
                      <a:pt x="125348" y="141731"/>
                    </a:lnTo>
                    <a:lnTo>
                      <a:pt x="132206" y="150113"/>
                    </a:lnTo>
                    <a:lnTo>
                      <a:pt x="137540" y="147065"/>
                    </a:lnTo>
                    <a:lnTo>
                      <a:pt x="143636" y="14173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4" name="Google Shape;1174;p11"/>
              <p:cNvSpPr/>
              <p:nvPr/>
            </p:nvSpPr>
            <p:spPr>
              <a:xfrm>
                <a:off x="5523738" y="252602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5" name="Google Shape;1175;p11"/>
              <p:cNvSpPr/>
              <p:nvPr/>
            </p:nvSpPr>
            <p:spPr>
              <a:xfrm>
                <a:off x="5579173" y="2565653"/>
                <a:ext cx="55880" cy="82550"/>
              </a:xfrm>
              <a:custGeom>
                <a:rect b="b" l="l" r="r" t="t"/>
                <a:pathLst>
                  <a:path extrusionOk="0" h="82550" w="55879">
                    <a:moveTo>
                      <a:pt x="190" y="0"/>
                    </a:moveTo>
                    <a:lnTo>
                      <a:pt x="95" y="12692"/>
                    </a:lnTo>
                    <a:lnTo>
                      <a:pt x="0" y="25526"/>
                    </a:lnTo>
                    <a:lnTo>
                      <a:pt x="190" y="38361"/>
                    </a:lnTo>
                    <a:lnTo>
                      <a:pt x="11620" y="78486"/>
                    </a:lnTo>
                    <a:lnTo>
                      <a:pt x="21407" y="82069"/>
                    </a:lnTo>
                    <a:lnTo>
                      <a:pt x="31622" y="80295"/>
                    </a:lnTo>
                    <a:lnTo>
                      <a:pt x="40981" y="74949"/>
                    </a:lnTo>
                    <a:lnTo>
                      <a:pt x="48196" y="67817"/>
                    </a:lnTo>
                    <a:lnTo>
                      <a:pt x="52768" y="59435"/>
                    </a:lnTo>
                    <a:lnTo>
                      <a:pt x="54292" y="56387"/>
                    </a:lnTo>
                    <a:lnTo>
                      <a:pt x="55816" y="502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6" name="Google Shape;1176;p11"/>
              <p:cNvSpPr/>
              <p:nvPr/>
            </p:nvSpPr>
            <p:spPr>
              <a:xfrm>
                <a:off x="5589270" y="2548889"/>
                <a:ext cx="41910" cy="60325"/>
              </a:xfrm>
              <a:custGeom>
                <a:rect b="b" l="l" r="r" t="t"/>
                <a:pathLst>
                  <a:path extrusionOk="0" h="60325" w="41910">
                    <a:moveTo>
                      <a:pt x="0" y="58674"/>
                    </a:moveTo>
                    <a:lnTo>
                      <a:pt x="12144" y="60078"/>
                    </a:lnTo>
                    <a:lnTo>
                      <a:pt x="21145" y="59626"/>
                    </a:lnTo>
                    <a:lnTo>
                      <a:pt x="28717" y="55459"/>
                    </a:lnTo>
                    <a:lnTo>
                      <a:pt x="36576" y="45720"/>
                    </a:lnTo>
                    <a:lnTo>
                      <a:pt x="40124" y="38159"/>
                    </a:lnTo>
                    <a:lnTo>
                      <a:pt x="41528" y="29813"/>
                    </a:lnTo>
                    <a:lnTo>
                      <a:pt x="40647" y="21609"/>
                    </a:lnTo>
                    <a:lnTo>
                      <a:pt x="10667" y="762"/>
                    </a:lnTo>
                    <a:lnTo>
                      <a:pt x="7619" y="0"/>
                    </a:lnTo>
                    <a:lnTo>
                      <a:pt x="4571" y="762"/>
                    </a:lnTo>
                    <a:lnTo>
                      <a:pt x="1523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7" name="Google Shape;1177;p11"/>
              <p:cNvSpPr/>
              <p:nvPr/>
            </p:nvSpPr>
            <p:spPr>
              <a:xfrm>
                <a:off x="5668518" y="2557700"/>
                <a:ext cx="80010" cy="80645"/>
              </a:xfrm>
              <a:custGeom>
                <a:rect b="b" l="l" r="r" t="t"/>
                <a:pathLst>
                  <a:path extrusionOk="0" h="80644" w="80010">
                    <a:moveTo>
                      <a:pt x="0" y="11763"/>
                    </a:moveTo>
                    <a:lnTo>
                      <a:pt x="14478" y="58245"/>
                    </a:lnTo>
                    <a:lnTo>
                      <a:pt x="18288" y="78057"/>
                    </a:lnTo>
                    <a:lnTo>
                      <a:pt x="18288" y="78819"/>
                    </a:lnTo>
                    <a:lnTo>
                      <a:pt x="18288" y="79581"/>
                    </a:lnTo>
                    <a:lnTo>
                      <a:pt x="18288" y="80343"/>
                    </a:lnTo>
                    <a:lnTo>
                      <a:pt x="12192" y="73485"/>
                    </a:lnTo>
                    <a:lnTo>
                      <a:pt x="10668" y="65865"/>
                    </a:lnTo>
                    <a:lnTo>
                      <a:pt x="9906" y="56721"/>
                    </a:lnTo>
                    <a:lnTo>
                      <a:pt x="8596" y="45755"/>
                    </a:lnTo>
                    <a:lnTo>
                      <a:pt x="20609" y="6762"/>
                    </a:lnTo>
                    <a:lnTo>
                      <a:pt x="35063" y="0"/>
                    </a:lnTo>
                    <a:lnTo>
                      <a:pt x="43434" y="333"/>
                    </a:lnTo>
                    <a:lnTo>
                      <a:pt x="74676" y="29289"/>
                    </a:lnTo>
                    <a:lnTo>
                      <a:pt x="78486" y="37671"/>
                    </a:lnTo>
                    <a:lnTo>
                      <a:pt x="76962" y="45291"/>
                    </a:lnTo>
                    <a:lnTo>
                      <a:pt x="78486" y="53673"/>
                    </a:lnTo>
                    <a:lnTo>
                      <a:pt x="78486" y="55197"/>
                    </a:lnTo>
                    <a:lnTo>
                      <a:pt x="78486" y="55959"/>
                    </a:lnTo>
                    <a:lnTo>
                      <a:pt x="80010" y="559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8" name="Google Shape;1178;p11"/>
              <p:cNvSpPr/>
              <p:nvPr/>
            </p:nvSpPr>
            <p:spPr>
              <a:xfrm>
                <a:off x="5798058" y="2507741"/>
                <a:ext cx="12065" cy="128905"/>
              </a:xfrm>
              <a:custGeom>
                <a:rect b="b" l="l" r="r" t="t"/>
                <a:pathLst>
                  <a:path extrusionOk="0" h="128905" w="12064">
                    <a:moveTo>
                      <a:pt x="0" y="0"/>
                    </a:moveTo>
                    <a:lnTo>
                      <a:pt x="8382" y="41910"/>
                    </a:lnTo>
                    <a:lnTo>
                      <a:pt x="10739" y="79950"/>
                    </a:lnTo>
                    <a:lnTo>
                      <a:pt x="10668" y="92964"/>
                    </a:lnTo>
                    <a:lnTo>
                      <a:pt x="10989" y="102631"/>
                    </a:lnTo>
                    <a:lnTo>
                      <a:pt x="11525" y="115443"/>
                    </a:lnTo>
                    <a:lnTo>
                      <a:pt x="11632" y="125968"/>
                    </a:lnTo>
                    <a:lnTo>
                      <a:pt x="10668" y="1287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9" name="Google Shape;1179;p11"/>
              <p:cNvSpPr/>
              <p:nvPr/>
            </p:nvSpPr>
            <p:spPr>
              <a:xfrm>
                <a:off x="5763768" y="2552699"/>
                <a:ext cx="71120" cy="20320"/>
              </a:xfrm>
              <a:custGeom>
                <a:rect b="b" l="l" r="r" t="t"/>
                <a:pathLst>
                  <a:path extrusionOk="0" h="20319" w="71120">
                    <a:moveTo>
                      <a:pt x="0" y="19812"/>
                    </a:moveTo>
                    <a:lnTo>
                      <a:pt x="10846" y="17204"/>
                    </a:lnTo>
                    <a:lnTo>
                      <a:pt x="21621" y="14954"/>
                    </a:lnTo>
                    <a:lnTo>
                      <a:pt x="32254" y="12846"/>
                    </a:lnTo>
                    <a:lnTo>
                      <a:pt x="42672" y="10668"/>
                    </a:lnTo>
                    <a:lnTo>
                      <a:pt x="49863" y="8358"/>
                    </a:lnTo>
                    <a:lnTo>
                      <a:pt x="56768" y="5905"/>
                    </a:lnTo>
                    <a:lnTo>
                      <a:pt x="63674" y="3167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80" name="Google Shape;1180;p11"/>
            <p:cNvGrpSpPr/>
            <p:nvPr/>
          </p:nvGrpSpPr>
          <p:grpSpPr>
            <a:xfrm>
              <a:off x="6188416" y="2407894"/>
              <a:ext cx="645224" cy="211354"/>
              <a:chOff x="6188416" y="2407894"/>
              <a:chExt cx="645224" cy="211354"/>
            </a:xfrm>
          </p:grpSpPr>
          <p:sp>
            <p:nvSpPr>
              <p:cNvPr id="1181" name="Google Shape;1181;p11"/>
              <p:cNvSpPr/>
              <p:nvPr/>
            </p:nvSpPr>
            <p:spPr>
              <a:xfrm>
                <a:off x="6188416" y="2422398"/>
                <a:ext cx="250825" cy="196850"/>
              </a:xfrm>
              <a:custGeom>
                <a:rect b="b" l="l" r="r" t="t"/>
                <a:pathLst>
                  <a:path extrusionOk="0" h="196850" w="250825">
                    <a:moveTo>
                      <a:pt x="53887" y="0"/>
                    </a:moveTo>
                    <a:lnTo>
                      <a:pt x="52161" y="13358"/>
                    </a:lnTo>
                    <a:lnTo>
                      <a:pt x="51506" y="26289"/>
                    </a:lnTo>
                    <a:lnTo>
                      <a:pt x="51851" y="39219"/>
                    </a:lnTo>
                    <a:lnTo>
                      <a:pt x="53125" y="52577"/>
                    </a:lnTo>
                    <a:lnTo>
                      <a:pt x="55637" y="67877"/>
                    </a:lnTo>
                    <a:lnTo>
                      <a:pt x="58364" y="82962"/>
                    </a:lnTo>
                    <a:lnTo>
                      <a:pt x="60948" y="97905"/>
                    </a:lnTo>
                    <a:lnTo>
                      <a:pt x="63031" y="112776"/>
                    </a:lnTo>
                    <a:lnTo>
                      <a:pt x="64448" y="123182"/>
                    </a:lnTo>
                    <a:lnTo>
                      <a:pt x="65222" y="133731"/>
                    </a:lnTo>
                    <a:lnTo>
                      <a:pt x="65281" y="144279"/>
                    </a:lnTo>
                    <a:lnTo>
                      <a:pt x="64555" y="154686"/>
                    </a:lnTo>
                    <a:lnTo>
                      <a:pt x="61507" y="149352"/>
                    </a:lnTo>
                    <a:lnTo>
                      <a:pt x="56935" y="139446"/>
                    </a:lnTo>
                    <a:lnTo>
                      <a:pt x="53887" y="131826"/>
                    </a:lnTo>
                    <a:lnTo>
                      <a:pt x="49696" y="120562"/>
                    </a:lnTo>
                    <a:lnTo>
                      <a:pt x="44934" y="109727"/>
                    </a:lnTo>
                    <a:lnTo>
                      <a:pt x="39314" y="99464"/>
                    </a:lnTo>
                    <a:lnTo>
                      <a:pt x="32551" y="89916"/>
                    </a:lnTo>
                    <a:lnTo>
                      <a:pt x="26955" y="84986"/>
                    </a:lnTo>
                    <a:lnTo>
                      <a:pt x="20931" y="83058"/>
                    </a:lnTo>
                    <a:lnTo>
                      <a:pt x="15192" y="84558"/>
                    </a:lnTo>
                    <a:lnTo>
                      <a:pt x="809" y="131706"/>
                    </a:lnTo>
                    <a:lnTo>
                      <a:pt x="547" y="145542"/>
                    </a:lnTo>
                    <a:lnTo>
                      <a:pt x="0" y="158484"/>
                    </a:lnTo>
                    <a:lnTo>
                      <a:pt x="738" y="171354"/>
                    </a:lnTo>
                    <a:lnTo>
                      <a:pt x="4619" y="182939"/>
                    </a:lnTo>
                    <a:lnTo>
                      <a:pt x="13501" y="192024"/>
                    </a:lnTo>
                    <a:lnTo>
                      <a:pt x="25419" y="196262"/>
                    </a:lnTo>
                    <a:lnTo>
                      <a:pt x="38552" y="196215"/>
                    </a:lnTo>
                    <a:lnTo>
                      <a:pt x="79140" y="179081"/>
                    </a:lnTo>
                    <a:lnTo>
                      <a:pt x="107930" y="153292"/>
                    </a:lnTo>
                    <a:lnTo>
                      <a:pt x="136278" y="112775"/>
                    </a:lnTo>
                    <a:lnTo>
                      <a:pt x="146851" y="77723"/>
                    </a:lnTo>
                    <a:lnTo>
                      <a:pt x="146851" y="76199"/>
                    </a:lnTo>
                    <a:lnTo>
                      <a:pt x="146851" y="71627"/>
                    </a:lnTo>
                    <a:lnTo>
                      <a:pt x="116466" y="97714"/>
                    </a:lnTo>
                    <a:lnTo>
                      <a:pt x="108751" y="136398"/>
                    </a:lnTo>
                    <a:lnTo>
                      <a:pt x="110763" y="146375"/>
                    </a:lnTo>
                    <a:lnTo>
                      <a:pt x="116276" y="152780"/>
                    </a:lnTo>
                    <a:lnTo>
                      <a:pt x="124503" y="156329"/>
                    </a:lnTo>
                    <a:lnTo>
                      <a:pt x="134659" y="157733"/>
                    </a:lnTo>
                    <a:lnTo>
                      <a:pt x="148268" y="157114"/>
                    </a:lnTo>
                    <a:lnTo>
                      <a:pt x="182665" y="138683"/>
                    </a:lnTo>
                    <a:lnTo>
                      <a:pt x="206287" y="99821"/>
                    </a:lnTo>
                    <a:lnTo>
                      <a:pt x="207240" y="82962"/>
                    </a:lnTo>
                    <a:lnTo>
                      <a:pt x="205859" y="74854"/>
                    </a:lnTo>
                    <a:lnTo>
                      <a:pt x="202477" y="67817"/>
                    </a:lnTo>
                    <a:lnTo>
                      <a:pt x="200191" y="63245"/>
                    </a:lnTo>
                    <a:lnTo>
                      <a:pt x="199429" y="64769"/>
                    </a:lnTo>
                    <a:lnTo>
                      <a:pt x="195619" y="64007"/>
                    </a:lnTo>
                    <a:lnTo>
                      <a:pt x="194857" y="73151"/>
                    </a:lnTo>
                    <a:lnTo>
                      <a:pt x="194857" y="80009"/>
                    </a:lnTo>
                    <a:lnTo>
                      <a:pt x="200953" y="87629"/>
                    </a:lnTo>
                    <a:lnTo>
                      <a:pt x="208895" y="95321"/>
                    </a:lnTo>
                    <a:lnTo>
                      <a:pt x="217622" y="101726"/>
                    </a:lnTo>
                    <a:lnTo>
                      <a:pt x="226778" y="107561"/>
                    </a:lnTo>
                    <a:lnTo>
                      <a:pt x="236005" y="113537"/>
                    </a:lnTo>
                    <a:lnTo>
                      <a:pt x="241053" y="117074"/>
                    </a:lnTo>
                    <a:lnTo>
                      <a:pt x="246673" y="121824"/>
                    </a:lnTo>
                    <a:lnTo>
                      <a:pt x="250578" y="127575"/>
                    </a:lnTo>
                    <a:lnTo>
                      <a:pt x="250483" y="134111"/>
                    </a:lnTo>
                    <a:lnTo>
                      <a:pt x="243316" y="143077"/>
                    </a:lnTo>
                    <a:lnTo>
                      <a:pt x="232576" y="149828"/>
                    </a:lnTo>
                    <a:lnTo>
                      <a:pt x="220694" y="155007"/>
                    </a:lnTo>
                    <a:lnTo>
                      <a:pt x="210097" y="159257"/>
                    </a:lnTo>
                    <a:lnTo>
                      <a:pt x="205192" y="161234"/>
                    </a:lnTo>
                    <a:lnTo>
                      <a:pt x="196000" y="164210"/>
                    </a:lnTo>
                    <a:lnTo>
                      <a:pt x="187380" y="165473"/>
                    </a:lnTo>
                    <a:lnTo>
                      <a:pt x="184189" y="162305"/>
                    </a:lnTo>
                    <a:lnTo>
                      <a:pt x="184951" y="160019"/>
                    </a:lnTo>
                    <a:lnTo>
                      <a:pt x="184951" y="157733"/>
                    </a:lnTo>
                    <a:lnTo>
                      <a:pt x="185713" y="1546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82" name="Google Shape;1182;p11"/>
              <p:cNvSpPr/>
              <p:nvPr/>
            </p:nvSpPr>
            <p:spPr>
              <a:xfrm>
                <a:off x="6476238" y="2484346"/>
                <a:ext cx="267970" cy="92075"/>
              </a:xfrm>
              <a:custGeom>
                <a:rect b="b" l="l" r="r" t="t"/>
                <a:pathLst>
                  <a:path extrusionOk="0" h="92075" w="267970">
                    <a:moveTo>
                      <a:pt x="27432" y="3583"/>
                    </a:moveTo>
                    <a:lnTo>
                      <a:pt x="16502" y="16252"/>
                    </a:lnTo>
                    <a:lnTo>
                      <a:pt x="8001" y="28920"/>
                    </a:lnTo>
                    <a:lnTo>
                      <a:pt x="2357" y="43017"/>
                    </a:lnTo>
                    <a:lnTo>
                      <a:pt x="0" y="59971"/>
                    </a:lnTo>
                    <a:lnTo>
                      <a:pt x="1547" y="70830"/>
                    </a:lnTo>
                    <a:lnTo>
                      <a:pt x="6096" y="79402"/>
                    </a:lnTo>
                    <a:lnTo>
                      <a:pt x="13501" y="85689"/>
                    </a:lnTo>
                    <a:lnTo>
                      <a:pt x="23622" y="89689"/>
                    </a:lnTo>
                    <a:lnTo>
                      <a:pt x="38897" y="91821"/>
                    </a:lnTo>
                    <a:lnTo>
                      <a:pt x="53816" y="90737"/>
                    </a:lnTo>
                    <a:lnTo>
                      <a:pt x="93976" y="76211"/>
                    </a:lnTo>
                    <a:lnTo>
                      <a:pt x="123444" y="50065"/>
                    </a:lnTo>
                    <a:lnTo>
                      <a:pt x="103608" y="16394"/>
                    </a:lnTo>
                    <a:lnTo>
                      <a:pt x="88392" y="51589"/>
                    </a:lnTo>
                    <a:lnTo>
                      <a:pt x="123539" y="80581"/>
                    </a:lnTo>
                    <a:lnTo>
                      <a:pt x="165949" y="72044"/>
                    </a:lnTo>
                    <a:lnTo>
                      <a:pt x="185166" y="37873"/>
                    </a:lnTo>
                    <a:lnTo>
                      <a:pt x="185237" y="31325"/>
                    </a:lnTo>
                    <a:lnTo>
                      <a:pt x="185166" y="24919"/>
                    </a:lnTo>
                    <a:lnTo>
                      <a:pt x="186690" y="32539"/>
                    </a:lnTo>
                    <a:lnTo>
                      <a:pt x="186690" y="40159"/>
                    </a:lnTo>
                    <a:lnTo>
                      <a:pt x="187452" y="47779"/>
                    </a:lnTo>
                    <a:lnTo>
                      <a:pt x="188595" y="54756"/>
                    </a:lnTo>
                    <a:lnTo>
                      <a:pt x="189738" y="61876"/>
                    </a:lnTo>
                    <a:lnTo>
                      <a:pt x="190881" y="68996"/>
                    </a:lnTo>
                    <a:lnTo>
                      <a:pt x="192024" y="75973"/>
                    </a:lnTo>
                    <a:lnTo>
                      <a:pt x="192024" y="79021"/>
                    </a:lnTo>
                    <a:lnTo>
                      <a:pt x="191262" y="79783"/>
                    </a:lnTo>
                    <a:lnTo>
                      <a:pt x="192024" y="81307"/>
                    </a:lnTo>
                    <a:lnTo>
                      <a:pt x="192024" y="71711"/>
                    </a:lnTo>
                    <a:lnTo>
                      <a:pt x="192024" y="62257"/>
                    </a:lnTo>
                    <a:lnTo>
                      <a:pt x="192024" y="52804"/>
                    </a:lnTo>
                    <a:lnTo>
                      <a:pt x="192024" y="43207"/>
                    </a:lnTo>
                    <a:lnTo>
                      <a:pt x="192321" y="33218"/>
                    </a:lnTo>
                    <a:lnTo>
                      <a:pt x="218598" y="631"/>
                    </a:lnTo>
                    <a:lnTo>
                      <a:pt x="226825" y="0"/>
                    </a:lnTo>
                    <a:lnTo>
                      <a:pt x="234696" y="1297"/>
                    </a:lnTo>
                    <a:lnTo>
                      <a:pt x="264675" y="31587"/>
                    </a:lnTo>
                    <a:lnTo>
                      <a:pt x="267581" y="46351"/>
                    </a:lnTo>
                    <a:lnTo>
                      <a:pt x="267462" y="53875"/>
                    </a:lnTo>
                    <a:lnTo>
                      <a:pt x="266700" y="58447"/>
                    </a:lnTo>
                    <a:lnTo>
                      <a:pt x="265176" y="61495"/>
                    </a:lnTo>
                    <a:lnTo>
                      <a:pt x="263652" y="653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83" name="Google Shape;1183;p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742150" y="2407894"/>
                <a:ext cx="91490" cy="1372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84" name="Google Shape;1184;p11"/>
            <p:cNvGrpSpPr/>
            <p:nvPr/>
          </p:nvGrpSpPr>
          <p:grpSpPr>
            <a:xfrm>
              <a:off x="7219781" y="2372830"/>
              <a:ext cx="1058612" cy="267118"/>
              <a:chOff x="7219781" y="2372830"/>
              <a:chExt cx="1058612" cy="267118"/>
            </a:xfrm>
          </p:grpSpPr>
          <p:pic>
            <p:nvPicPr>
              <p:cNvPr id="1185" name="Google Shape;1185;p1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219781" y="2394178"/>
                <a:ext cx="342617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6" name="Google Shape;1186;p1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591780" y="2394940"/>
                <a:ext cx="187502" cy="1316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7" name="Google Shape;1187;p11"/>
              <p:cNvSpPr/>
              <p:nvPr/>
            </p:nvSpPr>
            <p:spPr>
              <a:xfrm>
                <a:off x="7817358" y="2409444"/>
                <a:ext cx="267335" cy="230504"/>
              </a:xfrm>
              <a:custGeom>
                <a:rect b="b" l="l" r="r" t="t"/>
                <a:pathLst>
                  <a:path extrusionOk="0" h="230505" w="267334">
                    <a:moveTo>
                      <a:pt x="59435" y="63246"/>
                    </a:moveTo>
                    <a:lnTo>
                      <a:pt x="56399" y="53756"/>
                    </a:lnTo>
                    <a:lnTo>
                      <a:pt x="54006" y="44481"/>
                    </a:lnTo>
                    <a:lnTo>
                      <a:pt x="52042" y="35063"/>
                    </a:lnTo>
                    <a:lnTo>
                      <a:pt x="50291" y="25146"/>
                    </a:lnTo>
                    <a:lnTo>
                      <a:pt x="48767" y="19050"/>
                    </a:lnTo>
                    <a:lnTo>
                      <a:pt x="48005" y="5334"/>
                    </a:lnTo>
                    <a:lnTo>
                      <a:pt x="39623" y="3048"/>
                    </a:lnTo>
                    <a:lnTo>
                      <a:pt x="32087" y="3786"/>
                    </a:lnTo>
                    <a:lnTo>
                      <a:pt x="8191" y="43338"/>
                    </a:lnTo>
                    <a:lnTo>
                      <a:pt x="6262" y="54899"/>
                    </a:lnTo>
                    <a:lnTo>
                      <a:pt x="7619" y="65532"/>
                    </a:lnTo>
                    <a:lnTo>
                      <a:pt x="13037" y="71806"/>
                    </a:lnTo>
                    <a:lnTo>
                      <a:pt x="21240" y="75152"/>
                    </a:lnTo>
                    <a:lnTo>
                      <a:pt x="30444" y="76354"/>
                    </a:lnTo>
                    <a:lnTo>
                      <a:pt x="38861" y="76200"/>
                    </a:lnTo>
                    <a:lnTo>
                      <a:pt x="48005" y="76200"/>
                    </a:lnTo>
                    <a:lnTo>
                      <a:pt x="54101" y="70866"/>
                    </a:lnTo>
                    <a:lnTo>
                      <a:pt x="62483" y="69342"/>
                    </a:lnTo>
                    <a:lnTo>
                      <a:pt x="63245" y="69342"/>
                    </a:lnTo>
                    <a:lnTo>
                      <a:pt x="64007" y="69342"/>
                    </a:lnTo>
                    <a:lnTo>
                      <a:pt x="64769" y="69342"/>
                    </a:lnTo>
                    <a:lnTo>
                      <a:pt x="66936" y="82391"/>
                    </a:lnTo>
                    <a:lnTo>
                      <a:pt x="66293" y="122682"/>
                    </a:lnTo>
                    <a:lnTo>
                      <a:pt x="57435" y="165354"/>
                    </a:lnTo>
                    <a:lnTo>
                      <a:pt x="41147" y="205740"/>
                    </a:lnTo>
                    <a:lnTo>
                      <a:pt x="13715" y="230124"/>
                    </a:lnTo>
                    <a:lnTo>
                      <a:pt x="5572" y="225266"/>
                    </a:lnTo>
                    <a:lnTo>
                      <a:pt x="1714" y="214693"/>
                    </a:lnTo>
                    <a:lnTo>
                      <a:pt x="428" y="202692"/>
                    </a:lnTo>
                    <a:lnTo>
                      <a:pt x="0" y="193548"/>
                    </a:lnTo>
                    <a:lnTo>
                      <a:pt x="1369" y="175402"/>
                    </a:lnTo>
                    <a:lnTo>
                      <a:pt x="25907" y="129540"/>
                    </a:lnTo>
                    <a:lnTo>
                      <a:pt x="57721" y="104394"/>
                    </a:lnTo>
                    <a:lnTo>
                      <a:pt x="92963" y="83820"/>
                    </a:lnTo>
                    <a:lnTo>
                      <a:pt x="107751" y="74568"/>
                    </a:lnTo>
                    <a:lnTo>
                      <a:pt x="147827" y="40386"/>
                    </a:lnTo>
                    <a:lnTo>
                      <a:pt x="153304" y="5774"/>
                    </a:lnTo>
                    <a:lnTo>
                      <a:pt x="146113" y="6762"/>
                    </a:lnTo>
                    <a:lnTo>
                      <a:pt x="123086" y="38671"/>
                    </a:lnTo>
                    <a:lnTo>
                      <a:pt x="153161" y="67056"/>
                    </a:lnTo>
                    <a:lnTo>
                      <a:pt x="194309" y="60960"/>
                    </a:lnTo>
                    <a:lnTo>
                      <a:pt x="204215" y="36576"/>
                    </a:lnTo>
                    <a:lnTo>
                      <a:pt x="204215" y="32004"/>
                    </a:lnTo>
                    <a:lnTo>
                      <a:pt x="204215" y="26670"/>
                    </a:lnTo>
                    <a:lnTo>
                      <a:pt x="204215" y="22098"/>
                    </a:lnTo>
                    <a:lnTo>
                      <a:pt x="202691" y="27432"/>
                    </a:lnTo>
                    <a:lnTo>
                      <a:pt x="201929" y="33528"/>
                    </a:lnTo>
                    <a:lnTo>
                      <a:pt x="201929" y="39624"/>
                    </a:lnTo>
                    <a:lnTo>
                      <a:pt x="201489" y="50363"/>
                    </a:lnTo>
                    <a:lnTo>
                      <a:pt x="201263" y="60960"/>
                    </a:lnTo>
                    <a:lnTo>
                      <a:pt x="201179" y="71556"/>
                    </a:lnTo>
                    <a:lnTo>
                      <a:pt x="201167" y="82296"/>
                    </a:lnTo>
                    <a:lnTo>
                      <a:pt x="201167" y="86106"/>
                    </a:lnTo>
                    <a:lnTo>
                      <a:pt x="201929" y="86106"/>
                    </a:lnTo>
                    <a:lnTo>
                      <a:pt x="202691" y="88392"/>
                    </a:lnTo>
                    <a:lnTo>
                      <a:pt x="204215" y="83820"/>
                    </a:lnTo>
                    <a:lnTo>
                      <a:pt x="205739" y="76200"/>
                    </a:lnTo>
                    <a:lnTo>
                      <a:pt x="206501" y="70104"/>
                    </a:lnTo>
                    <a:lnTo>
                      <a:pt x="206990" y="55114"/>
                    </a:lnTo>
                    <a:lnTo>
                      <a:pt x="208121" y="38766"/>
                    </a:lnTo>
                    <a:lnTo>
                      <a:pt x="211109" y="22848"/>
                    </a:lnTo>
                    <a:lnTo>
                      <a:pt x="217169" y="9144"/>
                    </a:lnTo>
                    <a:lnTo>
                      <a:pt x="221741" y="2286"/>
                    </a:lnTo>
                    <a:lnTo>
                      <a:pt x="230123" y="0"/>
                    </a:lnTo>
                    <a:lnTo>
                      <a:pt x="238505" y="1524"/>
                    </a:lnTo>
                    <a:lnTo>
                      <a:pt x="265092" y="33099"/>
                    </a:lnTo>
                    <a:lnTo>
                      <a:pt x="266735" y="51387"/>
                    </a:lnTo>
                    <a:lnTo>
                      <a:pt x="266699" y="60960"/>
                    </a:lnTo>
                    <a:lnTo>
                      <a:pt x="266699" y="66294"/>
                    </a:lnTo>
                    <a:lnTo>
                      <a:pt x="266699" y="67818"/>
                    </a:lnTo>
                    <a:lnTo>
                      <a:pt x="265937" y="716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88" name="Google Shape;1188;p1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121168" y="2372830"/>
                <a:ext cx="157225" cy="1189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9" name="Google Shape;1189;p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570188" y="2264638"/>
              <a:ext cx="160070" cy="164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1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931185" y="2268448"/>
              <a:ext cx="175501" cy="130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1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590512" y="2892526"/>
              <a:ext cx="64820" cy="73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045682" y="2998444"/>
              <a:ext cx="76250" cy="96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1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209512" y="2969488"/>
              <a:ext cx="350570" cy="2271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4" name="Google Shape;1194;p11"/>
            <p:cNvGrpSpPr/>
            <p:nvPr/>
          </p:nvGrpSpPr>
          <p:grpSpPr>
            <a:xfrm>
              <a:off x="6831329" y="2929889"/>
              <a:ext cx="913937" cy="177571"/>
              <a:chOff x="6831329" y="2929889"/>
              <a:chExt cx="913937" cy="177571"/>
            </a:xfrm>
          </p:grpSpPr>
          <p:sp>
            <p:nvSpPr>
              <p:cNvPr id="1195" name="Google Shape;1195;p11"/>
              <p:cNvSpPr/>
              <p:nvPr/>
            </p:nvSpPr>
            <p:spPr>
              <a:xfrm>
                <a:off x="6831329" y="3028187"/>
                <a:ext cx="148590" cy="78105"/>
              </a:xfrm>
              <a:custGeom>
                <a:rect b="b" l="l" r="r" t="t"/>
                <a:pathLst>
                  <a:path extrusionOk="0" h="78105" w="148590">
                    <a:moveTo>
                      <a:pt x="0" y="18287"/>
                    </a:moveTo>
                    <a:lnTo>
                      <a:pt x="7620" y="58673"/>
                    </a:lnTo>
                    <a:lnTo>
                      <a:pt x="9144" y="71627"/>
                    </a:lnTo>
                    <a:lnTo>
                      <a:pt x="9906" y="77723"/>
                    </a:lnTo>
                    <a:lnTo>
                      <a:pt x="9786" y="70413"/>
                    </a:lnTo>
                    <a:lnTo>
                      <a:pt x="9525" y="63245"/>
                    </a:lnTo>
                    <a:lnTo>
                      <a:pt x="9263" y="56078"/>
                    </a:lnTo>
                    <a:lnTo>
                      <a:pt x="9144" y="48767"/>
                    </a:lnTo>
                    <a:lnTo>
                      <a:pt x="8477" y="39385"/>
                    </a:lnTo>
                    <a:lnTo>
                      <a:pt x="8382" y="29146"/>
                    </a:lnTo>
                    <a:lnTo>
                      <a:pt x="10001" y="19192"/>
                    </a:lnTo>
                    <a:lnTo>
                      <a:pt x="14478" y="10667"/>
                    </a:lnTo>
                    <a:lnTo>
                      <a:pt x="21276" y="5738"/>
                    </a:lnTo>
                    <a:lnTo>
                      <a:pt x="29432" y="4952"/>
                    </a:lnTo>
                    <a:lnTo>
                      <a:pt x="37730" y="7024"/>
                    </a:lnTo>
                    <a:lnTo>
                      <a:pt x="70032" y="35635"/>
                    </a:lnTo>
                    <a:lnTo>
                      <a:pt x="85344" y="74675"/>
                    </a:lnTo>
                    <a:lnTo>
                      <a:pt x="85344" y="75437"/>
                    </a:lnTo>
                    <a:lnTo>
                      <a:pt x="85344" y="76199"/>
                    </a:lnTo>
                    <a:lnTo>
                      <a:pt x="76104" y="38861"/>
                    </a:lnTo>
                    <a:lnTo>
                      <a:pt x="76545" y="27312"/>
                    </a:lnTo>
                    <a:lnTo>
                      <a:pt x="101346" y="0"/>
                    </a:lnTo>
                    <a:lnTo>
                      <a:pt x="109835" y="1333"/>
                    </a:lnTo>
                    <a:lnTo>
                      <a:pt x="142589" y="35909"/>
                    </a:lnTo>
                    <a:lnTo>
                      <a:pt x="148590" y="57911"/>
                    </a:lnTo>
                    <a:lnTo>
                      <a:pt x="148590" y="62483"/>
                    </a:lnTo>
                    <a:lnTo>
                      <a:pt x="148590" y="67055"/>
                    </a:lnTo>
                    <a:lnTo>
                      <a:pt x="148590" y="7238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6" name="Google Shape;1196;p11"/>
              <p:cNvSpPr/>
              <p:nvPr/>
            </p:nvSpPr>
            <p:spPr>
              <a:xfrm>
                <a:off x="7011161" y="3034283"/>
                <a:ext cx="6350" cy="66675"/>
              </a:xfrm>
              <a:custGeom>
                <a:rect b="b" l="l" r="r" t="t"/>
                <a:pathLst>
                  <a:path extrusionOk="0" h="66675" w="6350">
                    <a:moveTo>
                      <a:pt x="0" y="0"/>
                    </a:moveTo>
                    <a:lnTo>
                      <a:pt x="333" y="10287"/>
                    </a:lnTo>
                    <a:lnTo>
                      <a:pt x="381" y="20574"/>
                    </a:lnTo>
                    <a:lnTo>
                      <a:pt x="428" y="30861"/>
                    </a:lnTo>
                    <a:lnTo>
                      <a:pt x="762" y="41148"/>
                    </a:lnTo>
                    <a:lnTo>
                      <a:pt x="1488" y="47755"/>
                    </a:lnTo>
                    <a:lnTo>
                      <a:pt x="2571" y="54006"/>
                    </a:lnTo>
                    <a:lnTo>
                      <a:pt x="4083" y="60114"/>
                    </a:lnTo>
                    <a:lnTo>
                      <a:pt x="6096" y="6629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97" name="Google Shape;1197;p11"/>
              <p:cNvSpPr/>
              <p:nvPr/>
            </p:nvSpPr>
            <p:spPr>
              <a:xfrm>
                <a:off x="6979919" y="2971799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198" name="Google Shape;1198;p1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063559" y="2999599"/>
                <a:ext cx="89442" cy="1078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9" name="Google Shape;1199;p11"/>
              <p:cNvSpPr/>
              <p:nvPr/>
            </p:nvSpPr>
            <p:spPr>
              <a:xfrm>
                <a:off x="7193279" y="3001517"/>
                <a:ext cx="5080" cy="54610"/>
              </a:xfrm>
              <a:custGeom>
                <a:rect b="b" l="l" r="r" t="t"/>
                <a:pathLst>
                  <a:path extrusionOk="0" h="54610" w="5079">
                    <a:moveTo>
                      <a:pt x="4572" y="0"/>
                    </a:moveTo>
                    <a:lnTo>
                      <a:pt x="3440" y="8001"/>
                    </a:lnTo>
                    <a:lnTo>
                      <a:pt x="2381" y="16002"/>
                    </a:lnTo>
                    <a:lnTo>
                      <a:pt x="1464" y="24003"/>
                    </a:lnTo>
                    <a:lnTo>
                      <a:pt x="762" y="32004"/>
                    </a:lnTo>
                    <a:lnTo>
                      <a:pt x="0" y="39624"/>
                    </a:lnTo>
                    <a:lnTo>
                      <a:pt x="762" y="47244"/>
                    </a:lnTo>
                    <a:lnTo>
                      <a:pt x="762" y="5410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00" name="Google Shape;1200;p11"/>
              <p:cNvSpPr/>
              <p:nvPr/>
            </p:nvSpPr>
            <p:spPr>
              <a:xfrm>
                <a:off x="7170419" y="2929889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01" name="Google Shape;1201;p1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246332" y="2932150"/>
                <a:ext cx="498934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02" name="Google Shape;1202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162524" y="5168322"/>
              <a:ext cx="96253" cy="125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502882" y="5194337"/>
              <a:ext cx="118244" cy="132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1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162774" y="5166334"/>
              <a:ext cx="89966" cy="1204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5" name="Google Shape;1205;p11"/>
            <p:cNvGrpSpPr/>
            <p:nvPr/>
          </p:nvGrpSpPr>
          <p:grpSpPr>
            <a:xfrm>
              <a:off x="3362680" y="3734441"/>
              <a:ext cx="4295444" cy="1829708"/>
              <a:chOff x="3362680" y="3734441"/>
              <a:chExt cx="4295444" cy="1829708"/>
            </a:xfrm>
          </p:grpSpPr>
          <p:pic>
            <p:nvPicPr>
              <p:cNvPr id="1206" name="Google Shape;1206;p1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850039" y="5213578"/>
                <a:ext cx="96634" cy="881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7" name="Google Shape;1207;p1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362680" y="3734441"/>
                <a:ext cx="4295444" cy="18297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12"/>
          <p:cNvGrpSpPr/>
          <p:nvPr/>
        </p:nvGrpSpPr>
        <p:grpSpPr>
          <a:xfrm>
            <a:off x="3124200" y="2309218"/>
            <a:ext cx="4929056" cy="3383182"/>
            <a:chOff x="769594" y="3956304"/>
            <a:chExt cx="2452142" cy="1669287"/>
          </a:xfrm>
        </p:grpSpPr>
        <p:grpSp>
          <p:nvGrpSpPr>
            <p:cNvPr id="1213" name="Google Shape;1213;p12"/>
            <p:cNvGrpSpPr/>
            <p:nvPr/>
          </p:nvGrpSpPr>
          <p:grpSpPr>
            <a:xfrm>
              <a:off x="2347017" y="5466562"/>
              <a:ext cx="153613" cy="159029"/>
              <a:chOff x="2347017" y="5466562"/>
              <a:chExt cx="153613" cy="159029"/>
            </a:xfrm>
          </p:grpSpPr>
          <p:pic>
            <p:nvPicPr>
              <p:cNvPr id="1214" name="Google Shape;1214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47017" y="5466562"/>
                <a:ext cx="104551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5" name="Google Shape;1215;p12"/>
              <p:cNvSpPr/>
              <p:nvPr/>
            </p:nvSpPr>
            <p:spPr>
              <a:xfrm>
                <a:off x="2499360" y="5559551"/>
                <a:ext cx="1270" cy="66040"/>
              </a:xfrm>
              <a:custGeom>
                <a:rect b="b" l="l" r="r" t="t"/>
                <a:pathLst>
                  <a:path extrusionOk="0" h="66039" w="1269">
                    <a:moveTo>
                      <a:pt x="762" y="0"/>
                    </a:moveTo>
                    <a:lnTo>
                      <a:pt x="857" y="16454"/>
                    </a:lnTo>
                    <a:lnTo>
                      <a:pt x="952" y="32766"/>
                    </a:lnTo>
                    <a:lnTo>
                      <a:pt x="762" y="49077"/>
                    </a:lnTo>
                    <a:lnTo>
                      <a:pt x="0" y="6553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216" name="Google Shape;1216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594" y="4115536"/>
              <a:ext cx="195884" cy="1212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7" name="Google Shape;1217;p12"/>
            <p:cNvGrpSpPr/>
            <p:nvPr/>
          </p:nvGrpSpPr>
          <p:grpSpPr>
            <a:xfrm>
              <a:off x="813054" y="4107942"/>
              <a:ext cx="1733550" cy="1397000"/>
              <a:chOff x="813054" y="4107942"/>
              <a:chExt cx="1733550" cy="1397000"/>
            </a:xfrm>
          </p:grpSpPr>
          <p:sp>
            <p:nvSpPr>
              <p:cNvPr id="1218" name="Google Shape;1218;p12"/>
              <p:cNvSpPr/>
              <p:nvPr/>
            </p:nvSpPr>
            <p:spPr>
              <a:xfrm>
                <a:off x="813054" y="5385720"/>
                <a:ext cx="1733550" cy="93345"/>
              </a:xfrm>
              <a:custGeom>
                <a:rect b="b" l="l" r="r" t="t"/>
                <a:pathLst>
                  <a:path extrusionOk="0" h="93345" w="1733550">
                    <a:moveTo>
                      <a:pt x="0" y="92297"/>
                    </a:moveTo>
                    <a:lnTo>
                      <a:pt x="15418" y="92833"/>
                    </a:lnTo>
                    <a:lnTo>
                      <a:pt x="30765" y="93154"/>
                    </a:lnTo>
                    <a:lnTo>
                      <a:pt x="45970" y="93047"/>
                    </a:lnTo>
                    <a:lnTo>
                      <a:pt x="87237" y="90058"/>
                    </a:lnTo>
                    <a:lnTo>
                      <a:pt x="139505" y="83296"/>
                    </a:lnTo>
                    <a:lnTo>
                      <a:pt x="165354" y="79343"/>
                    </a:lnTo>
                    <a:lnTo>
                      <a:pt x="202620" y="74330"/>
                    </a:lnTo>
                    <a:lnTo>
                      <a:pt x="277439" y="64877"/>
                    </a:lnTo>
                    <a:lnTo>
                      <a:pt x="360437" y="55268"/>
                    </a:lnTo>
                    <a:lnTo>
                      <a:pt x="406241" y="50387"/>
                    </a:lnTo>
                    <a:lnTo>
                      <a:pt x="452187" y="45505"/>
                    </a:lnTo>
                    <a:lnTo>
                      <a:pt x="498348" y="40481"/>
                    </a:lnTo>
                    <a:lnTo>
                      <a:pt x="549794" y="35480"/>
                    </a:lnTo>
                    <a:lnTo>
                      <a:pt x="601313" y="30765"/>
                    </a:lnTo>
                    <a:lnTo>
                      <a:pt x="652974" y="26336"/>
                    </a:lnTo>
                    <a:lnTo>
                      <a:pt x="704850" y="22193"/>
                    </a:lnTo>
                    <a:lnTo>
                      <a:pt x="758701" y="18609"/>
                    </a:lnTo>
                    <a:lnTo>
                      <a:pt x="812768" y="15811"/>
                    </a:lnTo>
                    <a:lnTo>
                      <a:pt x="866977" y="13727"/>
                    </a:lnTo>
                    <a:lnTo>
                      <a:pt x="921258" y="12287"/>
                    </a:lnTo>
                    <a:lnTo>
                      <a:pt x="974979" y="11525"/>
                    </a:lnTo>
                    <a:lnTo>
                      <a:pt x="1028700" y="11334"/>
                    </a:lnTo>
                    <a:lnTo>
                      <a:pt x="1082420" y="11429"/>
                    </a:lnTo>
                    <a:lnTo>
                      <a:pt x="1136142" y="11525"/>
                    </a:lnTo>
                    <a:lnTo>
                      <a:pt x="1188279" y="11965"/>
                    </a:lnTo>
                    <a:lnTo>
                      <a:pt x="1240631" y="12191"/>
                    </a:lnTo>
                    <a:lnTo>
                      <a:pt x="1293125" y="12275"/>
                    </a:lnTo>
                    <a:lnTo>
                      <a:pt x="1345692" y="12287"/>
                    </a:lnTo>
                    <a:lnTo>
                      <a:pt x="1391411" y="12019"/>
                    </a:lnTo>
                    <a:lnTo>
                      <a:pt x="1437131" y="11238"/>
                    </a:lnTo>
                    <a:lnTo>
                      <a:pt x="1482851" y="9982"/>
                    </a:lnTo>
                    <a:lnTo>
                      <a:pt x="1528571" y="8288"/>
                    </a:lnTo>
                    <a:lnTo>
                      <a:pt x="1574292" y="6191"/>
                    </a:lnTo>
                    <a:lnTo>
                      <a:pt x="1604450" y="4500"/>
                    </a:lnTo>
                    <a:lnTo>
                      <a:pt x="1634394" y="2952"/>
                    </a:lnTo>
                    <a:lnTo>
                      <a:pt x="1664196" y="1690"/>
                    </a:lnTo>
                    <a:lnTo>
                      <a:pt x="1693926" y="857"/>
                    </a:lnTo>
                    <a:lnTo>
                      <a:pt x="1703867" y="321"/>
                    </a:lnTo>
                    <a:lnTo>
                      <a:pt x="1714023" y="0"/>
                    </a:lnTo>
                    <a:lnTo>
                      <a:pt x="1724036" y="107"/>
                    </a:lnTo>
                    <a:lnTo>
                      <a:pt x="1733550" y="857"/>
                    </a:lnTo>
                    <a:lnTo>
                      <a:pt x="1726453" y="1607"/>
                    </a:lnTo>
                    <a:lnTo>
                      <a:pt x="1719643" y="1714"/>
                    </a:lnTo>
                    <a:lnTo>
                      <a:pt x="1712547" y="1393"/>
                    </a:lnTo>
                    <a:lnTo>
                      <a:pt x="1704594" y="85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9" name="Google Shape;1219;p12"/>
              <p:cNvSpPr/>
              <p:nvPr/>
            </p:nvSpPr>
            <p:spPr>
              <a:xfrm>
                <a:off x="1205412" y="4107942"/>
                <a:ext cx="59055" cy="1397000"/>
              </a:xfrm>
              <a:custGeom>
                <a:rect b="b" l="l" r="r" t="t"/>
                <a:pathLst>
                  <a:path extrusionOk="0" h="1397000" w="59055">
                    <a:moveTo>
                      <a:pt x="71" y="0"/>
                    </a:moveTo>
                    <a:lnTo>
                      <a:pt x="71" y="51435"/>
                    </a:lnTo>
                    <a:lnTo>
                      <a:pt x="2357" y="102870"/>
                    </a:lnTo>
                    <a:lnTo>
                      <a:pt x="9691" y="171450"/>
                    </a:lnTo>
                    <a:lnTo>
                      <a:pt x="17597" y="240029"/>
                    </a:lnTo>
                    <a:lnTo>
                      <a:pt x="22859" y="282201"/>
                    </a:lnTo>
                    <a:lnTo>
                      <a:pt x="28265" y="324230"/>
                    </a:lnTo>
                    <a:lnTo>
                      <a:pt x="33670" y="366260"/>
                    </a:lnTo>
                    <a:lnTo>
                      <a:pt x="38933" y="408431"/>
                    </a:lnTo>
                    <a:lnTo>
                      <a:pt x="44660" y="457581"/>
                    </a:lnTo>
                    <a:lnTo>
                      <a:pt x="49315" y="506730"/>
                    </a:lnTo>
                    <a:lnTo>
                      <a:pt x="52970" y="555879"/>
                    </a:lnTo>
                    <a:lnTo>
                      <a:pt x="55697" y="605028"/>
                    </a:lnTo>
                    <a:lnTo>
                      <a:pt x="57781" y="660904"/>
                    </a:lnTo>
                    <a:lnTo>
                      <a:pt x="58650" y="716565"/>
                    </a:lnTo>
                    <a:lnTo>
                      <a:pt x="58804" y="772084"/>
                    </a:lnTo>
                    <a:lnTo>
                      <a:pt x="58745" y="827532"/>
                    </a:lnTo>
                    <a:lnTo>
                      <a:pt x="58483" y="880562"/>
                    </a:lnTo>
                    <a:lnTo>
                      <a:pt x="57792" y="933450"/>
                    </a:lnTo>
                    <a:lnTo>
                      <a:pt x="56816" y="986337"/>
                    </a:lnTo>
                    <a:lnTo>
                      <a:pt x="55697" y="1039368"/>
                    </a:lnTo>
                    <a:lnTo>
                      <a:pt x="55114" y="1083825"/>
                    </a:lnTo>
                    <a:lnTo>
                      <a:pt x="54459" y="1128141"/>
                    </a:lnTo>
                    <a:lnTo>
                      <a:pt x="53661" y="1172456"/>
                    </a:lnTo>
                    <a:lnTo>
                      <a:pt x="52649" y="1216914"/>
                    </a:lnTo>
                    <a:lnTo>
                      <a:pt x="50934" y="1275683"/>
                    </a:lnTo>
                    <a:lnTo>
                      <a:pt x="48077" y="1335024"/>
                    </a:lnTo>
                    <a:lnTo>
                      <a:pt x="47636" y="1348299"/>
                    </a:lnTo>
                    <a:lnTo>
                      <a:pt x="47410" y="1361789"/>
                    </a:lnTo>
                    <a:lnTo>
                      <a:pt x="47327" y="1375421"/>
                    </a:lnTo>
                    <a:lnTo>
                      <a:pt x="47315" y="1389126"/>
                    </a:lnTo>
                    <a:lnTo>
                      <a:pt x="47315" y="1396746"/>
                    </a:lnTo>
                    <a:lnTo>
                      <a:pt x="48839" y="1395984"/>
                    </a:lnTo>
                    <a:lnTo>
                      <a:pt x="50363" y="13898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20" name="Google Shape;1220;p12"/>
            <p:cNvGrpSpPr/>
            <p:nvPr/>
          </p:nvGrpSpPr>
          <p:grpSpPr>
            <a:xfrm>
              <a:off x="2223515" y="3956304"/>
              <a:ext cx="641985" cy="489228"/>
              <a:chOff x="2223515" y="3956304"/>
              <a:chExt cx="641985" cy="489228"/>
            </a:xfrm>
          </p:grpSpPr>
          <p:sp>
            <p:nvSpPr>
              <p:cNvPr id="1221" name="Google Shape;1221;p12"/>
              <p:cNvSpPr/>
              <p:nvPr/>
            </p:nvSpPr>
            <p:spPr>
              <a:xfrm>
                <a:off x="2223515" y="4376166"/>
                <a:ext cx="239395" cy="64135"/>
              </a:xfrm>
              <a:custGeom>
                <a:rect b="b" l="l" r="r" t="t"/>
                <a:pathLst>
                  <a:path extrusionOk="0" h="64135" w="239394">
                    <a:moveTo>
                      <a:pt x="239268" y="0"/>
                    </a:moveTo>
                    <a:lnTo>
                      <a:pt x="189226" y="18216"/>
                    </a:lnTo>
                    <a:lnTo>
                      <a:pt x="148066" y="30896"/>
                    </a:lnTo>
                    <a:lnTo>
                      <a:pt x="98917" y="44303"/>
                    </a:lnTo>
                    <a:lnTo>
                      <a:pt x="73914" y="50292"/>
                    </a:lnTo>
                    <a:lnTo>
                      <a:pt x="57542" y="54363"/>
                    </a:lnTo>
                    <a:lnTo>
                      <a:pt x="40671" y="58293"/>
                    </a:lnTo>
                    <a:lnTo>
                      <a:pt x="23657" y="61650"/>
                    </a:lnTo>
                    <a:lnTo>
                      <a:pt x="6858" y="64008"/>
                    </a:lnTo>
                    <a:lnTo>
                      <a:pt x="2286" y="64008"/>
                    </a:lnTo>
                    <a:lnTo>
                      <a:pt x="0" y="64008"/>
                    </a:lnTo>
                    <a:lnTo>
                      <a:pt x="4369" y="55518"/>
                    </a:lnTo>
                    <a:lnTo>
                      <a:pt x="10953" y="48101"/>
                    </a:lnTo>
                    <a:lnTo>
                      <a:pt x="18538" y="41398"/>
                    </a:lnTo>
                    <a:lnTo>
                      <a:pt x="25908" y="3505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22" name="Google Shape;1222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287498" y="4024096"/>
                <a:ext cx="262940" cy="3642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3" name="Google Shape;1223;p12"/>
              <p:cNvSpPr/>
              <p:nvPr/>
            </p:nvSpPr>
            <p:spPr>
              <a:xfrm>
                <a:off x="2489453" y="4023360"/>
                <a:ext cx="171450" cy="236220"/>
              </a:xfrm>
              <a:custGeom>
                <a:rect b="b" l="l" r="r" t="t"/>
                <a:pathLst>
                  <a:path extrusionOk="0" h="236220" w="171450">
                    <a:moveTo>
                      <a:pt x="0" y="236220"/>
                    </a:moveTo>
                    <a:lnTo>
                      <a:pt x="26765" y="204406"/>
                    </a:lnTo>
                    <a:lnTo>
                      <a:pt x="51815" y="171450"/>
                    </a:lnTo>
                    <a:lnTo>
                      <a:pt x="85248" y="125253"/>
                    </a:lnTo>
                    <a:lnTo>
                      <a:pt x="101643" y="101905"/>
                    </a:lnTo>
                    <a:lnTo>
                      <a:pt x="118109" y="78486"/>
                    </a:lnTo>
                    <a:lnTo>
                      <a:pt x="129075" y="63043"/>
                    </a:lnTo>
                    <a:lnTo>
                      <a:pt x="140112" y="47529"/>
                    </a:lnTo>
                    <a:lnTo>
                      <a:pt x="151006" y="31873"/>
                    </a:lnTo>
                    <a:lnTo>
                      <a:pt x="161543" y="16002"/>
                    </a:lnTo>
                    <a:lnTo>
                      <a:pt x="164591" y="10668"/>
                    </a:lnTo>
                    <a:lnTo>
                      <a:pt x="168401" y="5334"/>
                    </a:lnTo>
                    <a:lnTo>
                      <a:pt x="171449" y="0"/>
                    </a:lnTo>
                    <a:lnTo>
                      <a:pt x="166115" y="2286"/>
                    </a:lnTo>
                    <a:lnTo>
                      <a:pt x="161543" y="5334"/>
                    </a:lnTo>
                    <a:lnTo>
                      <a:pt x="156209" y="838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4" name="Google Shape;1224;p12"/>
              <p:cNvSpPr/>
              <p:nvPr/>
            </p:nvSpPr>
            <p:spPr>
              <a:xfrm>
                <a:off x="2491739" y="3956304"/>
                <a:ext cx="62230" cy="342900"/>
              </a:xfrm>
              <a:custGeom>
                <a:rect b="b" l="l" r="r" t="t"/>
                <a:pathLst>
                  <a:path extrusionOk="0" h="342900" w="62230">
                    <a:moveTo>
                      <a:pt x="0" y="342900"/>
                    </a:moveTo>
                    <a:lnTo>
                      <a:pt x="5524" y="303371"/>
                    </a:lnTo>
                    <a:lnTo>
                      <a:pt x="12191" y="264414"/>
                    </a:lnTo>
                    <a:lnTo>
                      <a:pt x="18371" y="230004"/>
                    </a:lnTo>
                    <a:lnTo>
                      <a:pt x="24479" y="195453"/>
                    </a:lnTo>
                    <a:lnTo>
                      <a:pt x="30730" y="160901"/>
                    </a:lnTo>
                    <a:lnTo>
                      <a:pt x="37337" y="126492"/>
                    </a:lnTo>
                    <a:lnTo>
                      <a:pt x="42600" y="100643"/>
                    </a:lnTo>
                    <a:lnTo>
                      <a:pt x="48005" y="74580"/>
                    </a:lnTo>
                    <a:lnTo>
                      <a:pt x="53411" y="48375"/>
                    </a:lnTo>
                    <a:lnTo>
                      <a:pt x="58673" y="22097"/>
                    </a:lnTo>
                    <a:lnTo>
                      <a:pt x="60197" y="14478"/>
                    </a:lnTo>
                    <a:lnTo>
                      <a:pt x="61721" y="7620"/>
                    </a:lnTo>
                    <a:lnTo>
                      <a:pt x="61721" y="0"/>
                    </a:lnTo>
                    <a:lnTo>
                      <a:pt x="59019" y="6869"/>
                    </a:lnTo>
                    <a:lnTo>
                      <a:pt x="56673" y="13811"/>
                    </a:lnTo>
                    <a:lnTo>
                      <a:pt x="54756" y="20895"/>
                    </a:lnTo>
                    <a:lnTo>
                      <a:pt x="53339" y="28193"/>
                    </a:lnTo>
                    <a:lnTo>
                      <a:pt x="51815" y="38861"/>
                    </a:lnTo>
                    <a:lnTo>
                      <a:pt x="51815" y="42671"/>
                    </a:lnTo>
                    <a:lnTo>
                      <a:pt x="51053" y="4952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5" name="Google Shape;1225;p12"/>
              <p:cNvSpPr/>
              <p:nvPr/>
            </p:nvSpPr>
            <p:spPr>
              <a:xfrm>
                <a:off x="2533649" y="4027170"/>
                <a:ext cx="283845" cy="266065"/>
              </a:xfrm>
              <a:custGeom>
                <a:rect b="b" l="l" r="r" t="t"/>
                <a:pathLst>
                  <a:path extrusionOk="0" h="266064" w="283844">
                    <a:moveTo>
                      <a:pt x="0" y="265938"/>
                    </a:moveTo>
                    <a:lnTo>
                      <a:pt x="31337" y="226980"/>
                    </a:lnTo>
                    <a:lnTo>
                      <a:pt x="65531" y="189737"/>
                    </a:lnTo>
                    <a:lnTo>
                      <a:pt x="92928" y="161829"/>
                    </a:lnTo>
                    <a:lnTo>
                      <a:pt x="121253" y="135064"/>
                    </a:lnTo>
                    <a:lnTo>
                      <a:pt x="150292" y="109156"/>
                    </a:lnTo>
                    <a:lnTo>
                      <a:pt x="179831" y="83819"/>
                    </a:lnTo>
                    <a:lnTo>
                      <a:pt x="228695" y="43910"/>
                    </a:lnTo>
                    <a:lnTo>
                      <a:pt x="253448" y="24348"/>
                    </a:lnTo>
                    <a:lnTo>
                      <a:pt x="278129" y="4571"/>
                    </a:lnTo>
                    <a:lnTo>
                      <a:pt x="279653" y="3047"/>
                    </a:lnTo>
                    <a:lnTo>
                      <a:pt x="281177" y="1523"/>
                    </a:lnTo>
                    <a:lnTo>
                      <a:pt x="283463" y="0"/>
                    </a:lnTo>
                    <a:lnTo>
                      <a:pt x="274343" y="3738"/>
                    </a:lnTo>
                    <a:lnTo>
                      <a:pt x="265366" y="8762"/>
                    </a:lnTo>
                    <a:lnTo>
                      <a:pt x="256674" y="14358"/>
                    </a:lnTo>
                    <a:lnTo>
                      <a:pt x="248411" y="19811"/>
                    </a:lnTo>
                    <a:lnTo>
                      <a:pt x="243077" y="22859"/>
                    </a:lnTo>
                    <a:lnTo>
                      <a:pt x="238505" y="26669"/>
                    </a:lnTo>
                    <a:lnTo>
                      <a:pt x="233171" y="2971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26" name="Google Shape;1226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651877" y="4263364"/>
                <a:ext cx="123351" cy="1821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7" name="Google Shape;1227;p12"/>
              <p:cNvSpPr/>
              <p:nvPr/>
            </p:nvSpPr>
            <p:spPr>
              <a:xfrm>
                <a:off x="2821685" y="4287012"/>
                <a:ext cx="43815" cy="3175"/>
              </a:xfrm>
              <a:custGeom>
                <a:rect b="b" l="l" r="r" t="t"/>
                <a:pathLst>
                  <a:path extrusionOk="0" h="3175" w="43814">
                    <a:moveTo>
                      <a:pt x="0" y="0"/>
                    </a:moveTo>
                    <a:lnTo>
                      <a:pt x="7417" y="1333"/>
                    </a:lnTo>
                    <a:lnTo>
                      <a:pt x="14192" y="2095"/>
                    </a:lnTo>
                    <a:lnTo>
                      <a:pt x="21109" y="2571"/>
                    </a:lnTo>
                    <a:lnTo>
                      <a:pt x="28956" y="3047"/>
                    </a:lnTo>
                    <a:lnTo>
                      <a:pt x="33528" y="3047"/>
                    </a:lnTo>
                    <a:lnTo>
                      <a:pt x="38862" y="3047"/>
                    </a:lnTo>
                    <a:lnTo>
                      <a:pt x="43434" y="30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28" name="Google Shape;1228;p12"/>
              <p:cNvSpPr/>
              <p:nvPr/>
            </p:nvSpPr>
            <p:spPr>
              <a:xfrm>
                <a:off x="2835401" y="4354830"/>
                <a:ext cx="24765" cy="6350"/>
              </a:xfrm>
              <a:custGeom>
                <a:rect b="b" l="l" r="r" t="t"/>
                <a:pathLst>
                  <a:path extrusionOk="0" h="6350" w="24764">
                    <a:moveTo>
                      <a:pt x="0" y="4572"/>
                    </a:moveTo>
                    <a:lnTo>
                      <a:pt x="7989" y="6000"/>
                    </a:lnTo>
                    <a:lnTo>
                      <a:pt x="13620" y="6286"/>
                    </a:lnTo>
                    <a:lnTo>
                      <a:pt x="18538" y="4572"/>
                    </a:lnTo>
                    <a:lnTo>
                      <a:pt x="2438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29" name="Google Shape;1229;p12"/>
            <p:cNvGrpSpPr/>
            <p:nvPr/>
          </p:nvGrpSpPr>
          <p:grpSpPr>
            <a:xfrm>
              <a:off x="2939034" y="4103369"/>
              <a:ext cx="282702" cy="430721"/>
              <a:chOff x="2939034" y="4103369"/>
              <a:chExt cx="282702" cy="430721"/>
            </a:xfrm>
          </p:grpSpPr>
          <p:sp>
            <p:nvSpPr>
              <p:cNvPr id="1230" name="Google Shape;1230;p12"/>
              <p:cNvSpPr/>
              <p:nvPr/>
            </p:nvSpPr>
            <p:spPr>
              <a:xfrm>
                <a:off x="2939034" y="4181665"/>
                <a:ext cx="96520" cy="352425"/>
              </a:xfrm>
              <a:custGeom>
                <a:rect b="b" l="l" r="r" t="t"/>
                <a:pathLst>
                  <a:path extrusionOk="0" h="352425" w="96519">
                    <a:moveTo>
                      <a:pt x="64769" y="190"/>
                    </a:moveTo>
                    <a:lnTo>
                      <a:pt x="53578" y="95"/>
                    </a:lnTo>
                    <a:lnTo>
                      <a:pt x="42671" y="0"/>
                    </a:lnTo>
                    <a:lnTo>
                      <a:pt x="31765" y="190"/>
                    </a:lnTo>
                    <a:lnTo>
                      <a:pt x="20573" y="952"/>
                    </a:lnTo>
                    <a:lnTo>
                      <a:pt x="16763" y="952"/>
                    </a:lnTo>
                    <a:lnTo>
                      <a:pt x="2285" y="952"/>
                    </a:lnTo>
                    <a:lnTo>
                      <a:pt x="761" y="6286"/>
                    </a:lnTo>
                    <a:lnTo>
                      <a:pt x="0" y="13263"/>
                    </a:lnTo>
                    <a:lnTo>
                      <a:pt x="1523" y="20954"/>
                    </a:lnTo>
                    <a:lnTo>
                      <a:pt x="4190" y="28360"/>
                    </a:lnTo>
                    <a:lnTo>
                      <a:pt x="6857" y="34480"/>
                    </a:lnTo>
                    <a:lnTo>
                      <a:pt x="12156" y="52327"/>
                    </a:lnTo>
                    <a:lnTo>
                      <a:pt x="23621" y="106870"/>
                    </a:lnTo>
                    <a:lnTo>
                      <a:pt x="29908" y="169163"/>
                    </a:lnTo>
                    <a:lnTo>
                      <a:pt x="32765" y="232600"/>
                    </a:lnTo>
                    <a:lnTo>
                      <a:pt x="33789" y="253055"/>
                    </a:lnTo>
                    <a:lnTo>
                      <a:pt x="34670" y="273367"/>
                    </a:lnTo>
                    <a:lnTo>
                      <a:pt x="35552" y="293679"/>
                    </a:lnTo>
                    <a:lnTo>
                      <a:pt x="36575" y="314134"/>
                    </a:lnTo>
                    <a:lnTo>
                      <a:pt x="48005" y="352234"/>
                    </a:lnTo>
                    <a:lnTo>
                      <a:pt x="51053" y="350710"/>
                    </a:lnTo>
                    <a:lnTo>
                      <a:pt x="58126" y="348245"/>
                    </a:lnTo>
                    <a:lnTo>
                      <a:pt x="65341" y="344709"/>
                    </a:lnTo>
                    <a:lnTo>
                      <a:pt x="72270" y="340744"/>
                    </a:lnTo>
                    <a:lnTo>
                      <a:pt x="78486" y="336994"/>
                    </a:lnTo>
                    <a:lnTo>
                      <a:pt x="86867" y="329374"/>
                    </a:lnTo>
                    <a:lnTo>
                      <a:pt x="89915" y="327088"/>
                    </a:lnTo>
                    <a:lnTo>
                      <a:pt x="96011" y="32251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31" name="Google Shape;1231;p1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013017" y="4202404"/>
                <a:ext cx="82251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2" name="Google Shape;1232;p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013684" y="4382998"/>
                <a:ext cx="89204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3" name="Google Shape;1233;p12"/>
              <p:cNvSpPr/>
              <p:nvPr/>
            </p:nvSpPr>
            <p:spPr>
              <a:xfrm>
                <a:off x="3103626" y="4103369"/>
                <a:ext cx="118110" cy="429895"/>
              </a:xfrm>
              <a:custGeom>
                <a:rect b="b" l="l" r="r" t="t"/>
                <a:pathLst>
                  <a:path extrusionOk="0" h="429895" w="118110">
                    <a:moveTo>
                      <a:pt x="2286" y="31241"/>
                    </a:moveTo>
                    <a:lnTo>
                      <a:pt x="36576" y="5333"/>
                    </a:lnTo>
                    <a:lnTo>
                      <a:pt x="73914" y="0"/>
                    </a:lnTo>
                    <a:lnTo>
                      <a:pt x="83069" y="654"/>
                    </a:lnTo>
                    <a:lnTo>
                      <a:pt x="111132" y="28039"/>
                    </a:lnTo>
                    <a:lnTo>
                      <a:pt x="117348" y="73151"/>
                    </a:lnTo>
                    <a:lnTo>
                      <a:pt x="118062" y="98178"/>
                    </a:lnTo>
                    <a:lnTo>
                      <a:pt x="117919" y="123062"/>
                    </a:lnTo>
                    <a:lnTo>
                      <a:pt x="116919" y="147947"/>
                    </a:lnTo>
                    <a:lnTo>
                      <a:pt x="115062" y="172973"/>
                    </a:lnTo>
                    <a:lnTo>
                      <a:pt x="112811" y="196976"/>
                    </a:lnTo>
                    <a:lnTo>
                      <a:pt x="110775" y="220979"/>
                    </a:lnTo>
                    <a:lnTo>
                      <a:pt x="109168" y="244982"/>
                    </a:lnTo>
                    <a:lnTo>
                      <a:pt x="108204" y="268985"/>
                    </a:lnTo>
                    <a:lnTo>
                      <a:pt x="107799" y="288416"/>
                    </a:lnTo>
                    <a:lnTo>
                      <a:pt x="107823" y="307847"/>
                    </a:lnTo>
                    <a:lnTo>
                      <a:pt x="108418" y="327278"/>
                    </a:lnTo>
                    <a:lnTo>
                      <a:pt x="109728" y="346709"/>
                    </a:lnTo>
                    <a:lnTo>
                      <a:pt x="111204" y="359866"/>
                    </a:lnTo>
                    <a:lnTo>
                      <a:pt x="112966" y="373094"/>
                    </a:lnTo>
                    <a:lnTo>
                      <a:pt x="114442" y="386464"/>
                    </a:lnTo>
                    <a:lnTo>
                      <a:pt x="115062" y="400049"/>
                    </a:lnTo>
                    <a:lnTo>
                      <a:pt x="115824" y="406145"/>
                    </a:lnTo>
                    <a:lnTo>
                      <a:pt x="116586" y="410717"/>
                    </a:lnTo>
                    <a:lnTo>
                      <a:pt x="110490" y="413765"/>
                    </a:lnTo>
                    <a:lnTo>
                      <a:pt x="67948" y="425767"/>
                    </a:lnTo>
                    <a:lnTo>
                      <a:pt x="27051" y="429386"/>
                    </a:lnTo>
                    <a:lnTo>
                      <a:pt x="13596" y="429410"/>
                    </a:lnTo>
                    <a:lnTo>
                      <a:pt x="0" y="42900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34" name="Google Shape;1234;p12"/>
            <p:cNvGrpSpPr/>
            <p:nvPr/>
          </p:nvGrpSpPr>
          <p:grpSpPr>
            <a:xfrm>
              <a:off x="2306548" y="4180306"/>
              <a:ext cx="431342" cy="489356"/>
              <a:chOff x="2306548" y="4180306"/>
              <a:chExt cx="431342" cy="489356"/>
            </a:xfrm>
          </p:grpSpPr>
          <p:sp>
            <p:nvSpPr>
              <p:cNvPr id="1235" name="Google Shape;1235;p12"/>
              <p:cNvSpPr/>
              <p:nvPr/>
            </p:nvSpPr>
            <p:spPr>
              <a:xfrm>
                <a:off x="2448305" y="4388357"/>
                <a:ext cx="55880" cy="281305"/>
              </a:xfrm>
              <a:custGeom>
                <a:rect b="b" l="l" r="r" t="t"/>
                <a:pathLst>
                  <a:path extrusionOk="0" h="281304" w="55880">
                    <a:moveTo>
                      <a:pt x="55625" y="0"/>
                    </a:moveTo>
                    <a:lnTo>
                      <a:pt x="41052" y="46577"/>
                    </a:lnTo>
                    <a:lnTo>
                      <a:pt x="28193" y="93726"/>
                    </a:lnTo>
                    <a:lnTo>
                      <a:pt x="16382" y="151352"/>
                    </a:lnTo>
                    <a:lnTo>
                      <a:pt x="6857" y="209550"/>
                    </a:lnTo>
                    <a:lnTo>
                      <a:pt x="1500" y="259270"/>
                    </a:lnTo>
                    <a:lnTo>
                      <a:pt x="761" y="275844"/>
                    </a:lnTo>
                    <a:lnTo>
                      <a:pt x="761" y="279654"/>
                    </a:lnTo>
                    <a:lnTo>
                      <a:pt x="0" y="281178"/>
                    </a:lnTo>
                    <a:lnTo>
                      <a:pt x="3809" y="281178"/>
                    </a:lnTo>
                    <a:lnTo>
                      <a:pt x="9905" y="275844"/>
                    </a:lnTo>
                    <a:lnTo>
                      <a:pt x="10667" y="271272"/>
                    </a:lnTo>
                    <a:lnTo>
                      <a:pt x="13715" y="26289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36" name="Google Shape;1236;p1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2519908" y="4259554"/>
                <a:ext cx="212648" cy="3018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7" name="Google Shape;1237;p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306548" y="4398238"/>
                <a:ext cx="173786" cy="209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8" name="Google Shape;1238;p12"/>
              <p:cNvSpPr/>
              <p:nvPr/>
            </p:nvSpPr>
            <p:spPr>
              <a:xfrm>
                <a:off x="2531363" y="4362449"/>
                <a:ext cx="43815" cy="269240"/>
              </a:xfrm>
              <a:custGeom>
                <a:rect b="b" l="l" r="r" t="t"/>
                <a:pathLst>
                  <a:path extrusionOk="0" h="269239" w="43814">
                    <a:moveTo>
                      <a:pt x="5333" y="0"/>
                    </a:moveTo>
                    <a:lnTo>
                      <a:pt x="1023" y="19621"/>
                    </a:lnTo>
                    <a:lnTo>
                      <a:pt x="0" y="37528"/>
                    </a:lnTo>
                    <a:lnTo>
                      <a:pt x="1262" y="55721"/>
                    </a:lnTo>
                    <a:lnTo>
                      <a:pt x="7500" y="104191"/>
                    </a:lnTo>
                    <a:lnTo>
                      <a:pt x="16025" y="159889"/>
                    </a:lnTo>
                    <a:lnTo>
                      <a:pt x="23776" y="206775"/>
                    </a:lnTo>
                    <a:lnTo>
                      <a:pt x="32468" y="247138"/>
                    </a:lnTo>
                    <a:lnTo>
                      <a:pt x="42671" y="268986"/>
                    </a:lnTo>
                    <a:lnTo>
                      <a:pt x="42671" y="262890"/>
                    </a:lnTo>
                    <a:lnTo>
                      <a:pt x="43433" y="25831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39" name="Google Shape;1239;p1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548864" y="4180306"/>
                <a:ext cx="189026" cy="109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13"/>
          <p:cNvGrpSpPr/>
          <p:nvPr/>
        </p:nvGrpSpPr>
        <p:grpSpPr>
          <a:xfrm>
            <a:off x="778064" y="854200"/>
            <a:ext cx="8670736" cy="5622800"/>
            <a:chOff x="2770631" y="2153412"/>
            <a:chExt cx="6182869" cy="4025900"/>
          </a:xfrm>
        </p:grpSpPr>
        <p:grpSp>
          <p:nvGrpSpPr>
            <p:cNvPr id="1245" name="Google Shape;1245;p13"/>
            <p:cNvGrpSpPr/>
            <p:nvPr/>
          </p:nvGrpSpPr>
          <p:grpSpPr>
            <a:xfrm>
              <a:off x="3765470" y="2234920"/>
              <a:ext cx="888850" cy="213513"/>
              <a:chOff x="3765470" y="2234920"/>
              <a:chExt cx="888850" cy="213513"/>
            </a:xfrm>
          </p:grpSpPr>
          <p:sp>
            <p:nvSpPr>
              <p:cNvPr id="1246" name="Google Shape;1246;p13"/>
              <p:cNvSpPr/>
              <p:nvPr/>
            </p:nvSpPr>
            <p:spPr>
              <a:xfrm>
                <a:off x="3765470" y="2239518"/>
                <a:ext cx="160020" cy="208915"/>
              </a:xfrm>
              <a:custGeom>
                <a:rect b="b" l="l" r="r" t="t"/>
                <a:pathLst>
                  <a:path extrusionOk="0" h="208914" w="160020">
                    <a:moveTo>
                      <a:pt x="93297" y="0"/>
                    </a:moveTo>
                    <a:lnTo>
                      <a:pt x="55197" y="17526"/>
                    </a:lnTo>
                    <a:lnTo>
                      <a:pt x="30813" y="49053"/>
                    </a:lnTo>
                    <a:lnTo>
                      <a:pt x="13287" y="84582"/>
                    </a:lnTo>
                    <a:lnTo>
                      <a:pt x="2238" y="126301"/>
                    </a:lnTo>
                    <a:lnTo>
                      <a:pt x="0" y="147804"/>
                    </a:lnTo>
                    <a:lnTo>
                      <a:pt x="333" y="169164"/>
                    </a:lnTo>
                    <a:lnTo>
                      <a:pt x="18228" y="202811"/>
                    </a:lnTo>
                    <a:lnTo>
                      <a:pt x="44969" y="208680"/>
                    </a:lnTo>
                    <a:lnTo>
                      <a:pt x="57007" y="207168"/>
                    </a:lnTo>
                    <a:lnTo>
                      <a:pt x="94726" y="176022"/>
                    </a:lnTo>
                    <a:lnTo>
                      <a:pt x="100155" y="152400"/>
                    </a:lnTo>
                    <a:lnTo>
                      <a:pt x="100048" y="142089"/>
                    </a:lnTo>
                    <a:lnTo>
                      <a:pt x="97583" y="132778"/>
                    </a:lnTo>
                    <a:lnTo>
                      <a:pt x="92975" y="124325"/>
                    </a:lnTo>
                    <a:lnTo>
                      <a:pt x="86439" y="116586"/>
                    </a:lnTo>
                    <a:lnTo>
                      <a:pt x="82629" y="112014"/>
                    </a:lnTo>
                    <a:lnTo>
                      <a:pt x="77295" y="110489"/>
                    </a:lnTo>
                    <a:lnTo>
                      <a:pt x="72723" y="106680"/>
                    </a:lnTo>
                    <a:lnTo>
                      <a:pt x="80593" y="105382"/>
                    </a:lnTo>
                    <a:lnTo>
                      <a:pt x="88249" y="103727"/>
                    </a:lnTo>
                    <a:lnTo>
                      <a:pt x="133850" y="86201"/>
                    </a:lnTo>
                    <a:lnTo>
                      <a:pt x="143589" y="81533"/>
                    </a:lnTo>
                    <a:lnTo>
                      <a:pt x="148923" y="79247"/>
                    </a:lnTo>
                    <a:lnTo>
                      <a:pt x="153495" y="76961"/>
                    </a:lnTo>
                    <a:lnTo>
                      <a:pt x="159591" y="75437"/>
                    </a:lnTo>
                    <a:lnTo>
                      <a:pt x="159198" y="83188"/>
                    </a:lnTo>
                    <a:lnTo>
                      <a:pt x="158162" y="90582"/>
                    </a:lnTo>
                    <a:lnTo>
                      <a:pt x="156698" y="97833"/>
                    </a:lnTo>
                    <a:lnTo>
                      <a:pt x="155019" y="105155"/>
                    </a:lnTo>
                    <a:lnTo>
                      <a:pt x="152447" y="116466"/>
                    </a:lnTo>
                    <a:lnTo>
                      <a:pt x="150447" y="127634"/>
                    </a:lnTo>
                    <a:lnTo>
                      <a:pt x="149018" y="138803"/>
                    </a:lnTo>
                    <a:lnTo>
                      <a:pt x="148161" y="150114"/>
                    </a:lnTo>
                    <a:lnTo>
                      <a:pt x="147327" y="155317"/>
                    </a:lnTo>
                    <a:lnTo>
                      <a:pt x="146637" y="163163"/>
                    </a:lnTo>
                    <a:lnTo>
                      <a:pt x="147089" y="170580"/>
                    </a:lnTo>
                    <a:lnTo>
                      <a:pt x="149685" y="174498"/>
                    </a:lnTo>
                    <a:lnTo>
                      <a:pt x="151971" y="174498"/>
                    </a:lnTo>
                    <a:lnTo>
                      <a:pt x="152733" y="174498"/>
                    </a:lnTo>
                    <a:lnTo>
                      <a:pt x="154257" y="1729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3967733" y="2294382"/>
                <a:ext cx="5715" cy="121920"/>
              </a:xfrm>
              <a:custGeom>
                <a:rect b="b" l="l" r="r" t="t"/>
                <a:pathLst>
                  <a:path extrusionOk="0" h="121919" w="5714">
                    <a:moveTo>
                      <a:pt x="1524" y="0"/>
                    </a:moveTo>
                    <a:lnTo>
                      <a:pt x="5334" y="43434"/>
                    </a:lnTo>
                    <a:lnTo>
                      <a:pt x="5441" y="56245"/>
                    </a:lnTo>
                    <a:lnTo>
                      <a:pt x="5619" y="69342"/>
                    </a:lnTo>
                    <a:lnTo>
                      <a:pt x="5655" y="82438"/>
                    </a:lnTo>
                    <a:lnTo>
                      <a:pt x="5334" y="95250"/>
                    </a:lnTo>
                    <a:lnTo>
                      <a:pt x="5262" y="101667"/>
                    </a:lnTo>
                    <a:lnTo>
                      <a:pt x="4762" y="108870"/>
                    </a:lnTo>
                    <a:lnTo>
                      <a:pt x="3405" y="115931"/>
                    </a:lnTo>
                    <a:lnTo>
                      <a:pt x="762" y="121920"/>
                    </a:lnTo>
                    <a:lnTo>
                      <a:pt x="0" y="1219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3963161" y="2281809"/>
                <a:ext cx="94615" cy="106680"/>
              </a:xfrm>
              <a:custGeom>
                <a:rect b="b" l="l" r="r" t="t"/>
                <a:pathLst>
                  <a:path extrusionOk="0" h="106680" w="94614">
                    <a:moveTo>
                      <a:pt x="0" y="12573"/>
                    </a:moveTo>
                    <a:lnTo>
                      <a:pt x="42672" y="381"/>
                    </a:lnTo>
                    <a:lnTo>
                      <a:pt x="51768" y="0"/>
                    </a:lnTo>
                    <a:lnTo>
                      <a:pt x="61150" y="762"/>
                    </a:lnTo>
                    <a:lnTo>
                      <a:pt x="69675" y="3810"/>
                    </a:lnTo>
                    <a:lnTo>
                      <a:pt x="76200" y="10287"/>
                    </a:lnTo>
                    <a:lnTo>
                      <a:pt x="78235" y="21407"/>
                    </a:lnTo>
                    <a:lnTo>
                      <a:pt x="75342" y="31813"/>
                    </a:lnTo>
                    <a:lnTo>
                      <a:pt x="45339" y="68103"/>
                    </a:lnTo>
                    <a:lnTo>
                      <a:pt x="20574" y="87249"/>
                    </a:lnTo>
                    <a:lnTo>
                      <a:pt x="22098" y="86487"/>
                    </a:lnTo>
                    <a:lnTo>
                      <a:pt x="19050" y="90297"/>
                    </a:lnTo>
                    <a:lnTo>
                      <a:pt x="27432" y="91059"/>
                    </a:lnTo>
                    <a:lnTo>
                      <a:pt x="35052" y="93345"/>
                    </a:lnTo>
                    <a:lnTo>
                      <a:pt x="42672" y="95631"/>
                    </a:lnTo>
                    <a:lnTo>
                      <a:pt x="50565" y="98024"/>
                    </a:lnTo>
                    <a:lnTo>
                      <a:pt x="58388" y="100488"/>
                    </a:lnTo>
                    <a:lnTo>
                      <a:pt x="66353" y="102810"/>
                    </a:lnTo>
                    <a:lnTo>
                      <a:pt x="74676" y="104775"/>
                    </a:lnTo>
                    <a:lnTo>
                      <a:pt x="81534" y="106299"/>
                    </a:lnTo>
                    <a:lnTo>
                      <a:pt x="87630" y="105537"/>
                    </a:lnTo>
                    <a:lnTo>
                      <a:pt x="94488" y="1047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4096511" y="2273046"/>
                <a:ext cx="18415" cy="119380"/>
              </a:xfrm>
              <a:custGeom>
                <a:rect b="b" l="l" r="r" t="t"/>
                <a:pathLst>
                  <a:path extrusionOk="0" h="119380" w="18414">
                    <a:moveTo>
                      <a:pt x="18287" y="0"/>
                    </a:moveTo>
                    <a:lnTo>
                      <a:pt x="16382" y="11310"/>
                    </a:lnTo>
                    <a:lnTo>
                      <a:pt x="15049" y="22478"/>
                    </a:lnTo>
                    <a:lnTo>
                      <a:pt x="14001" y="33647"/>
                    </a:lnTo>
                    <a:lnTo>
                      <a:pt x="12953" y="44958"/>
                    </a:lnTo>
                    <a:lnTo>
                      <a:pt x="11418" y="58662"/>
                    </a:lnTo>
                    <a:lnTo>
                      <a:pt x="9239" y="72294"/>
                    </a:lnTo>
                    <a:lnTo>
                      <a:pt x="6631" y="85784"/>
                    </a:lnTo>
                    <a:lnTo>
                      <a:pt x="3809" y="99060"/>
                    </a:lnTo>
                    <a:lnTo>
                      <a:pt x="2285" y="105918"/>
                    </a:lnTo>
                    <a:lnTo>
                      <a:pt x="1523" y="112776"/>
                    </a:lnTo>
                    <a:lnTo>
                      <a:pt x="0" y="1188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4121657" y="2272284"/>
                <a:ext cx="46990" cy="115570"/>
              </a:xfrm>
              <a:custGeom>
                <a:rect b="b" l="l" r="r" t="t"/>
                <a:pathLst>
                  <a:path extrusionOk="0" h="115569" w="46989">
                    <a:moveTo>
                      <a:pt x="0" y="0"/>
                    </a:moveTo>
                    <a:lnTo>
                      <a:pt x="5250" y="12001"/>
                    </a:lnTo>
                    <a:lnTo>
                      <a:pt x="10572" y="24003"/>
                    </a:lnTo>
                    <a:lnTo>
                      <a:pt x="15751" y="36004"/>
                    </a:lnTo>
                    <a:lnTo>
                      <a:pt x="20574" y="48006"/>
                    </a:lnTo>
                    <a:lnTo>
                      <a:pt x="25729" y="61722"/>
                    </a:lnTo>
                    <a:lnTo>
                      <a:pt x="30956" y="75438"/>
                    </a:lnTo>
                    <a:lnTo>
                      <a:pt x="36325" y="89154"/>
                    </a:lnTo>
                    <a:lnTo>
                      <a:pt x="41910" y="102870"/>
                    </a:lnTo>
                    <a:lnTo>
                      <a:pt x="44196" y="109728"/>
                    </a:lnTo>
                    <a:lnTo>
                      <a:pt x="44958" y="111252"/>
                    </a:lnTo>
                    <a:lnTo>
                      <a:pt x="46482" y="1150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4115561" y="2328672"/>
                <a:ext cx="73660" cy="25400"/>
              </a:xfrm>
              <a:custGeom>
                <a:rect b="b" l="l" r="r" t="t"/>
                <a:pathLst>
                  <a:path extrusionOk="0" h="25400" w="73660">
                    <a:moveTo>
                      <a:pt x="0" y="25146"/>
                    </a:moveTo>
                    <a:lnTo>
                      <a:pt x="37611" y="17537"/>
                    </a:lnTo>
                    <a:lnTo>
                      <a:pt x="57721" y="9108"/>
                    </a:lnTo>
                    <a:lnTo>
                      <a:pt x="63436" y="6191"/>
                    </a:lnTo>
                    <a:lnTo>
                      <a:pt x="68294" y="3417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4221277" y="2276094"/>
                <a:ext cx="1270" cy="102870"/>
              </a:xfrm>
              <a:custGeom>
                <a:rect b="b" l="l" r="r" t="t"/>
                <a:pathLst>
                  <a:path extrusionOk="0" h="102869" w="1270">
                    <a:moveTo>
                      <a:pt x="202" y="0"/>
                    </a:moveTo>
                    <a:lnTo>
                      <a:pt x="0" y="16454"/>
                    </a:lnTo>
                    <a:lnTo>
                      <a:pt x="297" y="32766"/>
                    </a:lnTo>
                    <a:lnTo>
                      <a:pt x="738" y="49077"/>
                    </a:lnTo>
                    <a:lnTo>
                      <a:pt x="964" y="65532"/>
                    </a:lnTo>
                    <a:lnTo>
                      <a:pt x="964" y="74795"/>
                    </a:lnTo>
                    <a:lnTo>
                      <a:pt x="964" y="84201"/>
                    </a:lnTo>
                    <a:lnTo>
                      <a:pt x="964" y="93606"/>
                    </a:lnTo>
                    <a:lnTo>
                      <a:pt x="964" y="1028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3" name="Google Shape;1253;p13"/>
              <p:cNvSpPr/>
              <p:nvPr/>
            </p:nvSpPr>
            <p:spPr>
              <a:xfrm>
                <a:off x="4215383" y="2266188"/>
                <a:ext cx="83820" cy="128905"/>
              </a:xfrm>
              <a:custGeom>
                <a:rect b="b" l="l" r="r" t="t"/>
                <a:pathLst>
                  <a:path extrusionOk="0" h="128905" w="83820">
                    <a:moveTo>
                      <a:pt x="0" y="0"/>
                    </a:moveTo>
                    <a:lnTo>
                      <a:pt x="39540" y="9001"/>
                    </a:lnTo>
                    <a:lnTo>
                      <a:pt x="71723" y="30765"/>
                    </a:lnTo>
                    <a:lnTo>
                      <a:pt x="83558" y="65627"/>
                    </a:lnTo>
                    <a:lnTo>
                      <a:pt x="80772" y="77533"/>
                    </a:lnTo>
                    <a:lnTo>
                      <a:pt x="48672" y="115061"/>
                    </a:lnTo>
                    <a:lnTo>
                      <a:pt x="21336" y="128016"/>
                    </a:lnTo>
                    <a:lnTo>
                      <a:pt x="19812" y="128778"/>
                    </a:lnTo>
                    <a:lnTo>
                      <a:pt x="16002" y="1272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4" name="Google Shape;1254;p13"/>
              <p:cNvSpPr/>
              <p:nvPr/>
            </p:nvSpPr>
            <p:spPr>
              <a:xfrm>
                <a:off x="4331112" y="2273046"/>
                <a:ext cx="10795" cy="104775"/>
              </a:xfrm>
              <a:custGeom>
                <a:rect b="b" l="l" r="r" t="t"/>
                <a:pathLst>
                  <a:path extrusionOk="0" h="104775" w="10795">
                    <a:moveTo>
                      <a:pt x="3905" y="0"/>
                    </a:moveTo>
                    <a:lnTo>
                      <a:pt x="2381" y="48768"/>
                    </a:lnTo>
                    <a:lnTo>
                      <a:pt x="1226" y="61162"/>
                    </a:lnTo>
                    <a:lnTo>
                      <a:pt x="0" y="75342"/>
                    </a:lnTo>
                    <a:lnTo>
                      <a:pt x="345" y="89380"/>
                    </a:lnTo>
                    <a:lnTo>
                      <a:pt x="3905" y="101346"/>
                    </a:lnTo>
                    <a:lnTo>
                      <a:pt x="6953" y="103632"/>
                    </a:lnTo>
                    <a:lnTo>
                      <a:pt x="7715" y="104394"/>
                    </a:lnTo>
                    <a:lnTo>
                      <a:pt x="10763" y="10363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55" name="Google Shape;1255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28" y="2234920"/>
                <a:ext cx="276192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6" name="Google Shape;1256;p13"/>
            <p:cNvGrpSpPr/>
            <p:nvPr/>
          </p:nvGrpSpPr>
          <p:grpSpPr>
            <a:xfrm>
              <a:off x="4874513" y="2153412"/>
              <a:ext cx="768096" cy="227076"/>
              <a:chOff x="4874513" y="2153412"/>
              <a:chExt cx="768096" cy="227076"/>
            </a:xfrm>
          </p:grpSpPr>
          <p:sp>
            <p:nvSpPr>
              <p:cNvPr id="1257" name="Google Shape;1257;p13"/>
              <p:cNvSpPr/>
              <p:nvPr/>
            </p:nvSpPr>
            <p:spPr>
              <a:xfrm>
                <a:off x="4908041" y="2221230"/>
                <a:ext cx="5715" cy="146685"/>
              </a:xfrm>
              <a:custGeom>
                <a:rect b="b" l="l" r="r" t="t"/>
                <a:pathLst>
                  <a:path extrusionOk="0" h="146685" w="5714">
                    <a:moveTo>
                      <a:pt x="1524" y="0"/>
                    </a:moveTo>
                    <a:lnTo>
                      <a:pt x="3726" y="17597"/>
                    </a:lnTo>
                    <a:lnTo>
                      <a:pt x="4857" y="35052"/>
                    </a:lnTo>
                    <a:lnTo>
                      <a:pt x="5274" y="52506"/>
                    </a:lnTo>
                    <a:lnTo>
                      <a:pt x="5334" y="70104"/>
                    </a:lnTo>
                    <a:lnTo>
                      <a:pt x="5298" y="85986"/>
                    </a:lnTo>
                    <a:lnTo>
                      <a:pt x="5048" y="101727"/>
                    </a:lnTo>
                    <a:lnTo>
                      <a:pt x="4369" y="117467"/>
                    </a:lnTo>
                    <a:lnTo>
                      <a:pt x="3048" y="133350"/>
                    </a:lnTo>
                    <a:lnTo>
                      <a:pt x="2286" y="140208"/>
                    </a:lnTo>
                    <a:lnTo>
                      <a:pt x="2286" y="141732"/>
                    </a:lnTo>
                    <a:lnTo>
                      <a:pt x="0" y="1463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4874513" y="2228088"/>
                <a:ext cx="120014" cy="152400"/>
              </a:xfrm>
              <a:custGeom>
                <a:rect b="b" l="l" r="r" t="t"/>
                <a:pathLst>
                  <a:path extrusionOk="0" h="152400" w="120014">
                    <a:moveTo>
                      <a:pt x="0" y="3048"/>
                    </a:moveTo>
                    <a:lnTo>
                      <a:pt x="16954" y="238"/>
                    </a:lnTo>
                    <a:lnTo>
                      <a:pt x="31623" y="0"/>
                    </a:lnTo>
                    <a:lnTo>
                      <a:pt x="46291" y="2619"/>
                    </a:lnTo>
                    <a:lnTo>
                      <a:pt x="90392" y="21336"/>
                    </a:lnTo>
                    <a:lnTo>
                      <a:pt x="119145" y="53030"/>
                    </a:lnTo>
                    <a:lnTo>
                      <a:pt x="119538" y="65341"/>
                    </a:lnTo>
                    <a:lnTo>
                      <a:pt x="115788" y="77366"/>
                    </a:lnTo>
                    <a:lnTo>
                      <a:pt x="83248" y="116205"/>
                    </a:lnTo>
                    <a:lnTo>
                      <a:pt x="54102" y="139446"/>
                    </a:lnTo>
                    <a:lnTo>
                      <a:pt x="50744" y="142220"/>
                    </a:lnTo>
                    <a:lnTo>
                      <a:pt x="43815" y="147351"/>
                    </a:lnTo>
                    <a:lnTo>
                      <a:pt x="36314" y="151768"/>
                    </a:lnTo>
                    <a:lnTo>
                      <a:pt x="31242" y="152400"/>
                    </a:lnTo>
                    <a:lnTo>
                      <a:pt x="31242" y="150876"/>
                    </a:lnTo>
                    <a:lnTo>
                      <a:pt x="31242" y="149352"/>
                    </a:lnTo>
                    <a:lnTo>
                      <a:pt x="31242" y="1478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5033009" y="2249424"/>
                <a:ext cx="58419" cy="106680"/>
              </a:xfrm>
              <a:custGeom>
                <a:rect b="b" l="l" r="r" t="t"/>
                <a:pathLst>
                  <a:path extrusionOk="0" h="106680" w="58420">
                    <a:moveTo>
                      <a:pt x="0" y="0"/>
                    </a:moveTo>
                    <a:lnTo>
                      <a:pt x="762" y="38100"/>
                    </a:lnTo>
                    <a:lnTo>
                      <a:pt x="1666" y="47815"/>
                    </a:lnTo>
                    <a:lnTo>
                      <a:pt x="2286" y="57530"/>
                    </a:lnTo>
                    <a:lnTo>
                      <a:pt x="8846" y="96142"/>
                    </a:lnTo>
                    <a:lnTo>
                      <a:pt x="16764" y="106680"/>
                    </a:lnTo>
                    <a:lnTo>
                      <a:pt x="23622" y="105918"/>
                    </a:lnTo>
                    <a:lnTo>
                      <a:pt x="30480" y="105918"/>
                    </a:lnTo>
                    <a:lnTo>
                      <a:pt x="38100" y="105918"/>
                    </a:lnTo>
                    <a:lnTo>
                      <a:pt x="43434" y="103632"/>
                    </a:lnTo>
                    <a:lnTo>
                      <a:pt x="50292" y="99059"/>
                    </a:lnTo>
                    <a:lnTo>
                      <a:pt x="54102" y="96012"/>
                    </a:lnTo>
                    <a:lnTo>
                      <a:pt x="55626" y="94488"/>
                    </a:lnTo>
                    <a:lnTo>
                      <a:pt x="57912" y="899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5057393" y="2270760"/>
                <a:ext cx="38100" cy="28575"/>
              </a:xfrm>
              <a:custGeom>
                <a:rect b="b" l="l" r="r" t="t"/>
                <a:pathLst>
                  <a:path extrusionOk="0" h="28575" w="38100">
                    <a:moveTo>
                      <a:pt x="0" y="28194"/>
                    </a:moveTo>
                    <a:lnTo>
                      <a:pt x="8131" y="21502"/>
                    </a:lnTo>
                    <a:lnTo>
                      <a:pt x="16478" y="15811"/>
                    </a:lnTo>
                    <a:lnTo>
                      <a:pt x="24967" y="10406"/>
                    </a:lnTo>
                    <a:lnTo>
                      <a:pt x="33527" y="4572"/>
                    </a:lnTo>
                    <a:lnTo>
                      <a:pt x="35051" y="3048"/>
                    </a:lnTo>
                    <a:lnTo>
                      <a:pt x="36575" y="1524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5038343" y="2233422"/>
                <a:ext cx="57150" cy="34290"/>
              </a:xfrm>
              <a:custGeom>
                <a:rect b="b" l="l" r="r" t="t"/>
                <a:pathLst>
                  <a:path extrusionOk="0" h="34289" w="57150">
                    <a:moveTo>
                      <a:pt x="0" y="34289"/>
                    </a:moveTo>
                    <a:lnTo>
                      <a:pt x="10787" y="24193"/>
                    </a:lnTo>
                    <a:lnTo>
                      <a:pt x="21145" y="16954"/>
                    </a:lnTo>
                    <a:lnTo>
                      <a:pt x="32361" y="11144"/>
                    </a:lnTo>
                    <a:lnTo>
                      <a:pt x="45719" y="5333"/>
                    </a:lnTo>
                    <a:lnTo>
                      <a:pt x="49529" y="3047"/>
                    </a:lnTo>
                    <a:lnTo>
                      <a:pt x="53339" y="1523"/>
                    </a:lnTo>
                    <a:lnTo>
                      <a:pt x="5714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5117591" y="2205990"/>
                <a:ext cx="88900" cy="147955"/>
              </a:xfrm>
              <a:custGeom>
                <a:rect b="b" l="l" r="r" t="t"/>
                <a:pathLst>
                  <a:path extrusionOk="0" h="147955" w="88900">
                    <a:moveTo>
                      <a:pt x="68579" y="33527"/>
                    </a:moveTo>
                    <a:lnTo>
                      <a:pt x="62853" y="26431"/>
                    </a:lnTo>
                    <a:lnTo>
                      <a:pt x="57054" y="19049"/>
                    </a:lnTo>
                    <a:lnTo>
                      <a:pt x="51113" y="11668"/>
                    </a:lnTo>
                    <a:lnTo>
                      <a:pt x="44957" y="4571"/>
                    </a:lnTo>
                    <a:lnTo>
                      <a:pt x="41909" y="1523"/>
                    </a:lnTo>
                    <a:lnTo>
                      <a:pt x="35813" y="0"/>
                    </a:lnTo>
                    <a:lnTo>
                      <a:pt x="32765" y="4571"/>
                    </a:lnTo>
                    <a:lnTo>
                      <a:pt x="28051" y="16859"/>
                    </a:lnTo>
                    <a:lnTo>
                      <a:pt x="25907" y="30289"/>
                    </a:lnTo>
                    <a:lnTo>
                      <a:pt x="25479" y="44005"/>
                    </a:lnTo>
                    <a:lnTo>
                      <a:pt x="25907" y="57149"/>
                    </a:lnTo>
                    <a:lnTo>
                      <a:pt x="44957" y="95249"/>
                    </a:lnTo>
                    <a:lnTo>
                      <a:pt x="75437" y="107441"/>
                    </a:lnTo>
                    <a:lnTo>
                      <a:pt x="81533" y="109727"/>
                    </a:lnTo>
                    <a:lnTo>
                      <a:pt x="84581" y="110489"/>
                    </a:lnTo>
                    <a:lnTo>
                      <a:pt x="88391" y="114299"/>
                    </a:lnTo>
                    <a:lnTo>
                      <a:pt x="84581" y="120253"/>
                    </a:lnTo>
                    <a:lnTo>
                      <a:pt x="33051" y="143922"/>
                    </a:lnTo>
                    <a:lnTo>
                      <a:pt x="14180" y="147792"/>
                    </a:lnTo>
                    <a:lnTo>
                      <a:pt x="1523" y="144017"/>
                    </a:lnTo>
                    <a:lnTo>
                      <a:pt x="761" y="137159"/>
                    </a:lnTo>
                    <a:lnTo>
                      <a:pt x="0" y="134111"/>
                    </a:lnTo>
                    <a:lnTo>
                      <a:pt x="761" y="12953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5239928" y="2215896"/>
                <a:ext cx="81915" cy="93980"/>
              </a:xfrm>
              <a:custGeom>
                <a:rect b="b" l="l" r="r" t="t"/>
                <a:pathLst>
                  <a:path extrusionOk="0" h="93980" w="81914">
                    <a:moveTo>
                      <a:pt x="59781" y="0"/>
                    </a:moveTo>
                    <a:lnTo>
                      <a:pt x="17109" y="10668"/>
                    </a:lnTo>
                    <a:lnTo>
                      <a:pt x="345" y="45720"/>
                    </a:lnTo>
                    <a:lnTo>
                      <a:pt x="0" y="56483"/>
                    </a:lnTo>
                    <a:lnTo>
                      <a:pt x="1583" y="66103"/>
                    </a:lnTo>
                    <a:lnTo>
                      <a:pt x="30825" y="92297"/>
                    </a:lnTo>
                    <a:lnTo>
                      <a:pt x="41255" y="93452"/>
                    </a:lnTo>
                    <a:lnTo>
                      <a:pt x="51399" y="92964"/>
                    </a:lnTo>
                    <a:lnTo>
                      <a:pt x="60233" y="90892"/>
                    </a:lnTo>
                    <a:lnTo>
                      <a:pt x="67782" y="87249"/>
                    </a:lnTo>
                    <a:lnTo>
                      <a:pt x="74759" y="82462"/>
                    </a:lnTo>
                    <a:lnTo>
                      <a:pt x="81879" y="769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4" name="Google Shape;1264;p13"/>
              <p:cNvSpPr/>
              <p:nvPr/>
            </p:nvSpPr>
            <p:spPr>
              <a:xfrm>
                <a:off x="5339060" y="2210562"/>
                <a:ext cx="62865" cy="97790"/>
              </a:xfrm>
              <a:custGeom>
                <a:rect b="b" l="l" r="r" t="t"/>
                <a:pathLst>
                  <a:path extrusionOk="0" h="97789" w="62864">
                    <a:moveTo>
                      <a:pt x="3321" y="0"/>
                    </a:moveTo>
                    <a:lnTo>
                      <a:pt x="1452" y="9810"/>
                    </a:lnTo>
                    <a:lnTo>
                      <a:pt x="369" y="19050"/>
                    </a:lnTo>
                    <a:lnTo>
                      <a:pt x="0" y="28289"/>
                    </a:lnTo>
                    <a:lnTo>
                      <a:pt x="273" y="38100"/>
                    </a:lnTo>
                    <a:lnTo>
                      <a:pt x="988" y="47815"/>
                    </a:lnTo>
                    <a:lnTo>
                      <a:pt x="1988" y="57530"/>
                    </a:lnTo>
                    <a:lnTo>
                      <a:pt x="3274" y="67246"/>
                    </a:lnTo>
                    <a:lnTo>
                      <a:pt x="4845" y="76962"/>
                    </a:lnTo>
                    <a:lnTo>
                      <a:pt x="5607" y="83820"/>
                    </a:lnTo>
                    <a:lnTo>
                      <a:pt x="7131" y="92202"/>
                    </a:lnTo>
                    <a:lnTo>
                      <a:pt x="13989" y="95250"/>
                    </a:lnTo>
                    <a:lnTo>
                      <a:pt x="18561" y="97536"/>
                    </a:lnTo>
                    <a:lnTo>
                      <a:pt x="29229" y="97536"/>
                    </a:lnTo>
                    <a:lnTo>
                      <a:pt x="33801" y="96012"/>
                    </a:lnTo>
                    <a:lnTo>
                      <a:pt x="41421" y="93725"/>
                    </a:lnTo>
                    <a:lnTo>
                      <a:pt x="49041" y="88391"/>
                    </a:lnTo>
                    <a:lnTo>
                      <a:pt x="55137" y="83057"/>
                    </a:lnTo>
                    <a:lnTo>
                      <a:pt x="61233" y="78485"/>
                    </a:lnTo>
                    <a:lnTo>
                      <a:pt x="62757" y="74675"/>
                    </a:lnTo>
                    <a:lnTo>
                      <a:pt x="62757" y="6705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5" name="Google Shape;1265;p13"/>
              <p:cNvSpPr/>
              <p:nvPr/>
            </p:nvSpPr>
            <p:spPr>
              <a:xfrm>
                <a:off x="5366004" y="2235708"/>
                <a:ext cx="29845" cy="27940"/>
              </a:xfrm>
              <a:custGeom>
                <a:rect b="b" l="l" r="r" t="t"/>
                <a:pathLst>
                  <a:path extrusionOk="0" h="27939" w="29845">
                    <a:moveTo>
                      <a:pt x="0" y="27432"/>
                    </a:moveTo>
                    <a:lnTo>
                      <a:pt x="6965" y="22252"/>
                    </a:lnTo>
                    <a:lnTo>
                      <a:pt x="14573" y="16859"/>
                    </a:lnTo>
                    <a:lnTo>
                      <a:pt x="21752" y="11037"/>
                    </a:lnTo>
                    <a:lnTo>
                      <a:pt x="27431" y="4572"/>
                    </a:lnTo>
                    <a:lnTo>
                      <a:pt x="28193" y="3048"/>
                    </a:lnTo>
                    <a:lnTo>
                      <a:pt x="28955" y="1524"/>
                    </a:lnTo>
                    <a:lnTo>
                      <a:pt x="2971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5354573" y="2186940"/>
                <a:ext cx="53340" cy="10795"/>
              </a:xfrm>
              <a:custGeom>
                <a:rect b="b" l="l" r="r" t="t"/>
                <a:pathLst>
                  <a:path extrusionOk="0" h="10794" w="53339">
                    <a:moveTo>
                      <a:pt x="0" y="10667"/>
                    </a:moveTo>
                    <a:lnTo>
                      <a:pt x="41148" y="0"/>
                    </a:lnTo>
                    <a:lnTo>
                      <a:pt x="45720" y="0"/>
                    </a:lnTo>
                    <a:lnTo>
                      <a:pt x="49530" y="0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5448109" y="2215896"/>
                <a:ext cx="3810" cy="75565"/>
              </a:xfrm>
              <a:custGeom>
                <a:rect b="b" l="l" r="r" t="t"/>
                <a:pathLst>
                  <a:path extrusionOk="0" h="75564" w="3810">
                    <a:moveTo>
                      <a:pt x="3238" y="0"/>
                    </a:moveTo>
                    <a:lnTo>
                      <a:pt x="2547" y="11310"/>
                    </a:lnTo>
                    <a:lnTo>
                      <a:pt x="1714" y="22478"/>
                    </a:lnTo>
                    <a:lnTo>
                      <a:pt x="881" y="33647"/>
                    </a:lnTo>
                    <a:lnTo>
                      <a:pt x="190" y="44958"/>
                    </a:lnTo>
                    <a:lnTo>
                      <a:pt x="95" y="52613"/>
                    </a:lnTo>
                    <a:lnTo>
                      <a:pt x="0" y="60483"/>
                    </a:lnTo>
                    <a:lnTo>
                      <a:pt x="190" y="68210"/>
                    </a:lnTo>
                    <a:lnTo>
                      <a:pt x="952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5444490" y="2172462"/>
                <a:ext cx="100330" cy="99060"/>
              </a:xfrm>
              <a:custGeom>
                <a:rect b="b" l="l" r="r" t="t"/>
                <a:pathLst>
                  <a:path extrusionOk="0" h="99060" w="100329">
                    <a:moveTo>
                      <a:pt x="0" y="31241"/>
                    </a:moveTo>
                    <a:lnTo>
                      <a:pt x="14299" y="43469"/>
                    </a:lnTo>
                    <a:lnTo>
                      <a:pt x="28670" y="55911"/>
                    </a:lnTo>
                    <a:lnTo>
                      <a:pt x="43183" y="68210"/>
                    </a:lnTo>
                    <a:lnTo>
                      <a:pt x="57912" y="80009"/>
                    </a:lnTo>
                    <a:lnTo>
                      <a:pt x="64591" y="85439"/>
                    </a:lnTo>
                    <a:lnTo>
                      <a:pt x="71913" y="90868"/>
                    </a:lnTo>
                    <a:lnTo>
                      <a:pt x="79664" y="95440"/>
                    </a:lnTo>
                    <a:lnTo>
                      <a:pt x="87630" y="98297"/>
                    </a:lnTo>
                    <a:lnTo>
                      <a:pt x="91440" y="99059"/>
                    </a:lnTo>
                    <a:lnTo>
                      <a:pt x="95250" y="98297"/>
                    </a:lnTo>
                    <a:lnTo>
                      <a:pt x="98298" y="98297"/>
                    </a:lnTo>
                    <a:lnTo>
                      <a:pt x="99060" y="91439"/>
                    </a:lnTo>
                    <a:lnTo>
                      <a:pt x="99822" y="83057"/>
                    </a:lnTo>
                    <a:lnTo>
                      <a:pt x="98298" y="76199"/>
                    </a:lnTo>
                    <a:lnTo>
                      <a:pt x="95833" y="65353"/>
                    </a:lnTo>
                    <a:lnTo>
                      <a:pt x="92297" y="54578"/>
                    </a:lnTo>
                    <a:lnTo>
                      <a:pt x="88332" y="43945"/>
                    </a:lnTo>
                    <a:lnTo>
                      <a:pt x="84582" y="33527"/>
                    </a:lnTo>
                    <a:lnTo>
                      <a:pt x="81414" y="25074"/>
                    </a:lnTo>
                    <a:lnTo>
                      <a:pt x="78676" y="16763"/>
                    </a:lnTo>
                    <a:lnTo>
                      <a:pt x="76223" y="8453"/>
                    </a:lnTo>
                    <a:lnTo>
                      <a:pt x="7391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5566409" y="2153412"/>
                <a:ext cx="76200" cy="111760"/>
              </a:xfrm>
              <a:custGeom>
                <a:rect b="b" l="l" r="r" t="t"/>
                <a:pathLst>
                  <a:path extrusionOk="0" h="111760" w="76200">
                    <a:moveTo>
                      <a:pt x="0" y="15239"/>
                    </a:moveTo>
                    <a:lnTo>
                      <a:pt x="10489" y="13942"/>
                    </a:lnTo>
                    <a:lnTo>
                      <a:pt x="20478" y="12287"/>
                    </a:lnTo>
                    <a:lnTo>
                      <a:pt x="30325" y="10203"/>
                    </a:lnTo>
                    <a:lnTo>
                      <a:pt x="40386" y="7619"/>
                    </a:lnTo>
                    <a:lnTo>
                      <a:pt x="47934" y="5798"/>
                    </a:lnTo>
                    <a:lnTo>
                      <a:pt x="55626" y="3905"/>
                    </a:lnTo>
                    <a:lnTo>
                      <a:pt x="63317" y="2155"/>
                    </a:lnTo>
                    <a:lnTo>
                      <a:pt x="70866" y="761"/>
                    </a:lnTo>
                    <a:lnTo>
                      <a:pt x="73914" y="0"/>
                    </a:lnTo>
                    <a:lnTo>
                      <a:pt x="74676" y="0"/>
                    </a:lnTo>
                    <a:lnTo>
                      <a:pt x="76200" y="0"/>
                    </a:lnTo>
                    <a:lnTo>
                      <a:pt x="68580" y="0"/>
                    </a:lnTo>
                    <a:lnTo>
                      <a:pt x="38100" y="28193"/>
                    </a:lnTo>
                    <a:lnTo>
                      <a:pt x="37373" y="36683"/>
                    </a:lnTo>
                    <a:lnTo>
                      <a:pt x="37433" y="45815"/>
                    </a:lnTo>
                    <a:lnTo>
                      <a:pt x="38207" y="55090"/>
                    </a:lnTo>
                    <a:lnTo>
                      <a:pt x="39624" y="64007"/>
                    </a:lnTo>
                    <a:lnTo>
                      <a:pt x="42660" y="74652"/>
                    </a:lnTo>
                    <a:lnTo>
                      <a:pt x="45624" y="85153"/>
                    </a:lnTo>
                    <a:lnTo>
                      <a:pt x="47875" y="95940"/>
                    </a:lnTo>
                    <a:lnTo>
                      <a:pt x="48768" y="107441"/>
                    </a:lnTo>
                    <a:lnTo>
                      <a:pt x="48768" y="109727"/>
                    </a:lnTo>
                    <a:lnTo>
                      <a:pt x="49530" y="110489"/>
                    </a:lnTo>
                    <a:lnTo>
                      <a:pt x="47244" y="1112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270" name="Google Shape;1270;p13"/>
            <p:cNvSpPr/>
            <p:nvPr/>
          </p:nvSpPr>
          <p:spPr>
            <a:xfrm>
              <a:off x="3866388" y="2518981"/>
              <a:ext cx="780415" cy="27305"/>
            </a:xfrm>
            <a:custGeom>
              <a:rect b="b" l="l" r="r" t="t"/>
              <a:pathLst>
                <a:path extrusionOk="0" h="27305" w="780414">
                  <a:moveTo>
                    <a:pt x="0" y="18478"/>
                  </a:moveTo>
                  <a:lnTo>
                    <a:pt x="14168" y="19740"/>
                  </a:lnTo>
                  <a:lnTo>
                    <a:pt x="28194" y="21145"/>
                  </a:lnTo>
                  <a:lnTo>
                    <a:pt x="42219" y="22550"/>
                  </a:lnTo>
                  <a:lnTo>
                    <a:pt x="100584" y="25907"/>
                  </a:lnTo>
                  <a:lnTo>
                    <a:pt x="144780" y="26860"/>
                  </a:lnTo>
                  <a:lnTo>
                    <a:pt x="186380" y="26443"/>
                  </a:lnTo>
                  <a:lnTo>
                    <a:pt x="227838" y="25241"/>
                  </a:lnTo>
                  <a:lnTo>
                    <a:pt x="269295" y="23324"/>
                  </a:lnTo>
                  <a:lnTo>
                    <a:pt x="310896" y="20764"/>
                  </a:lnTo>
                  <a:lnTo>
                    <a:pt x="349638" y="17799"/>
                  </a:lnTo>
                  <a:lnTo>
                    <a:pt x="388238" y="14763"/>
                  </a:lnTo>
                  <a:lnTo>
                    <a:pt x="426839" y="11870"/>
                  </a:lnTo>
                  <a:lnTo>
                    <a:pt x="465581" y="9334"/>
                  </a:lnTo>
                  <a:lnTo>
                    <a:pt x="501003" y="7512"/>
                  </a:lnTo>
                  <a:lnTo>
                    <a:pt x="536352" y="5619"/>
                  </a:lnTo>
                  <a:lnTo>
                    <a:pt x="606552" y="2476"/>
                  </a:lnTo>
                  <a:lnTo>
                    <a:pt x="661416" y="761"/>
                  </a:lnTo>
                  <a:lnTo>
                    <a:pt x="716280" y="190"/>
                  </a:lnTo>
                  <a:lnTo>
                    <a:pt x="730115" y="95"/>
                  </a:lnTo>
                  <a:lnTo>
                    <a:pt x="744093" y="0"/>
                  </a:lnTo>
                  <a:lnTo>
                    <a:pt x="758070" y="190"/>
                  </a:lnTo>
                  <a:lnTo>
                    <a:pt x="771906" y="952"/>
                  </a:lnTo>
                  <a:lnTo>
                    <a:pt x="777240" y="1714"/>
                  </a:lnTo>
                  <a:lnTo>
                    <a:pt x="777240" y="2476"/>
                  </a:lnTo>
                  <a:lnTo>
                    <a:pt x="780288" y="4000"/>
                  </a:lnTo>
                  <a:lnTo>
                    <a:pt x="776478" y="7048"/>
                  </a:lnTo>
                  <a:lnTo>
                    <a:pt x="771906" y="8572"/>
                  </a:lnTo>
                  <a:lnTo>
                    <a:pt x="765810" y="8572"/>
                  </a:lnTo>
                  <a:lnTo>
                    <a:pt x="764286" y="8572"/>
                  </a:lnTo>
                  <a:lnTo>
                    <a:pt x="762762" y="8572"/>
                  </a:lnTo>
                  <a:lnTo>
                    <a:pt x="760476" y="857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4904994" y="2445257"/>
              <a:ext cx="635000" cy="37465"/>
            </a:xfrm>
            <a:custGeom>
              <a:rect b="b" l="l" r="r" t="t"/>
              <a:pathLst>
                <a:path extrusionOk="0" h="37464" w="635000">
                  <a:moveTo>
                    <a:pt x="0" y="37337"/>
                  </a:moveTo>
                  <a:lnTo>
                    <a:pt x="22169" y="33813"/>
                  </a:lnTo>
                  <a:lnTo>
                    <a:pt x="44196" y="30289"/>
                  </a:lnTo>
                  <a:lnTo>
                    <a:pt x="66222" y="27050"/>
                  </a:lnTo>
                  <a:lnTo>
                    <a:pt x="123384" y="20895"/>
                  </a:lnTo>
                  <a:lnTo>
                    <a:pt x="193940" y="15918"/>
                  </a:lnTo>
                  <a:lnTo>
                    <a:pt x="275093" y="11132"/>
                  </a:lnTo>
                  <a:lnTo>
                    <a:pt x="320897" y="9048"/>
                  </a:lnTo>
                  <a:lnTo>
                    <a:pt x="366843" y="7393"/>
                  </a:lnTo>
                  <a:lnTo>
                    <a:pt x="413004" y="6095"/>
                  </a:lnTo>
                  <a:lnTo>
                    <a:pt x="448567" y="4952"/>
                  </a:lnTo>
                  <a:lnTo>
                    <a:pt x="484346" y="3809"/>
                  </a:lnTo>
                  <a:lnTo>
                    <a:pt x="520267" y="2666"/>
                  </a:lnTo>
                  <a:lnTo>
                    <a:pt x="556260" y="1523"/>
                  </a:lnTo>
                  <a:lnTo>
                    <a:pt x="571238" y="1500"/>
                  </a:lnTo>
                  <a:lnTo>
                    <a:pt x="586358" y="1333"/>
                  </a:lnTo>
                  <a:lnTo>
                    <a:pt x="601479" y="881"/>
                  </a:lnTo>
                  <a:lnTo>
                    <a:pt x="616458" y="0"/>
                  </a:lnTo>
                  <a:lnTo>
                    <a:pt x="621792" y="0"/>
                  </a:lnTo>
                  <a:lnTo>
                    <a:pt x="634746" y="0"/>
                  </a:lnTo>
                  <a:lnTo>
                    <a:pt x="630174" y="0"/>
                  </a:lnTo>
                  <a:lnTo>
                    <a:pt x="627888" y="0"/>
                  </a:lnTo>
                  <a:lnTo>
                    <a:pt x="627126" y="0"/>
                  </a:lnTo>
                  <a:lnTo>
                    <a:pt x="62560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272" name="Google Shape;1272;p13"/>
            <p:cNvGrpSpPr/>
            <p:nvPr/>
          </p:nvGrpSpPr>
          <p:grpSpPr>
            <a:xfrm>
              <a:off x="3374898" y="3031235"/>
              <a:ext cx="504063" cy="233934"/>
              <a:chOff x="3374898" y="3031235"/>
              <a:chExt cx="504063" cy="233934"/>
            </a:xfrm>
          </p:grpSpPr>
          <p:sp>
            <p:nvSpPr>
              <p:cNvPr id="1273" name="Google Shape;1273;p13"/>
              <p:cNvSpPr/>
              <p:nvPr/>
            </p:nvSpPr>
            <p:spPr>
              <a:xfrm>
                <a:off x="3374898" y="3038093"/>
                <a:ext cx="146050" cy="22225"/>
              </a:xfrm>
              <a:custGeom>
                <a:rect b="b" l="l" r="r" t="t"/>
                <a:pathLst>
                  <a:path extrusionOk="0" h="22225" w="146050">
                    <a:moveTo>
                      <a:pt x="0" y="22098"/>
                    </a:moveTo>
                    <a:lnTo>
                      <a:pt x="49613" y="18347"/>
                    </a:lnTo>
                    <a:lnTo>
                      <a:pt x="93725" y="9525"/>
                    </a:lnTo>
                    <a:lnTo>
                      <a:pt x="107441" y="6667"/>
                    </a:lnTo>
                    <a:lnTo>
                      <a:pt x="121157" y="3810"/>
                    </a:lnTo>
                    <a:lnTo>
                      <a:pt x="125730" y="3048"/>
                    </a:lnTo>
                    <a:lnTo>
                      <a:pt x="137160" y="0"/>
                    </a:lnTo>
                    <a:lnTo>
                      <a:pt x="142494" y="2286"/>
                    </a:lnTo>
                    <a:lnTo>
                      <a:pt x="145542" y="3810"/>
                    </a:lnTo>
                    <a:lnTo>
                      <a:pt x="138684" y="7620"/>
                    </a:lnTo>
                    <a:lnTo>
                      <a:pt x="135636" y="990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3448812" y="3052571"/>
                <a:ext cx="13970" cy="158750"/>
              </a:xfrm>
              <a:custGeom>
                <a:rect b="b" l="l" r="r" t="t"/>
                <a:pathLst>
                  <a:path extrusionOk="0" h="158750" w="13970">
                    <a:moveTo>
                      <a:pt x="0" y="0"/>
                    </a:moveTo>
                    <a:lnTo>
                      <a:pt x="952" y="13037"/>
                    </a:lnTo>
                    <a:lnTo>
                      <a:pt x="2476" y="26003"/>
                    </a:lnTo>
                    <a:lnTo>
                      <a:pt x="4286" y="39112"/>
                    </a:lnTo>
                    <a:lnTo>
                      <a:pt x="6096" y="52577"/>
                    </a:lnTo>
                    <a:lnTo>
                      <a:pt x="9953" y="97155"/>
                    </a:lnTo>
                    <a:lnTo>
                      <a:pt x="10798" y="122741"/>
                    </a:lnTo>
                    <a:lnTo>
                      <a:pt x="11144" y="133254"/>
                    </a:lnTo>
                    <a:lnTo>
                      <a:pt x="11632" y="143625"/>
                    </a:lnTo>
                    <a:lnTo>
                      <a:pt x="12192" y="153924"/>
                    </a:lnTo>
                    <a:lnTo>
                      <a:pt x="12954" y="156972"/>
                    </a:lnTo>
                    <a:lnTo>
                      <a:pt x="12192" y="156210"/>
                    </a:lnTo>
                    <a:lnTo>
                      <a:pt x="13716" y="15849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5" name="Google Shape;1275;p13"/>
              <p:cNvSpPr/>
              <p:nvPr/>
            </p:nvSpPr>
            <p:spPr>
              <a:xfrm>
                <a:off x="3524345" y="3082289"/>
                <a:ext cx="79375" cy="104775"/>
              </a:xfrm>
              <a:custGeom>
                <a:rect b="b" l="l" r="r" t="t"/>
                <a:pathLst>
                  <a:path extrusionOk="0" h="104775" w="79375">
                    <a:moveTo>
                      <a:pt x="60864" y="47244"/>
                    </a:moveTo>
                    <a:lnTo>
                      <a:pt x="61745" y="41374"/>
                    </a:lnTo>
                    <a:lnTo>
                      <a:pt x="62769" y="34575"/>
                    </a:lnTo>
                    <a:lnTo>
                      <a:pt x="63222" y="27634"/>
                    </a:lnTo>
                    <a:lnTo>
                      <a:pt x="29622" y="0"/>
                    </a:lnTo>
                    <a:lnTo>
                      <a:pt x="22764" y="3810"/>
                    </a:lnTo>
                    <a:lnTo>
                      <a:pt x="2726" y="37242"/>
                    </a:lnTo>
                    <a:lnTo>
                      <a:pt x="0" y="71532"/>
                    </a:lnTo>
                    <a:lnTo>
                      <a:pt x="1202" y="82855"/>
                    </a:lnTo>
                    <a:lnTo>
                      <a:pt x="4476" y="92964"/>
                    </a:lnTo>
                    <a:lnTo>
                      <a:pt x="8703" y="98809"/>
                    </a:lnTo>
                    <a:lnTo>
                      <a:pt x="14287" y="102584"/>
                    </a:lnTo>
                    <a:lnTo>
                      <a:pt x="20871" y="104215"/>
                    </a:lnTo>
                    <a:lnTo>
                      <a:pt x="28098" y="103632"/>
                    </a:lnTo>
                    <a:lnTo>
                      <a:pt x="56292" y="77724"/>
                    </a:lnTo>
                    <a:lnTo>
                      <a:pt x="61626" y="37338"/>
                    </a:lnTo>
                    <a:lnTo>
                      <a:pt x="63293" y="76188"/>
                    </a:lnTo>
                    <a:lnTo>
                      <a:pt x="75342" y="97536"/>
                    </a:lnTo>
                    <a:lnTo>
                      <a:pt x="76104" y="98298"/>
                    </a:lnTo>
                    <a:lnTo>
                      <a:pt x="79152" y="9753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6" name="Google Shape;1276;p13"/>
              <p:cNvSpPr/>
              <p:nvPr/>
            </p:nvSpPr>
            <p:spPr>
              <a:xfrm>
                <a:off x="3613404" y="3089909"/>
                <a:ext cx="64769" cy="175260"/>
              </a:xfrm>
              <a:custGeom>
                <a:rect b="b" l="l" r="r" t="t"/>
                <a:pathLst>
                  <a:path extrusionOk="0" h="175260" w="64770">
                    <a:moveTo>
                      <a:pt x="4572" y="19050"/>
                    </a:moveTo>
                    <a:lnTo>
                      <a:pt x="4310" y="29229"/>
                    </a:lnTo>
                    <a:lnTo>
                      <a:pt x="4191" y="39909"/>
                    </a:lnTo>
                    <a:lnTo>
                      <a:pt x="5214" y="50446"/>
                    </a:lnTo>
                    <a:lnTo>
                      <a:pt x="8382" y="60198"/>
                    </a:lnTo>
                    <a:lnTo>
                      <a:pt x="12954" y="70104"/>
                    </a:lnTo>
                    <a:lnTo>
                      <a:pt x="19050" y="73152"/>
                    </a:lnTo>
                    <a:lnTo>
                      <a:pt x="29718" y="73914"/>
                    </a:lnTo>
                    <a:lnTo>
                      <a:pt x="38409" y="72651"/>
                    </a:lnTo>
                    <a:lnTo>
                      <a:pt x="63627" y="36861"/>
                    </a:lnTo>
                    <a:lnTo>
                      <a:pt x="64770" y="18287"/>
                    </a:lnTo>
                    <a:lnTo>
                      <a:pt x="64770" y="11429"/>
                    </a:lnTo>
                    <a:lnTo>
                      <a:pt x="64770" y="5333"/>
                    </a:lnTo>
                    <a:lnTo>
                      <a:pt x="60960" y="0"/>
                    </a:lnTo>
                    <a:lnTo>
                      <a:pt x="60198" y="0"/>
                    </a:lnTo>
                    <a:lnTo>
                      <a:pt x="56221" y="62483"/>
                    </a:lnTo>
                    <a:lnTo>
                      <a:pt x="56769" y="87629"/>
                    </a:lnTo>
                    <a:lnTo>
                      <a:pt x="57888" y="112775"/>
                    </a:lnTo>
                    <a:lnTo>
                      <a:pt x="59436" y="137922"/>
                    </a:lnTo>
                    <a:lnTo>
                      <a:pt x="59769" y="146518"/>
                    </a:lnTo>
                    <a:lnTo>
                      <a:pt x="60388" y="155829"/>
                    </a:lnTo>
                    <a:lnTo>
                      <a:pt x="60721" y="165139"/>
                    </a:lnTo>
                    <a:lnTo>
                      <a:pt x="60198" y="173736"/>
                    </a:lnTo>
                    <a:lnTo>
                      <a:pt x="59436" y="174498"/>
                    </a:lnTo>
                    <a:lnTo>
                      <a:pt x="59436" y="175260"/>
                    </a:lnTo>
                    <a:lnTo>
                      <a:pt x="51935" y="174962"/>
                    </a:lnTo>
                    <a:lnTo>
                      <a:pt x="15430" y="161258"/>
                    </a:lnTo>
                    <a:lnTo>
                      <a:pt x="762" y="140208"/>
                    </a:lnTo>
                    <a:lnTo>
                      <a:pt x="0" y="137160"/>
                    </a:lnTo>
                    <a:lnTo>
                      <a:pt x="762" y="13182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7" name="Google Shape;1277;p13"/>
              <p:cNvSpPr/>
              <p:nvPr/>
            </p:nvSpPr>
            <p:spPr>
              <a:xfrm>
                <a:off x="3716083" y="3031235"/>
                <a:ext cx="19050" cy="146050"/>
              </a:xfrm>
              <a:custGeom>
                <a:rect b="b" l="l" r="r" t="t"/>
                <a:pathLst>
                  <a:path extrusionOk="0" h="146050" w="19050">
                    <a:moveTo>
                      <a:pt x="190" y="0"/>
                    </a:moveTo>
                    <a:lnTo>
                      <a:pt x="95" y="11989"/>
                    </a:lnTo>
                    <a:lnTo>
                      <a:pt x="0" y="23907"/>
                    </a:lnTo>
                    <a:lnTo>
                      <a:pt x="190" y="35683"/>
                    </a:lnTo>
                    <a:lnTo>
                      <a:pt x="952" y="47244"/>
                    </a:lnTo>
                    <a:lnTo>
                      <a:pt x="3155" y="61972"/>
                    </a:lnTo>
                    <a:lnTo>
                      <a:pt x="6000" y="76485"/>
                    </a:lnTo>
                    <a:lnTo>
                      <a:pt x="8989" y="90856"/>
                    </a:lnTo>
                    <a:lnTo>
                      <a:pt x="11620" y="105155"/>
                    </a:lnTo>
                    <a:lnTo>
                      <a:pt x="13227" y="115323"/>
                    </a:lnTo>
                    <a:lnTo>
                      <a:pt x="14763" y="125348"/>
                    </a:lnTo>
                    <a:lnTo>
                      <a:pt x="16442" y="135374"/>
                    </a:lnTo>
                    <a:lnTo>
                      <a:pt x="18478" y="14554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8" name="Google Shape;1278;p13"/>
              <p:cNvSpPr/>
              <p:nvPr/>
            </p:nvSpPr>
            <p:spPr>
              <a:xfrm>
                <a:off x="3762291" y="3100577"/>
                <a:ext cx="56515" cy="88265"/>
              </a:xfrm>
              <a:custGeom>
                <a:rect b="b" l="l" r="r" t="t"/>
                <a:pathLst>
                  <a:path extrusionOk="0" h="88264" w="56514">
                    <a:moveTo>
                      <a:pt x="5036" y="13715"/>
                    </a:moveTo>
                    <a:lnTo>
                      <a:pt x="2500" y="25943"/>
                    </a:lnTo>
                    <a:lnTo>
                      <a:pt x="750" y="37814"/>
                    </a:lnTo>
                    <a:lnTo>
                      <a:pt x="0" y="49827"/>
                    </a:lnTo>
                    <a:lnTo>
                      <a:pt x="464" y="62483"/>
                    </a:lnTo>
                    <a:lnTo>
                      <a:pt x="22193" y="88046"/>
                    </a:lnTo>
                    <a:lnTo>
                      <a:pt x="29134" y="84677"/>
                    </a:lnTo>
                    <a:lnTo>
                      <a:pt x="54375" y="46386"/>
                    </a:lnTo>
                    <a:lnTo>
                      <a:pt x="56161" y="31039"/>
                    </a:lnTo>
                    <a:lnTo>
                      <a:pt x="51518" y="16763"/>
                    </a:lnTo>
                    <a:lnTo>
                      <a:pt x="14942" y="0"/>
                    </a:lnTo>
                    <a:lnTo>
                      <a:pt x="1113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79" name="Google Shape;1279;p13"/>
              <p:cNvSpPr/>
              <p:nvPr/>
            </p:nvSpPr>
            <p:spPr>
              <a:xfrm>
                <a:off x="3819906" y="3064763"/>
                <a:ext cx="59055" cy="115570"/>
              </a:xfrm>
              <a:custGeom>
                <a:rect b="b" l="l" r="r" t="t"/>
                <a:pathLst>
                  <a:path extrusionOk="0" h="115569" w="59054">
                    <a:moveTo>
                      <a:pt x="0" y="32765"/>
                    </a:moveTo>
                    <a:lnTo>
                      <a:pt x="8191" y="30420"/>
                    </a:lnTo>
                    <a:lnTo>
                      <a:pt x="15811" y="28860"/>
                    </a:lnTo>
                    <a:lnTo>
                      <a:pt x="23145" y="29444"/>
                    </a:lnTo>
                    <a:lnTo>
                      <a:pt x="48006" y="64769"/>
                    </a:lnTo>
                    <a:lnTo>
                      <a:pt x="51149" y="87725"/>
                    </a:lnTo>
                    <a:lnTo>
                      <a:pt x="51113" y="99810"/>
                    </a:lnTo>
                    <a:lnTo>
                      <a:pt x="50292" y="111251"/>
                    </a:lnTo>
                    <a:lnTo>
                      <a:pt x="49530" y="112775"/>
                    </a:lnTo>
                    <a:lnTo>
                      <a:pt x="49530" y="114299"/>
                    </a:lnTo>
                    <a:lnTo>
                      <a:pt x="48768" y="115061"/>
                    </a:lnTo>
                    <a:lnTo>
                      <a:pt x="44196" y="113537"/>
                    </a:lnTo>
                    <a:lnTo>
                      <a:pt x="44196" y="108965"/>
                    </a:lnTo>
                    <a:lnTo>
                      <a:pt x="44196" y="102107"/>
                    </a:lnTo>
                    <a:lnTo>
                      <a:pt x="43255" y="87022"/>
                    </a:lnTo>
                    <a:lnTo>
                      <a:pt x="45720" y="41909"/>
                    </a:lnTo>
                    <a:lnTo>
                      <a:pt x="55626" y="9143"/>
                    </a:lnTo>
                    <a:lnTo>
                      <a:pt x="57150" y="4571"/>
                    </a:lnTo>
                    <a:lnTo>
                      <a:pt x="57912" y="3047"/>
                    </a:lnTo>
                    <a:lnTo>
                      <a:pt x="5867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280" name="Google Shape;1280;p13"/>
            <p:cNvGrpSpPr/>
            <p:nvPr/>
          </p:nvGrpSpPr>
          <p:grpSpPr>
            <a:xfrm>
              <a:off x="4180998" y="2968751"/>
              <a:ext cx="509238" cy="174673"/>
              <a:chOff x="4180998" y="2968751"/>
              <a:chExt cx="509238" cy="174673"/>
            </a:xfrm>
          </p:grpSpPr>
          <p:sp>
            <p:nvSpPr>
              <p:cNvPr id="1281" name="Google Shape;1281;p13"/>
              <p:cNvSpPr/>
              <p:nvPr/>
            </p:nvSpPr>
            <p:spPr>
              <a:xfrm>
                <a:off x="4180998" y="3012614"/>
                <a:ext cx="84455" cy="130810"/>
              </a:xfrm>
              <a:custGeom>
                <a:rect b="b" l="l" r="r" t="t"/>
                <a:pathLst>
                  <a:path extrusionOk="0" h="130810" w="84454">
                    <a:moveTo>
                      <a:pt x="43529" y="13287"/>
                    </a:moveTo>
                    <a:lnTo>
                      <a:pt x="40243" y="7429"/>
                    </a:lnTo>
                    <a:lnTo>
                      <a:pt x="36671" y="2428"/>
                    </a:lnTo>
                    <a:lnTo>
                      <a:pt x="31956" y="0"/>
                    </a:lnTo>
                    <a:lnTo>
                      <a:pt x="25241" y="1857"/>
                    </a:lnTo>
                    <a:lnTo>
                      <a:pt x="5429" y="34623"/>
                    </a:lnTo>
                    <a:lnTo>
                      <a:pt x="2857" y="54435"/>
                    </a:lnTo>
                    <a:lnTo>
                      <a:pt x="4893" y="63984"/>
                    </a:lnTo>
                    <a:lnTo>
                      <a:pt x="40755" y="85677"/>
                    </a:lnTo>
                    <a:lnTo>
                      <a:pt x="59376" y="89237"/>
                    </a:lnTo>
                    <a:lnTo>
                      <a:pt x="69532" y="91297"/>
                    </a:lnTo>
                    <a:lnTo>
                      <a:pt x="78688" y="94928"/>
                    </a:lnTo>
                    <a:lnTo>
                      <a:pt x="83915" y="100917"/>
                    </a:lnTo>
                    <a:lnTo>
                      <a:pt x="82272" y="106870"/>
                    </a:lnTo>
                    <a:lnTo>
                      <a:pt x="38385" y="126825"/>
                    </a:lnTo>
                    <a:lnTo>
                      <a:pt x="14573" y="130635"/>
                    </a:lnTo>
                    <a:lnTo>
                      <a:pt x="6858" y="129587"/>
                    </a:lnTo>
                    <a:lnTo>
                      <a:pt x="2000" y="125682"/>
                    </a:lnTo>
                    <a:lnTo>
                      <a:pt x="0" y="119491"/>
                    </a:lnTo>
                    <a:lnTo>
                      <a:pt x="857" y="111585"/>
                    </a:lnTo>
                    <a:lnTo>
                      <a:pt x="1619" y="107775"/>
                    </a:lnTo>
                    <a:lnTo>
                      <a:pt x="3143" y="104727"/>
                    </a:lnTo>
                    <a:lnTo>
                      <a:pt x="4667" y="10091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2" name="Google Shape;1282;p13"/>
              <p:cNvSpPr/>
              <p:nvPr/>
            </p:nvSpPr>
            <p:spPr>
              <a:xfrm>
                <a:off x="4293298" y="3028949"/>
                <a:ext cx="44450" cy="97790"/>
              </a:xfrm>
              <a:custGeom>
                <a:rect b="b" l="l" r="r" t="t"/>
                <a:pathLst>
                  <a:path extrusionOk="0" h="97789" w="44450">
                    <a:moveTo>
                      <a:pt x="3619" y="0"/>
                    </a:moveTo>
                    <a:lnTo>
                      <a:pt x="1524" y="20931"/>
                    </a:lnTo>
                    <a:lnTo>
                      <a:pt x="0" y="42862"/>
                    </a:lnTo>
                    <a:lnTo>
                      <a:pt x="1047" y="64508"/>
                    </a:lnTo>
                    <a:lnTo>
                      <a:pt x="6667" y="84582"/>
                    </a:lnTo>
                    <a:lnTo>
                      <a:pt x="9715" y="91440"/>
                    </a:lnTo>
                    <a:lnTo>
                      <a:pt x="15811" y="96774"/>
                    </a:lnTo>
                    <a:lnTo>
                      <a:pt x="23431" y="97536"/>
                    </a:lnTo>
                    <a:lnTo>
                      <a:pt x="31039" y="96523"/>
                    </a:lnTo>
                    <a:lnTo>
                      <a:pt x="36290" y="92868"/>
                    </a:lnTo>
                    <a:lnTo>
                      <a:pt x="40255" y="87356"/>
                    </a:lnTo>
                    <a:lnTo>
                      <a:pt x="44005" y="807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3" name="Google Shape;1283;p13"/>
              <p:cNvSpPr/>
              <p:nvPr/>
            </p:nvSpPr>
            <p:spPr>
              <a:xfrm>
                <a:off x="4299203" y="3015412"/>
                <a:ext cx="51435" cy="61594"/>
              </a:xfrm>
              <a:custGeom>
                <a:rect b="b" l="l" r="r" t="t"/>
                <a:pathLst>
                  <a:path extrusionOk="0" h="61594" w="51435">
                    <a:moveTo>
                      <a:pt x="6858" y="56209"/>
                    </a:moveTo>
                    <a:lnTo>
                      <a:pt x="17585" y="59876"/>
                    </a:lnTo>
                    <a:lnTo>
                      <a:pt x="25812" y="60971"/>
                    </a:lnTo>
                    <a:lnTo>
                      <a:pt x="33325" y="58352"/>
                    </a:lnTo>
                    <a:lnTo>
                      <a:pt x="41910" y="50875"/>
                    </a:lnTo>
                    <a:lnTo>
                      <a:pt x="45898" y="45434"/>
                    </a:lnTo>
                    <a:lnTo>
                      <a:pt x="49244" y="38778"/>
                    </a:lnTo>
                    <a:lnTo>
                      <a:pt x="51018" y="31694"/>
                    </a:lnTo>
                    <a:lnTo>
                      <a:pt x="50292" y="24967"/>
                    </a:lnTo>
                    <a:lnTo>
                      <a:pt x="18430" y="2643"/>
                    </a:lnTo>
                    <a:lnTo>
                      <a:pt x="4429" y="0"/>
                    </a:lnTo>
                    <a:lnTo>
                      <a:pt x="0" y="2107"/>
                    </a:lnTo>
                    <a:lnTo>
                      <a:pt x="0" y="6679"/>
                    </a:lnTo>
                    <a:lnTo>
                      <a:pt x="0" y="8203"/>
                    </a:lnTo>
                    <a:lnTo>
                      <a:pt x="762" y="1125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4" name="Google Shape;1284;p13"/>
              <p:cNvSpPr/>
              <p:nvPr/>
            </p:nvSpPr>
            <p:spPr>
              <a:xfrm>
                <a:off x="4380737" y="3029711"/>
                <a:ext cx="113664" cy="86360"/>
              </a:xfrm>
              <a:custGeom>
                <a:rect b="b" l="l" r="r" t="t"/>
                <a:pathLst>
                  <a:path extrusionOk="0" h="86360" w="113664">
                    <a:moveTo>
                      <a:pt x="0" y="24384"/>
                    </a:moveTo>
                    <a:lnTo>
                      <a:pt x="41433" y="43838"/>
                    </a:lnTo>
                    <a:lnTo>
                      <a:pt x="54102" y="74676"/>
                    </a:lnTo>
                    <a:lnTo>
                      <a:pt x="54102" y="80010"/>
                    </a:lnTo>
                    <a:lnTo>
                      <a:pt x="54102" y="86106"/>
                    </a:lnTo>
                    <a:lnTo>
                      <a:pt x="46482" y="84582"/>
                    </a:lnTo>
                    <a:lnTo>
                      <a:pt x="45720" y="77724"/>
                    </a:lnTo>
                    <a:lnTo>
                      <a:pt x="44196" y="70104"/>
                    </a:lnTo>
                    <a:lnTo>
                      <a:pt x="42338" y="60721"/>
                    </a:lnTo>
                    <a:lnTo>
                      <a:pt x="41338" y="51054"/>
                    </a:lnTo>
                    <a:lnTo>
                      <a:pt x="41195" y="41386"/>
                    </a:lnTo>
                    <a:lnTo>
                      <a:pt x="41910" y="32004"/>
                    </a:lnTo>
                    <a:lnTo>
                      <a:pt x="67818" y="2286"/>
                    </a:lnTo>
                    <a:lnTo>
                      <a:pt x="73914" y="1524"/>
                    </a:lnTo>
                    <a:lnTo>
                      <a:pt x="78486" y="762"/>
                    </a:lnTo>
                    <a:lnTo>
                      <a:pt x="86106" y="0"/>
                    </a:lnTo>
                    <a:lnTo>
                      <a:pt x="89916" y="3048"/>
                    </a:lnTo>
                    <a:lnTo>
                      <a:pt x="96774" y="8382"/>
                    </a:lnTo>
                    <a:lnTo>
                      <a:pt x="94488" y="19050"/>
                    </a:lnTo>
                    <a:lnTo>
                      <a:pt x="94488" y="25908"/>
                    </a:lnTo>
                    <a:lnTo>
                      <a:pt x="94357" y="35373"/>
                    </a:lnTo>
                    <a:lnTo>
                      <a:pt x="94011" y="44481"/>
                    </a:lnTo>
                    <a:lnTo>
                      <a:pt x="93523" y="53447"/>
                    </a:lnTo>
                    <a:lnTo>
                      <a:pt x="92964" y="62484"/>
                    </a:lnTo>
                    <a:lnTo>
                      <a:pt x="92964" y="70104"/>
                    </a:lnTo>
                    <a:lnTo>
                      <a:pt x="90678" y="78486"/>
                    </a:lnTo>
                    <a:lnTo>
                      <a:pt x="99822" y="80010"/>
                    </a:lnTo>
                    <a:lnTo>
                      <a:pt x="107442" y="81534"/>
                    </a:lnTo>
                    <a:lnTo>
                      <a:pt x="108204" y="78486"/>
                    </a:lnTo>
                    <a:lnTo>
                      <a:pt x="113538" y="739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5" name="Google Shape;1285;p13"/>
              <p:cNvSpPr/>
              <p:nvPr/>
            </p:nvSpPr>
            <p:spPr>
              <a:xfrm>
                <a:off x="4440935" y="296875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6" name="Google Shape;1286;p13"/>
              <p:cNvSpPr/>
              <p:nvPr/>
            </p:nvSpPr>
            <p:spPr>
              <a:xfrm>
                <a:off x="4524565" y="3029711"/>
                <a:ext cx="66040" cy="89535"/>
              </a:xfrm>
              <a:custGeom>
                <a:rect b="b" l="l" r="r" t="t"/>
                <a:pathLst>
                  <a:path extrusionOk="0" h="89535" w="66039">
                    <a:moveTo>
                      <a:pt x="17716" y="0"/>
                    </a:moveTo>
                    <a:lnTo>
                      <a:pt x="190" y="35052"/>
                    </a:lnTo>
                    <a:lnTo>
                      <a:pt x="0" y="54387"/>
                    </a:lnTo>
                    <a:lnTo>
                      <a:pt x="833" y="64091"/>
                    </a:lnTo>
                    <a:lnTo>
                      <a:pt x="38290" y="89154"/>
                    </a:lnTo>
                    <a:lnTo>
                      <a:pt x="46755" y="86629"/>
                    </a:lnTo>
                    <a:lnTo>
                      <a:pt x="53435" y="82676"/>
                    </a:lnTo>
                    <a:lnTo>
                      <a:pt x="59400" y="77581"/>
                    </a:lnTo>
                    <a:lnTo>
                      <a:pt x="65722" y="7162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7" name="Google Shape;1287;p13"/>
              <p:cNvSpPr/>
              <p:nvPr/>
            </p:nvSpPr>
            <p:spPr>
              <a:xfrm>
                <a:off x="4538471" y="2999898"/>
                <a:ext cx="50800" cy="57150"/>
              </a:xfrm>
              <a:custGeom>
                <a:rect b="b" l="l" r="r" t="t"/>
                <a:pathLst>
                  <a:path extrusionOk="0" h="57150" w="50800">
                    <a:moveTo>
                      <a:pt x="0" y="51149"/>
                    </a:moveTo>
                    <a:lnTo>
                      <a:pt x="11525" y="55256"/>
                    </a:lnTo>
                    <a:lnTo>
                      <a:pt x="20193" y="56578"/>
                    </a:lnTo>
                    <a:lnTo>
                      <a:pt x="28289" y="54042"/>
                    </a:lnTo>
                    <a:lnTo>
                      <a:pt x="50291" y="20669"/>
                    </a:lnTo>
                    <a:lnTo>
                      <a:pt x="48148" y="13513"/>
                    </a:lnTo>
                    <a:lnTo>
                      <a:pt x="16859" y="0"/>
                    </a:lnTo>
                    <a:lnTo>
                      <a:pt x="9894" y="440"/>
                    </a:lnTo>
                    <a:lnTo>
                      <a:pt x="4571" y="2381"/>
                    </a:lnTo>
                    <a:lnTo>
                      <a:pt x="2285" y="4667"/>
                    </a:lnTo>
                    <a:lnTo>
                      <a:pt x="2285" y="5429"/>
                    </a:lnTo>
                    <a:lnTo>
                      <a:pt x="2285" y="771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4603241" y="2991611"/>
                <a:ext cx="86995" cy="128905"/>
              </a:xfrm>
              <a:custGeom>
                <a:rect b="b" l="l" r="r" t="t"/>
                <a:pathLst>
                  <a:path extrusionOk="0" h="128905" w="86995">
                    <a:moveTo>
                      <a:pt x="62484" y="18287"/>
                    </a:moveTo>
                    <a:lnTo>
                      <a:pt x="58209" y="12322"/>
                    </a:lnTo>
                    <a:lnTo>
                      <a:pt x="54006" y="6572"/>
                    </a:lnTo>
                    <a:lnTo>
                      <a:pt x="49089" y="2107"/>
                    </a:lnTo>
                    <a:lnTo>
                      <a:pt x="42672" y="0"/>
                    </a:lnTo>
                    <a:lnTo>
                      <a:pt x="35921" y="1107"/>
                    </a:lnTo>
                    <a:lnTo>
                      <a:pt x="14763" y="34956"/>
                    </a:lnTo>
                    <a:lnTo>
                      <a:pt x="13204" y="45469"/>
                    </a:lnTo>
                    <a:lnTo>
                      <a:pt x="13716" y="55625"/>
                    </a:lnTo>
                    <a:lnTo>
                      <a:pt x="45660" y="83641"/>
                    </a:lnTo>
                    <a:lnTo>
                      <a:pt x="61352" y="89761"/>
                    </a:lnTo>
                    <a:lnTo>
                      <a:pt x="69342" y="92963"/>
                    </a:lnTo>
                    <a:lnTo>
                      <a:pt x="74676" y="96011"/>
                    </a:lnTo>
                    <a:lnTo>
                      <a:pt x="82296" y="100583"/>
                    </a:lnTo>
                    <a:lnTo>
                      <a:pt x="84582" y="107441"/>
                    </a:lnTo>
                    <a:lnTo>
                      <a:pt x="86868" y="113537"/>
                    </a:lnTo>
                    <a:lnTo>
                      <a:pt x="47244" y="128015"/>
                    </a:lnTo>
                    <a:lnTo>
                      <a:pt x="29432" y="128301"/>
                    </a:lnTo>
                    <a:lnTo>
                      <a:pt x="20562" y="127694"/>
                    </a:lnTo>
                    <a:lnTo>
                      <a:pt x="12192" y="125729"/>
                    </a:lnTo>
                    <a:lnTo>
                      <a:pt x="5334" y="121157"/>
                    </a:lnTo>
                    <a:lnTo>
                      <a:pt x="3048" y="120395"/>
                    </a:lnTo>
                    <a:lnTo>
                      <a:pt x="0" y="11506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289" name="Google Shape;1289;p13"/>
            <p:cNvSpPr/>
            <p:nvPr/>
          </p:nvSpPr>
          <p:spPr>
            <a:xfrm>
              <a:off x="5121402" y="3006851"/>
              <a:ext cx="5080" cy="55244"/>
            </a:xfrm>
            <a:custGeom>
              <a:rect b="b" l="l" r="r" t="t"/>
              <a:pathLst>
                <a:path extrusionOk="0" h="55244" w="5079">
                  <a:moveTo>
                    <a:pt x="0" y="0"/>
                  </a:moveTo>
                  <a:lnTo>
                    <a:pt x="0" y="6858"/>
                  </a:lnTo>
                  <a:lnTo>
                    <a:pt x="762" y="12954"/>
                  </a:lnTo>
                  <a:lnTo>
                    <a:pt x="1524" y="19812"/>
                  </a:lnTo>
                  <a:lnTo>
                    <a:pt x="2524" y="27813"/>
                  </a:lnTo>
                  <a:lnTo>
                    <a:pt x="3238" y="35814"/>
                  </a:lnTo>
                  <a:lnTo>
                    <a:pt x="3667" y="43815"/>
                  </a:lnTo>
                  <a:lnTo>
                    <a:pt x="3810" y="51816"/>
                  </a:lnTo>
                  <a:lnTo>
                    <a:pt x="3810" y="54102"/>
                  </a:lnTo>
                  <a:lnTo>
                    <a:pt x="4572" y="54864"/>
                  </a:lnTo>
                  <a:lnTo>
                    <a:pt x="3048" y="5486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290" name="Google Shape;1290;p13"/>
            <p:cNvGrpSpPr/>
            <p:nvPr/>
          </p:nvGrpSpPr>
          <p:grpSpPr>
            <a:xfrm>
              <a:off x="5096255" y="2919221"/>
              <a:ext cx="160808" cy="157759"/>
              <a:chOff x="5096255" y="2919221"/>
              <a:chExt cx="160808" cy="157759"/>
            </a:xfrm>
          </p:grpSpPr>
          <p:sp>
            <p:nvSpPr>
              <p:cNvPr id="1291" name="Google Shape;1291;p13"/>
              <p:cNvSpPr/>
              <p:nvPr/>
            </p:nvSpPr>
            <p:spPr>
              <a:xfrm>
                <a:off x="5096255" y="2919221"/>
                <a:ext cx="20320" cy="6350"/>
              </a:xfrm>
              <a:custGeom>
                <a:rect b="b" l="l" r="r" t="t"/>
                <a:pathLst>
                  <a:path extrusionOk="0" h="6350" w="20320">
                    <a:moveTo>
                      <a:pt x="0" y="3810"/>
                    </a:moveTo>
                    <a:lnTo>
                      <a:pt x="12192" y="2286"/>
                    </a:lnTo>
                    <a:lnTo>
                      <a:pt x="14478" y="0"/>
                    </a:lnTo>
                    <a:lnTo>
                      <a:pt x="19812" y="609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92" name="Google Shape;129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64334" y="2966440"/>
                <a:ext cx="92729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93" name="Google Shape;12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32678" y="2813278"/>
              <a:ext cx="506018" cy="264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4" name="Google Shape;1294;p13"/>
            <p:cNvGrpSpPr/>
            <p:nvPr/>
          </p:nvGrpSpPr>
          <p:grpSpPr>
            <a:xfrm>
              <a:off x="6441255" y="2722626"/>
              <a:ext cx="870588" cy="233506"/>
              <a:chOff x="6441255" y="2722626"/>
              <a:chExt cx="870588" cy="233506"/>
            </a:xfrm>
          </p:grpSpPr>
          <p:pic>
            <p:nvPicPr>
              <p:cNvPr id="1295" name="Google Shape;1295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441255" y="2746984"/>
                <a:ext cx="148545" cy="2091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6" name="Google Shape;1296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614991" y="2807230"/>
                <a:ext cx="137115" cy="1127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7" name="Google Shape;1297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775487" y="2789656"/>
                <a:ext cx="168643" cy="1250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8" name="Google Shape;1298;p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966940" y="2722626"/>
                <a:ext cx="134162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9" name="Google Shape;1299;p13"/>
              <p:cNvSpPr/>
              <p:nvPr/>
            </p:nvSpPr>
            <p:spPr>
              <a:xfrm>
                <a:off x="7134605" y="2795016"/>
                <a:ext cx="40005" cy="70485"/>
              </a:xfrm>
              <a:custGeom>
                <a:rect b="b" l="l" r="r" t="t"/>
                <a:pathLst>
                  <a:path extrusionOk="0" h="70485" w="40004">
                    <a:moveTo>
                      <a:pt x="19050" y="9144"/>
                    </a:moveTo>
                    <a:lnTo>
                      <a:pt x="14954" y="18288"/>
                    </a:lnTo>
                    <a:lnTo>
                      <a:pt x="10858" y="27432"/>
                    </a:lnTo>
                    <a:lnTo>
                      <a:pt x="7048" y="36576"/>
                    </a:lnTo>
                    <a:lnTo>
                      <a:pt x="3810" y="45720"/>
                    </a:lnTo>
                    <a:lnTo>
                      <a:pt x="2286" y="51816"/>
                    </a:lnTo>
                    <a:lnTo>
                      <a:pt x="0" y="62484"/>
                    </a:lnTo>
                    <a:lnTo>
                      <a:pt x="5334" y="66294"/>
                    </a:lnTo>
                    <a:lnTo>
                      <a:pt x="10668" y="70104"/>
                    </a:lnTo>
                    <a:lnTo>
                      <a:pt x="23622" y="70104"/>
                    </a:lnTo>
                    <a:lnTo>
                      <a:pt x="28956" y="66294"/>
                    </a:lnTo>
                    <a:lnTo>
                      <a:pt x="34480" y="61186"/>
                    </a:lnTo>
                    <a:lnTo>
                      <a:pt x="37719" y="55149"/>
                    </a:lnTo>
                    <a:lnTo>
                      <a:pt x="39243" y="48398"/>
                    </a:lnTo>
                    <a:lnTo>
                      <a:pt x="39624" y="41148"/>
                    </a:lnTo>
                    <a:lnTo>
                      <a:pt x="38409" y="31765"/>
                    </a:lnTo>
                    <a:lnTo>
                      <a:pt x="12954" y="2286"/>
                    </a:lnTo>
                    <a:lnTo>
                      <a:pt x="533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00" name="Google Shape;1300;p1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209256" y="2773678"/>
                <a:ext cx="102587" cy="95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01" name="Google Shape;1301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07994" y="4625314"/>
              <a:ext cx="83108" cy="1280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2" name="Google Shape;1302;p13"/>
            <p:cNvGrpSpPr/>
            <p:nvPr/>
          </p:nvGrpSpPr>
          <p:grpSpPr>
            <a:xfrm>
              <a:off x="2999898" y="4787108"/>
              <a:ext cx="286632" cy="165415"/>
              <a:chOff x="2999898" y="4787108"/>
              <a:chExt cx="286632" cy="165415"/>
            </a:xfrm>
          </p:grpSpPr>
          <p:sp>
            <p:nvSpPr>
              <p:cNvPr id="1303" name="Google Shape;1303;p13"/>
              <p:cNvSpPr/>
              <p:nvPr/>
            </p:nvSpPr>
            <p:spPr>
              <a:xfrm>
                <a:off x="2999898" y="4813458"/>
                <a:ext cx="83185" cy="139065"/>
              </a:xfrm>
              <a:custGeom>
                <a:rect b="b" l="l" r="r" t="t"/>
                <a:pathLst>
                  <a:path extrusionOk="0" h="139064" w="83185">
                    <a:moveTo>
                      <a:pt x="47339" y="1619"/>
                    </a:moveTo>
                    <a:lnTo>
                      <a:pt x="41374" y="773"/>
                    </a:lnTo>
                    <a:lnTo>
                      <a:pt x="34480" y="0"/>
                    </a:lnTo>
                    <a:lnTo>
                      <a:pt x="27729" y="226"/>
                    </a:lnTo>
                    <a:lnTo>
                      <a:pt x="3905" y="37433"/>
                    </a:lnTo>
                    <a:lnTo>
                      <a:pt x="0" y="67532"/>
                    </a:lnTo>
                    <a:lnTo>
                      <a:pt x="1012" y="82867"/>
                    </a:lnTo>
                    <a:lnTo>
                      <a:pt x="16954" y="118776"/>
                    </a:lnTo>
                    <a:lnTo>
                      <a:pt x="52863" y="138588"/>
                    </a:lnTo>
                    <a:lnTo>
                      <a:pt x="61960" y="138922"/>
                    </a:lnTo>
                    <a:lnTo>
                      <a:pt x="70199" y="137255"/>
                    </a:lnTo>
                    <a:lnTo>
                      <a:pt x="77057" y="134969"/>
                    </a:lnTo>
                    <a:lnTo>
                      <a:pt x="80105" y="128873"/>
                    </a:lnTo>
                    <a:lnTo>
                      <a:pt x="83153" y="12201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04" name="Google Shape;1304;p1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125698" y="4787108"/>
                <a:ext cx="160832" cy="1582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5" name="Google Shape;1305;p13"/>
              <p:cNvSpPr/>
              <p:nvPr/>
            </p:nvSpPr>
            <p:spPr>
              <a:xfrm>
                <a:off x="3016758" y="4881371"/>
                <a:ext cx="59690" cy="24130"/>
              </a:xfrm>
              <a:custGeom>
                <a:rect b="b" l="l" r="r" t="t"/>
                <a:pathLst>
                  <a:path extrusionOk="0" h="24129" w="59689">
                    <a:moveTo>
                      <a:pt x="0" y="23622"/>
                    </a:moveTo>
                    <a:lnTo>
                      <a:pt x="37290" y="12156"/>
                    </a:lnTo>
                    <a:lnTo>
                      <a:pt x="52577" y="3810"/>
                    </a:lnTo>
                    <a:lnTo>
                      <a:pt x="56388" y="2286"/>
                    </a:lnTo>
                    <a:lnTo>
                      <a:pt x="59436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306" name="Google Shape;1306;p13"/>
            <p:cNvGrpSpPr/>
            <p:nvPr/>
          </p:nvGrpSpPr>
          <p:grpSpPr>
            <a:xfrm>
              <a:off x="3284981" y="4191736"/>
              <a:ext cx="170713" cy="346990"/>
              <a:chOff x="3284981" y="4191736"/>
              <a:chExt cx="170713" cy="346990"/>
            </a:xfrm>
          </p:grpSpPr>
          <p:sp>
            <p:nvSpPr>
              <p:cNvPr id="1307" name="Google Shape;1307;p13"/>
              <p:cNvSpPr/>
              <p:nvPr/>
            </p:nvSpPr>
            <p:spPr>
              <a:xfrm>
                <a:off x="3284981" y="4231386"/>
                <a:ext cx="102235" cy="307340"/>
              </a:xfrm>
              <a:custGeom>
                <a:rect b="b" l="l" r="r" t="t"/>
                <a:pathLst>
                  <a:path extrusionOk="0" h="307339" w="102235">
                    <a:moveTo>
                      <a:pt x="98298" y="0"/>
                    </a:moveTo>
                    <a:lnTo>
                      <a:pt x="99631" y="17716"/>
                    </a:lnTo>
                    <a:lnTo>
                      <a:pt x="100965" y="35433"/>
                    </a:lnTo>
                    <a:lnTo>
                      <a:pt x="101727" y="53149"/>
                    </a:lnTo>
                    <a:lnTo>
                      <a:pt x="97202" y="106882"/>
                    </a:lnTo>
                    <a:lnTo>
                      <a:pt x="76914" y="175771"/>
                    </a:lnTo>
                    <a:lnTo>
                      <a:pt x="52673" y="228957"/>
                    </a:lnTo>
                    <a:lnTo>
                      <a:pt x="29908" y="267295"/>
                    </a:lnTo>
                    <a:lnTo>
                      <a:pt x="5203" y="301501"/>
                    </a:lnTo>
                    <a:lnTo>
                      <a:pt x="762" y="306324"/>
                    </a:lnTo>
                    <a:lnTo>
                      <a:pt x="0" y="306324"/>
                    </a:lnTo>
                    <a:lnTo>
                      <a:pt x="0" y="307086"/>
                    </a:lnTo>
                    <a:lnTo>
                      <a:pt x="392" y="298180"/>
                    </a:lnTo>
                    <a:lnTo>
                      <a:pt x="1428" y="289559"/>
                    </a:lnTo>
                    <a:lnTo>
                      <a:pt x="2893" y="280939"/>
                    </a:lnTo>
                    <a:lnTo>
                      <a:pt x="4572" y="27203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08" name="Google Shape;1308;p1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316198" y="4191736"/>
                <a:ext cx="139496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9" name="Google Shape;1309;p13"/>
            <p:cNvSpPr/>
            <p:nvPr/>
          </p:nvSpPr>
          <p:spPr>
            <a:xfrm>
              <a:off x="6353555" y="4064508"/>
              <a:ext cx="146685" cy="22225"/>
            </a:xfrm>
            <a:custGeom>
              <a:rect b="b" l="l" r="r" t="t"/>
              <a:pathLst>
                <a:path extrusionOk="0" h="22225" w="146685">
                  <a:moveTo>
                    <a:pt x="26670" y="6096"/>
                  </a:moveTo>
                  <a:lnTo>
                    <a:pt x="36266" y="7643"/>
                  </a:lnTo>
                  <a:lnTo>
                    <a:pt x="45720" y="8763"/>
                  </a:lnTo>
                  <a:lnTo>
                    <a:pt x="55173" y="9310"/>
                  </a:lnTo>
                  <a:lnTo>
                    <a:pt x="64770" y="9144"/>
                  </a:lnTo>
                  <a:lnTo>
                    <a:pt x="76771" y="8060"/>
                  </a:lnTo>
                  <a:lnTo>
                    <a:pt x="88773" y="6191"/>
                  </a:lnTo>
                  <a:lnTo>
                    <a:pt x="100774" y="3893"/>
                  </a:lnTo>
                  <a:lnTo>
                    <a:pt x="112776" y="1524"/>
                  </a:lnTo>
                  <a:lnTo>
                    <a:pt x="115824" y="1524"/>
                  </a:lnTo>
                  <a:lnTo>
                    <a:pt x="119634" y="762"/>
                  </a:lnTo>
                  <a:lnTo>
                    <a:pt x="123444" y="0"/>
                  </a:lnTo>
                  <a:lnTo>
                    <a:pt x="114430" y="511"/>
                  </a:lnTo>
                  <a:lnTo>
                    <a:pt x="105632" y="1809"/>
                  </a:lnTo>
                  <a:lnTo>
                    <a:pt x="96976" y="3536"/>
                  </a:lnTo>
                  <a:lnTo>
                    <a:pt x="88392" y="5334"/>
                  </a:lnTo>
                  <a:lnTo>
                    <a:pt x="72520" y="8751"/>
                  </a:lnTo>
                  <a:lnTo>
                    <a:pt x="56864" y="12096"/>
                  </a:lnTo>
                  <a:lnTo>
                    <a:pt x="12954" y="20478"/>
                  </a:lnTo>
                  <a:lnTo>
                    <a:pt x="0" y="22098"/>
                  </a:lnTo>
                  <a:lnTo>
                    <a:pt x="10287" y="22074"/>
                  </a:lnTo>
                  <a:lnTo>
                    <a:pt x="20574" y="21907"/>
                  </a:lnTo>
                  <a:lnTo>
                    <a:pt x="30861" y="21455"/>
                  </a:lnTo>
                  <a:lnTo>
                    <a:pt x="41148" y="20574"/>
                  </a:lnTo>
                  <a:lnTo>
                    <a:pt x="58733" y="19157"/>
                  </a:lnTo>
                  <a:lnTo>
                    <a:pt x="76104" y="17240"/>
                  </a:lnTo>
                  <a:lnTo>
                    <a:pt x="93333" y="14894"/>
                  </a:lnTo>
                  <a:lnTo>
                    <a:pt x="110490" y="12192"/>
                  </a:lnTo>
                  <a:lnTo>
                    <a:pt x="119062" y="10918"/>
                  </a:lnTo>
                  <a:lnTo>
                    <a:pt x="127635" y="9429"/>
                  </a:lnTo>
                  <a:lnTo>
                    <a:pt x="136207" y="7798"/>
                  </a:lnTo>
                  <a:lnTo>
                    <a:pt x="144780" y="6096"/>
                  </a:lnTo>
                  <a:lnTo>
                    <a:pt x="145542" y="6096"/>
                  </a:lnTo>
                  <a:lnTo>
                    <a:pt x="146304" y="6096"/>
                  </a:lnTo>
                  <a:lnTo>
                    <a:pt x="133838" y="6488"/>
                  </a:lnTo>
                  <a:lnTo>
                    <a:pt x="121443" y="7524"/>
                  </a:lnTo>
                  <a:lnTo>
                    <a:pt x="108906" y="8989"/>
                  </a:lnTo>
                  <a:lnTo>
                    <a:pt x="96012" y="10668"/>
                  </a:lnTo>
                  <a:lnTo>
                    <a:pt x="83427" y="13061"/>
                  </a:lnTo>
                  <a:lnTo>
                    <a:pt x="70770" y="15525"/>
                  </a:lnTo>
                  <a:lnTo>
                    <a:pt x="57971" y="17847"/>
                  </a:lnTo>
                  <a:lnTo>
                    <a:pt x="44958" y="19812"/>
                  </a:lnTo>
                  <a:lnTo>
                    <a:pt x="40386" y="20574"/>
                  </a:lnTo>
                  <a:lnTo>
                    <a:pt x="38862" y="20574"/>
                  </a:lnTo>
                  <a:lnTo>
                    <a:pt x="35814" y="21336"/>
                  </a:lnTo>
                  <a:lnTo>
                    <a:pt x="51685" y="20943"/>
                  </a:lnTo>
                  <a:lnTo>
                    <a:pt x="67341" y="19907"/>
                  </a:lnTo>
                  <a:lnTo>
                    <a:pt x="82855" y="18442"/>
                  </a:lnTo>
                  <a:lnTo>
                    <a:pt x="98298" y="16764"/>
                  </a:lnTo>
                  <a:lnTo>
                    <a:pt x="108704" y="16180"/>
                  </a:lnTo>
                  <a:lnTo>
                    <a:pt x="119253" y="15525"/>
                  </a:lnTo>
                  <a:lnTo>
                    <a:pt x="129801" y="14728"/>
                  </a:lnTo>
                  <a:lnTo>
                    <a:pt x="140208" y="13716"/>
                  </a:lnTo>
                  <a:lnTo>
                    <a:pt x="143256" y="12954"/>
                  </a:lnTo>
                  <a:lnTo>
                    <a:pt x="144018" y="12954"/>
                  </a:lnTo>
                  <a:lnTo>
                    <a:pt x="143256" y="1066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10" name="Google Shape;1310;p1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60188" y="5173192"/>
              <a:ext cx="289610" cy="2080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1" name="Google Shape;1311;p13"/>
            <p:cNvGrpSpPr/>
            <p:nvPr/>
          </p:nvGrpSpPr>
          <p:grpSpPr>
            <a:xfrm>
              <a:off x="5376672" y="5122163"/>
              <a:ext cx="486291" cy="197898"/>
              <a:chOff x="5376672" y="5122163"/>
              <a:chExt cx="486291" cy="197898"/>
            </a:xfrm>
          </p:grpSpPr>
          <p:sp>
            <p:nvSpPr>
              <p:cNvPr id="1312" name="Google Shape;1312;p13"/>
              <p:cNvSpPr/>
              <p:nvPr/>
            </p:nvSpPr>
            <p:spPr>
              <a:xfrm>
                <a:off x="5376672" y="5189886"/>
                <a:ext cx="88900" cy="130175"/>
              </a:xfrm>
              <a:custGeom>
                <a:rect b="b" l="l" r="r" t="t"/>
                <a:pathLst>
                  <a:path extrusionOk="0" h="130175" w="88900">
                    <a:moveTo>
                      <a:pt x="53339" y="5429"/>
                    </a:moveTo>
                    <a:lnTo>
                      <a:pt x="43672" y="2250"/>
                    </a:lnTo>
                    <a:lnTo>
                      <a:pt x="34289" y="0"/>
                    </a:lnTo>
                    <a:lnTo>
                      <a:pt x="25479" y="1035"/>
                    </a:lnTo>
                    <a:lnTo>
                      <a:pt x="17525" y="7715"/>
                    </a:lnTo>
                    <a:lnTo>
                      <a:pt x="12799" y="16597"/>
                    </a:lnTo>
                    <a:lnTo>
                      <a:pt x="10001" y="27336"/>
                    </a:lnTo>
                    <a:lnTo>
                      <a:pt x="9060" y="38361"/>
                    </a:lnTo>
                    <a:lnTo>
                      <a:pt x="9905" y="48101"/>
                    </a:lnTo>
                    <a:lnTo>
                      <a:pt x="44195" y="79343"/>
                    </a:lnTo>
                    <a:lnTo>
                      <a:pt x="66389" y="82581"/>
                    </a:lnTo>
                    <a:lnTo>
                      <a:pt x="77950" y="84701"/>
                    </a:lnTo>
                    <a:lnTo>
                      <a:pt x="86867" y="89249"/>
                    </a:lnTo>
                    <a:lnTo>
                      <a:pt x="87629" y="90011"/>
                    </a:lnTo>
                    <a:lnTo>
                      <a:pt x="87629" y="90773"/>
                    </a:lnTo>
                    <a:lnTo>
                      <a:pt x="88391" y="91535"/>
                    </a:lnTo>
                    <a:lnTo>
                      <a:pt x="49446" y="116216"/>
                    </a:lnTo>
                    <a:lnTo>
                      <a:pt x="9905" y="128111"/>
                    </a:lnTo>
                    <a:lnTo>
                      <a:pt x="0" y="129635"/>
                    </a:lnTo>
                    <a:lnTo>
                      <a:pt x="5333" y="125825"/>
                    </a:lnTo>
                    <a:lnTo>
                      <a:pt x="4571" y="1197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5506593" y="5186933"/>
                <a:ext cx="143510" cy="113664"/>
              </a:xfrm>
              <a:custGeom>
                <a:rect b="b" l="l" r="r" t="t"/>
                <a:pathLst>
                  <a:path extrusionOk="0" h="113664" w="143510">
                    <a:moveTo>
                      <a:pt x="380" y="49529"/>
                    </a:moveTo>
                    <a:lnTo>
                      <a:pt x="190" y="59602"/>
                    </a:lnTo>
                    <a:lnTo>
                      <a:pt x="0" y="70103"/>
                    </a:lnTo>
                    <a:lnTo>
                      <a:pt x="380" y="80605"/>
                    </a:lnTo>
                    <a:lnTo>
                      <a:pt x="1904" y="90677"/>
                    </a:lnTo>
                    <a:lnTo>
                      <a:pt x="3428" y="98297"/>
                    </a:lnTo>
                    <a:lnTo>
                      <a:pt x="5714" y="106679"/>
                    </a:lnTo>
                    <a:lnTo>
                      <a:pt x="10286" y="112775"/>
                    </a:lnTo>
                    <a:lnTo>
                      <a:pt x="11048" y="112775"/>
                    </a:lnTo>
                    <a:lnTo>
                      <a:pt x="11810" y="113537"/>
                    </a:lnTo>
                    <a:lnTo>
                      <a:pt x="12572" y="109727"/>
                    </a:lnTo>
                    <a:lnTo>
                      <a:pt x="13334" y="100583"/>
                    </a:lnTo>
                    <a:lnTo>
                      <a:pt x="12572" y="95249"/>
                    </a:lnTo>
                    <a:lnTo>
                      <a:pt x="11227" y="83498"/>
                    </a:lnTo>
                    <a:lnTo>
                      <a:pt x="9810" y="72104"/>
                    </a:lnTo>
                    <a:lnTo>
                      <a:pt x="8822" y="60852"/>
                    </a:lnTo>
                    <a:lnTo>
                      <a:pt x="8762" y="49529"/>
                    </a:lnTo>
                    <a:lnTo>
                      <a:pt x="10120" y="40695"/>
                    </a:lnTo>
                    <a:lnTo>
                      <a:pt x="13334" y="33718"/>
                    </a:lnTo>
                    <a:lnTo>
                      <a:pt x="18835" y="28741"/>
                    </a:lnTo>
                    <a:lnTo>
                      <a:pt x="27050" y="25907"/>
                    </a:lnTo>
                    <a:lnTo>
                      <a:pt x="36159" y="26729"/>
                    </a:lnTo>
                    <a:lnTo>
                      <a:pt x="64769" y="62007"/>
                    </a:lnTo>
                    <a:lnTo>
                      <a:pt x="70484" y="81533"/>
                    </a:lnTo>
                    <a:lnTo>
                      <a:pt x="70484" y="85343"/>
                    </a:lnTo>
                    <a:lnTo>
                      <a:pt x="70484" y="86105"/>
                    </a:lnTo>
                    <a:lnTo>
                      <a:pt x="70484" y="87629"/>
                    </a:lnTo>
                    <a:lnTo>
                      <a:pt x="64388" y="84581"/>
                    </a:lnTo>
                    <a:lnTo>
                      <a:pt x="64388" y="81533"/>
                    </a:lnTo>
                    <a:lnTo>
                      <a:pt x="64388" y="72389"/>
                    </a:lnTo>
                    <a:lnTo>
                      <a:pt x="72008" y="22859"/>
                    </a:lnTo>
                    <a:lnTo>
                      <a:pt x="97916" y="0"/>
                    </a:lnTo>
                    <a:lnTo>
                      <a:pt x="107584" y="2071"/>
                    </a:lnTo>
                    <a:lnTo>
                      <a:pt x="133004" y="32742"/>
                    </a:lnTo>
                    <a:lnTo>
                      <a:pt x="142874" y="73544"/>
                    </a:lnTo>
                    <a:lnTo>
                      <a:pt x="143065" y="81629"/>
                    </a:lnTo>
                    <a:lnTo>
                      <a:pt x="142970" y="89856"/>
                    </a:lnTo>
                    <a:lnTo>
                      <a:pt x="142874" y="982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5683948" y="5178682"/>
                <a:ext cx="97155" cy="104775"/>
              </a:xfrm>
              <a:custGeom>
                <a:rect b="b" l="l" r="r" t="t"/>
                <a:pathLst>
                  <a:path extrusionOk="0" h="104775" w="97154">
                    <a:moveTo>
                      <a:pt x="52387" y="41017"/>
                    </a:moveTo>
                    <a:lnTo>
                      <a:pt x="40957" y="3679"/>
                    </a:lnTo>
                    <a:lnTo>
                      <a:pt x="35730" y="0"/>
                    </a:lnTo>
                    <a:lnTo>
                      <a:pt x="30575" y="535"/>
                    </a:lnTo>
                    <a:lnTo>
                      <a:pt x="8858" y="34921"/>
                    </a:lnTo>
                    <a:lnTo>
                      <a:pt x="690" y="73152"/>
                    </a:lnTo>
                    <a:lnTo>
                      <a:pt x="0" y="84355"/>
                    </a:lnTo>
                    <a:lnTo>
                      <a:pt x="1881" y="94845"/>
                    </a:lnTo>
                    <a:lnTo>
                      <a:pt x="8191" y="101977"/>
                    </a:lnTo>
                    <a:lnTo>
                      <a:pt x="17502" y="104274"/>
                    </a:lnTo>
                    <a:lnTo>
                      <a:pt x="26670" y="102072"/>
                    </a:lnTo>
                    <a:lnTo>
                      <a:pt x="53244" y="69663"/>
                    </a:lnTo>
                    <a:lnTo>
                      <a:pt x="64865" y="20371"/>
                    </a:lnTo>
                    <a:lnTo>
                      <a:pt x="66103" y="22729"/>
                    </a:lnTo>
                    <a:lnTo>
                      <a:pt x="66103" y="30027"/>
                    </a:lnTo>
                    <a:lnTo>
                      <a:pt x="66103" y="37111"/>
                    </a:lnTo>
                    <a:lnTo>
                      <a:pt x="66103" y="44053"/>
                    </a:lnTo>
                    <a:lnTo>
                      <a:pt x="66103" y="50923"/>
                    </a:lnTo>
                    <a:lnTo>
                      <a:pt x="65889" y="59781"/>
                    </a:lnTo>
                    <a:lnTo>
                      <a:pt x="87439" y="89785"/>
                    </a:lnTo>
                    <a:lnTo>
                      <a:pt x="92011" y="84451"/>
                    </a:lnTo>
                    <a:lnTo>
                      <a:pt x="93535" y="82165"/>
                    </a:lnTo>
                    <a:lnTo>
                      <a:pt x="95059" y="79879"/>
                    </a:lnTo>
                    <a:lnTo>
                      <a:pt x="96583" y="7759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5781151" y="5122163"/>
                <a:ext cx="31750" cy="161925"/>
              </a:xfrm>
              <a:custGeom>
                <a:rect b="b" l="l" r="r" t="t"/>
                <a:pathLst>
                  <a:path extrusionOk="0" h="161925" w="31750">
                    <a:moveTo>
                      <a:pt x="4714" y="0"/>
                    </a:moveTo>
                    <a:lnTo>
                      <a:pt x="2190" y="14073"/>
                    </a:lnTo>
                    <a:lnTo>
                      <a:pt x="523" y="28003"/>
                    </a:lnTo>
                    <a:lnTo>
                      <a:pt x="0" y="42219"/>
                    </a:lnTo>
                    <a:lnTo>
                      <a:pt x="904" y="57150"/>
                    </a:lnTo>
                    <a:lnTo>
                      <a:pt x="4048" y="73032"/>
                    </a:lnTo>
                    <a:lnTo>
                      <a:pt x="8334" y="88772"/>
                    </a:lnTo>
                    <a:lnTo>
                      <a:pt x="12906" y="104513"/>
                    </a:lnTo>
                    <a:lnTo>
                      <a:pt x="16906" y="120396"/>
                    </a:lnTo>
                    <a:lnTo>
                      <a:pt x="18954" y="130683"/>
                    </a:lnTo>
                    <a:lnTo>
                      <a:pt x="21288" y="143256"/>
                    </a:lnTo>
                    <a:lnTo>
                      <a:pt x="25050" y="154686"/>
                    </a:lnTo>
                    <a:lnTo>
                      <a:pt x="31384" y="1615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5843278" y="5124449"/>
                <a:ext cx="19685" cy="162560"/>
              </a:xfrm>
              <a:custGeom>
                <a:rect b="b" l="l" r="r" t="t"/>
                <a:pathLst>
                  <a:path extrusionOk="0" h="162560" w="19685">
                    <a:moveTo>
                      <a:pt x="500" y="0"/>
                    </a:moveTo>
                    <a:lnTo>
                      <a:pt x="1571" y="46720"/>
                    </a:lnTo>
                    <a:lnTo>
                      <a:pt x="4393" y="81331"/>
                    </a:lnTo>
                    <a:lnTo>
                      <a:pt x="5929" y="100107"/>
                    </a:lnTo>
                    <a:lnTo>
                      <a:pt x="10751" y="143767"/>
                    </a:lnTo>
                    <a:lnTo>
                      <a:pt x="18788" y="162306"/>
                    </a:lnTo>
                    <a:lnTo>
                      <a:pt x="18788" y="161544"/>
                    </a:lnTo>
                    <a:lnTo>
                      <a:pt x="19550" y="161544"/>
                    </a:lnTo>
                    <a:lnTo>
                      <a:pt x="19550" y="1607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317" name="Google Shape;1317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55696" y="5129758"/>
              <a:ext cx="85478" cy="1436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8" name="Google Shape;1318;p13"/>
            <p:cNvGrpSpPr/>
            <p:nvPr/>
          </p:nvGrpSpPr>
          <p:grpSpPr>
            <a:xfrm>
              <a:off x="6285998" y="5053558"/>
              <a:ext cx="505732" cy="234079"/>
              <a:chOff x="6285998" y="5053558"/>
              <a:chExt cx="505732" cy="234079"/>
            </a:xfrm>
          </p:grpSpPr>
          <p:pic>
            <p:nvPicPr>
              <p:cNvPr id="1319" name="Google Shape;1319;p1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285998" y="5135854"/>
                <a:ext cx="181132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0" name="Google Shape;1320;p1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487761" y="5101540"/>
                <a:ext cx="177799" cy="1860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1" name="Google Shape;1321;p1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684714" y="5053558"/>
                <a:ext cx="107016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22" name="Google Shape;1322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94194" y="5048224"/>
              <a:ext cx="154070" cy="173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3" name="Google Shape;1323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091914" y="5808700"/>
              <a:ext cx="137210" cy="2050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13"/>
            <p:cNvGrpSpPr/>
            <p:nvPr/>
          </p:nvGrpSpPr>
          <p:grpSpPr>
            <a:xfrm>
              <a:off x="4287011" y="5763005"/>
              <a:ext cx="181381" cy="260985"/>
              <a:chOff x="4287011" y="5763005"/>
              <a:chExt cx="181381" cy="260985"/>
            </a:xfrm>
          </p:grpSpPr>
          <p:sp>
            <p:nvSpPr>
              <p:cNvPr id="1325" name="Google Shape;1325;p13"/>
              <p:cNvSpPr/>
              <p:nvPr/>
            </p:nvSpPr>
            <p:spPr>
              <a:xfrm>
                <a:off x="4287011" y="5763005"/>
                <a:ext cx="78740" cy="260985"/>
              </a:xfrm>
              <a:custGeom>
                <a:rect b="b" l="l" r="r" t="t"/>
                <a:pathLst>
                  <a:path extrusionOk="0" h="260985" w="78739">
                    <a:moveTo>
                      <a:pt x="6858" y="0"/>
                    </a:moveTo>
                    <a:lnTo>
                      <a:pt x="2476" y="17716"/>
                    </a:lnTo>
                    <a:lnTo>
                      <a:pt x="381" y="34861"/>
                    </a:lnTo>
                    <a:lnTo>
                      <a:pt x="0" y="52292"/>
                    </a:lnTo>
                    <a:lnTo>
                      <a:pt x="762" y="70865"/>
                    </a:lnTo>
                    <a:lnTo>
                      <a:pt x="2893" y="97714"/>
                    </a:lnTo>
                    <a:lnTo>
                      <a:pt x="5810" y="124491"/>
                    </a:lnTo>
                    <a:lnTo>
                      <a:pt x="9441" y="151126"/>
                    </a:lnTo>
                    <a:lnTo>
                      <a:pt x="13716" y="177545"/>
                    </a:lnTo>
                    <a:lnTo>
                      <a:pt x="16609" y="196381"/>
                    </a:lnTo>
                    <a:lnTo>
                      <a:pt x="25824" y="234338"/>
                    </a:lnTo>
                    <a:lnTo>
                      <a:pt x="48863" y="260699"/>
                    </a:lnTo>
                    <a:lnTo>
                      <a:pt x="56685" y="258425"/>
                    </a:lnTo>
                    <a:lnTo>
                      <a:pt x="64008" y="252221"/>
                    </a:lnTo>
                    <a:lnTo>
                      <a:pt x="69377" y="244304"/>
                    </a:lnTo>
                    <a:lnTo>
                      <a:pt x="73247" y="238029"/>
                    </a:lnTo>
                    <a:lnTo>
                      <a:pt x="76116" y="232183"/>
                    </a:lnTo>
                    <a:lnTo>
                      <a:pt x="78486" y="2255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26" name="Google Shape;1326;p1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358233" y="5813272"/>
                <a:ext cx="110159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7" name="Google Shape;1327;p13"/>
            <p:cNvGrpSpPr/>
            <p:nvPr/>
          </p:nvGrpSpPr>
          <p:grpSpPr>
            <a:xfrm>
              <a:off x="4520920" y="5801080"/>
              <a:ext cx="233984" cy="139496"/>
              <a:chOff x="4520920" y="5801080"/>
              <a:chExt cx="233984" cy="139496"/>
            </a:xfrm>
          </p:grpSpPr>
          <p:pic>
            <p:nvPicPr>
              <p:cNvPr id="1328" name="Google Shape;1328;p1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520920" y="5807176"/>
                <a:ext cx="68630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9" name="Google Shape;1329;p1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628362" y="5801080"/>
                <a:ext cx="126542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0" name="Google Shape;1330;p13"/>
            <p:cNvGrpSpPr/>
            <p:nvPr/>
          </p:nvGrpSpPr>
          <p:grpSpPr>
            <a:xfrm>
              <a:off x="4803622" y="5683758"/>
              <a:ext cx="190145" cy="262255"/>
              <a:chOff x="4803622" y="5683758"/>
              <a:chExt cx="190145" cy="262255"/>
            </a:xfrm>
          </p:grpSpPr>
          <p:pic>
            <p:nvPicPr>
              <p:cNvPr id="1331" name="Google Shape;1331;p1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803622" y="5734024"/>
                <a:ext cx="99110" cy="1684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2" name="Google Shape;1332;p13"/>
              <p:cNvSpPr/>
              <p:nvPr/>
            </p:nvSpPr>
            <p:spPr>
              <a:xfrm>
                <a:off x="4908042" y="5683758"/>
                <a:ext cx="85725" cy="262255"/>
              </a:xfrm>
              <a:custGeom>
                <a:rect b="b" l="l" r="r" t="t"/>
                <a:pathLst>
                  <a:path extrusionOk="0" h="262254" w="85725">
                    <a:moveTo>
                      <a:pt x="0" y="0"/>
                    </a:moveTo>
                    <a:lnTo>
                      <a:pt x="9953" y="10251"/>
                    </a:lnTo>
                    <a:lnTo>
                      <a:pt x="20193" y="19716"/>
                    </a:lnTo>
                    <a:lnTo>
                      <a:pt x="30432" y="29039"/>
                    </a:lnTo>
                    <a:lnTo>
                      <a:pt x="40386" y="38861"/>
                    </a:lnTo>
                    <a:lnTo>
                      <a:pt x="71461" y="85260"/>
                    </a:lnTo>
                    <a:lnTo>
                      <a:pt x="82724" y="124860"/>
                    </a:lnTo>
                    <a:lnTo>
                      <a:pt x="85153" y="147923"/>
                    </a:lnTo>
                    <a:lnTo>
                      <a:pt x="85010" y="171128"/>
                    </a:lnTo>
                    <a:lnTo>
                      <a:pt x="82296" y="193547"/>
                    </a:lnTo>
                    <a:lnTo>
                      <a:pt x="76890" y="213264"/>
                    </a:lnTo>
                    <a:lnTo>
                      <a:pt x="68770" y="230695"/>
                    </a:lnTo>
                    <a:lnTo>
                      <a:pt x="58078" y="246697"/>
                    </a:lnTo>
                    <a:lnTo>
                      <a:pt x="44958" y="2621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333" name="Google Shape;1333;p13"/>
            <p:cNvSpPr/>
            <p:nvPr/>
          </p:nvSpPr>
          <p:spPr>
            <a:xfrm>
              <a:off x="5221223" y="5803391"/>
              <a:ext cx="85090" cy="5080"/>
            </a:xfrm>
            <a:custGeom>
              <a:rect b="b" l="l" r="r" t="t"/>
              <a:pathLst>
                <a:path extrusionOk="0" h="5079" w="85089">
                  <a:moveTo>
                    <a:pt x="0" y="4571"/>
                  </a:moveTo>
                  <a:lnTo>
                    <a:pt x="39219" y="2750"/>
                  </a:lnTo>
                  <a:lnTo>
                    <a:pt x="60448" y="642"/>
                  </a:lnTo>
                  <a:lnTo>
                    <a:pt x="68103" y="190"/>
                  </a:lnTo>
                  <a:lnTo>
                    <a:pt x="75616" y="23"/>
                  </a:lnTo>
                  <a:lnTo>
                    <a:pt x="83058" y="0"/>
                  </a:lnTo>
                  <a:lnTo>
                    <a:pt x="83820" y="0"/>
                  </a:lnTo>
                  <a:lnTo>
                    <a:pt x="8458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334" name="Google Shape;1334;p13"/>
            <p:cNvGrpSpPr/>
            <p:nvPr/>
          </p:nvGrpSpPr>
          <p:grpSpPr>
            <a:xfrm>
              <a:off x="5396458" y="5606034"/>
              <a:ext cx="449224" cy="281964"/>
              <a:chOff x="5396458" y="5606034"/>
              <a:chExt cx="449224" cy="281964"/>
            </a:xfrm>
          </p:grpSpPr>
          <p:pic>
            <p:nvPicPr>
              <p:cNvPr id="1335" name="Google Shape;1335;p1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396458" y="5684494"/>
                <a:ext cx="104444" cy="187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6" name="Google Shape;1336;p1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538893" y="5651728"/>
                <a:ext cx="209576" cy="2362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7" name="Google Shape;1337;p13"/>
              <p:cNvSpPr/>
              <p:nvPr/>
            </p:nvSpPr>
            <p:spPr>
              <a:xfrm>
                <a:off x="5748527" y="5606034"/>
                <a:ext cx="97155" cy="260350"/>
              </a:xfrm>
              <a:custGeom>
                <a:rect b="b" l="l" r="r" t="t"/>
                <a:pathLst>
                  <a:path extrusionOk="0" h="260350" w="97154">
                    <a:moveTo>
                      <a:pt x="0" y="0"/>
                    </a:moveTo>
                    <a:lnTo>
                      <a:pt x="44958" y="22098"/>
                    </a:lnTo>
                    <a:lnTo>
                      <a:pt x="76676" y="60352"/>
                    </a:lnTo>
                    <a:lnTo>
                      <a:pt x="94297" y="116490"/>
                    </a:lnTo>
                    <a:lnTo>
                      <a:pt x="96774" y="159258"/>
                    </a:lnTo>
                    <a:lnTo>
                      <a:pt x="95261" y="182820"/>
                    </a:lnTo>
                    <a:lnTo>
                      <a:pt x="90392" y="206025"/>
                    </a:lnTo>
                    <a:lnTo>
                      <a:pt x="81664" y="227945"/>
                    </a:lnTo>
                    <a:lnTo>
                      <a:pt x="68580" y="247650"/>
                    </a:lnTo>
                    <a:lnTo>
                      <a:pt x="60198" y="255270"/>
                    </a:lnTo>
                    <a:lnTo>
                      <a:pt x="57912" y="257556"/>
                    </a:lnTo>
                    <a:lnTo>
                      <a:pt x="51054" y="2598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338" name="Google Shape;1338;p13"/>
            <p:cNvGrpSpPr/>
            <p:nvPr/>
          </p:nvGrpSpPr>
          <p:grpSpPr>
            <a:xfrm>
              <a:off x="6239230" y="5638012"/>
              <a:ext cx="138075" cy="151917"/>
              <a:chOff x="6239230" y="5638012"/>
              <a:chExt cx="138075" cy="151917"/>
            </a:xfrm>
          </p:grpSpPr>
          <p:pic>
            <p:nvPicPr>
              <p:cNvPr id="1339" name="Google Shape;1339;p13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239230" y="5638012"/>
                <a:ext cx="111302" cy="876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0" name="Google Shape;1340;p13"/>
              <p:cNvSpPr/>
              <p:nvPr/>
            </p:nvSpPr>
            <p:spPr>
              <a:xfrm>
                <a:off x="6259830" y="5764529"/>
                <a:ext cx="117475" cy="25400"/>
              </a:xfrm>
              <a:custGeom>
                <a:rect b="b" l="l" r="r" t="t"/>
                <a:pathLst>
                  <a:path extrusionOk="0" h="25400" w="117475">
                    <a:moveTo>
                      <a:pt x="0" y="25145"/>
                    </a:moveTo>
                    <a:lnTo>
                      <a:pt x="14608" y="23717"/>
                    </a:lnTo>
                    <a:lnTo>
                      <a:pt x="28860" y="21716"/>
                    </a:lnTo>
                    <a:lnTo>
                      <a:pt x="42969" y="19145"/>
                    </a:lnTo>
                    <a:lnTo>
                      <a:pt x="57150" y="16001"/>
                    </a:lnTo>
                    <a:lnTo>
                      <a:pt x="68699" y="13727"/>
                    </a:lnTo>
                    <a:lnTo>
                      <a:pt x="80391" y="11525"/>
                    </a:lnTo>
                    <a:lnTo>
                      <a:pt x="92082" y="9465"/>
                    </a:lnTo>
                    <a:lnTo>
                      <a:pt x="103632" y="7619"/>
                    </a:lnTo>
                    <a:lnTo>
                      <a:pt x="108204" y="6857"/>
                    </a:lnTo>
                    <a:lnTo>
                      <a:pt x="112776" y="6095"/>
                    </a:lnTo>
                    <a:lnTo>
                      <a:pt x="117348" y="5333"/>
                    </a:lnTo>
                    <a:lnTo>
                      <a:pt x="111252" y="4571"/>
                    </a:lnTo>
                    <a:lnTo>
                      <a:pt x="110489" y="3809"/>
                    </a:lnTo>
                    <a:lnTo>
                      <a:pt x="10515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341" name="Google Shape;1341;p1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86346" y="5662670"/>
              <a:ext cx="150164" cy="228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2" name="Google Shape;1342;p1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072953" y="5473420"/>
              <a:ext cx="135805" cy="303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3" name="Google Shape;1343;p1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270216" y="5581624"/>
              <a:ext cx="120446" cy="1768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4" name="Google Shape;1344;p13"/>
            <p:cNvGrpSpPr/>
            <p:nvPr/>
          </p:nvGrpSpPr>
          <p:grpSpPr>
            <a:xfrm>
              <a:off x="7458430" y="5473446"/>
              <a:ext cx="434874" cy="273050"/>
              <a:chOff x="7458430" y="5473446"/>
              <a:chExt cx="434874" cy="273050"/>
            </a:xfrm>
          </p:grpSpPr>
          <p:pic>
            <p:nvPicPr>
              <p:cNvPr id="1345" name="Google Shape;1345;p1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458430" y="5525236"/>
                <a:ext cx="332175" cy="2210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6" name="Google Shape;1346;p13"/>
              <p:cNvSpPr/>
              <p:nvPr/>
            </p:nvSpPr>
            <p:spPr>
              <a:xfrm>
                <a:off x="7785354" y="5473446"/>
                <a:ext cx="107950" cy="273050"/>
              </a:xfrm>
              <a:custGeom>
                <a:rect b="b" l="l" r="r" t="t"/>
                <a:pathLst>
                  <a:path extrusionOk="0" h="273050" w="107950">
                    <a:moveTo>
                      <a:pt x="0" y="0"/>
                    </a:moveTo>
                    <a:lnTo>
                      <a:pt x="45720" y="13716"/>
                    </a:lnTo>
                    <a:lnTo>
                      <a:pt x="81438" y="47434"/>
                    </a:lnTo>
                    <a:lnTo>
                      <a:pt x="102870" y="91440"/>
                    </a:lnTo>
                    <a:lnTo>
                      <a:pt x="107632" y="126492"/>
                    </a:lnTo>
                    <a:lnTo>
                      <a:pt x="106941" y="144375"/>
                    </a:lnTo>
                    <a:lnTo>
                      <a:pt x="94773" y="192309"/>
                    </a:lnTo>
                    <a:lnTo>
                      <a:pt x="78390" y="231183"/>
                    </a:lnTo>
                    <a:lnTo>
                      <a:pt x="74485" y="239934"/>
                    </a:lnTo>
                    <a:lnTo>
                      <a:pt x="70294" y="248542"/>
                    </a:lnTo>
                    <a:lnTo>
                      <a:pt x="65532" y="256794"/>
                    </a:lnTo>
                    <a:lnTo>
                      <a:pt x="64008" y="260604"/>
                    </a:lnTo>
                    <a:lnTo>
                      <a:pt x="60198" y="268986"/>
                    </a:lnTo>
                    <a:lnTo>
                      <a:pt x="56388" y="270510"/>
                    </a:lnTo>
                    <a:lnTo>
                      <a:pt x="51816" y="272796"/>
                    </a:lnTo>
                    <a:lnTo>
                      <a:pt x="51816" y="268986"/>
                    </a:lnTo>
                    <a:lnTo>
                      <a:pt x="50292" y="2659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347" name="Google Shape;1347;p13"/>
            <p:cNvSpPr/>
            <p:nvPr/>
          </p:nvSpPr>
          <p:spPr>
            <a:xfrm>
              <a:off x="4168140" y="6016752"/>
              <a:ext cx="1556385" cy="162560"/>
            </a:xfrm>
            <a:custGeom>
              <a:rect b="b" l="l" r="r" t="t"/>
              <a:pathLst>
                <a:path extrusionOk="0" h="162560" w="1556385">
                  <a:moveTo>
                    <a:pt x="0" y="162306"/>
                  </a:moveTo>
                  <a:lnTo>
                    <a:pt x="28575" y="162472"/>
                  </a:lnTo>
                  <a:lnTo>
                    <a:pt x="57150" y="162496"/>
                  </a:lnTo>
                  <a:lnTo>
                    <a:pt x="85725" y="161663"/>
                  </a:lnTo>
                  <a:lnTo>
                    <a:pt x="114300" y="159258"/>
                  </a:lnTo>
                  <a:lnTo>
                    <a:pt x="145601" y="154769"/>
                  </a:lnTo>
                  <a:lnTo>
                    <a:pt x="176688" y="149637"/>
                  </a:lnTo>
                  <a:lnTo>
                    <a:pt x="207633" y="144363"/>
                  </a:lnTo>
                  <a:lnTo>
                    <a:pt x="238506" y="139446"/>
                  </a:lnTo>
                  <a:lnTo>
                    <a:pt x="311372" y="130206"/>
                  </a:lnTo>
                  <a:lnTo>
                    <a:pt x="384810" y="122682"/>
                  </a:lnTo>
                  <a:lnTo>
                    <a:pt x="439753" y="118158"/>
                  </a:lnTo>
                  <a:lnTo>
                    <a:pt x="494806" y="113562"/>
                  </a:lnTo>
                  <a:lnTo>
                    <a:pt x="549895" y="108636"/>
                  </a:lnTo>
                  <a:lnTo>
                    <a:pt x="604948" y="103126"/>
                  </a:lnTo>
                  <a:lnTo>
                    <a:pt x="659892" y="96774"/>
                  </a:lnTo>
                  <a:lnTo>
                    <a:pt x="702183" y="91070"/>
                  </a:lnTo>
                  <a:lnTo>
                    <a:pt x="744474" y="85439"/>
                  </a:lnTo>
                  <a:lnTo>
                    <a:pt x="786765" y="79950"/>
                  </a:lnTo>
                  <a:lnTo>
                    <a:pt x="829056" y="74676"/>
                  </a:lnTo>
                  <a:lnTo>
                    <a:pt x="869061" y="70687"/>
                  </a:lnTo>
                  <a:lnTo>
                    <a:pt x="909066" y="66770"/>
                  </a:lnTo>
                  <a:lnTo>
                    <a:pt x="949071" y="62995"/>
                  </a:lnTo>
                  <a:lnTo>
                    <a:pt x="989076" y="59436"/>
                  </a:lnTo>
                  <a:lnTo>
                    <a:pt x="1037900" y="55294"/>
                  </a:lnTo>
                  <a:lnTo>
                    <a:pt x="1086809" y="51195"/>
                  </a:lnTo>
                  <a:lnTo>
                    <a:pt x="1135761" y="47053"/>
                  </a:lnTo>
                  <a:lnTo>
                    <a:pt x="1184712" y="42784"/>
                  </a:lnTo>
                  <a:lnTo>
                    <a:pt x="1233621" y="38304"/>
                  </a:lnTo>
                  <a:lnTo>
                    <a:pt x="1282446" y="33527"/>
                  </a:lnTo>
                  <a:lnTo>
                    <a:pt x="1320165" y="29646"/>
                  </a:lnTo>
                  <a:lnTo>
                    <a:pt x="1357884" y="25907"/>
                  </a:lnTo>
                  <a:lnTo>
                    <a:pt x="1395603" y="22169"/>
                  </a:lnTo>
                  <a:lnTo>
                    <a:pt x="1433322" y="18287"/>
                  </a:lnTo>
                  <a:lnTo>
                    <a:pt x="1460634" y="14906"/>
                  </a:lnTo>
                  <a:lnTo>
                    <a:pt x="1487805" y="11810"/>
                  </a:lnTo>
                  <a:lnTo>
                    <a:pt x="1514975" y="9286"/>
                  </a:lnTo>
                  <a:lnTo>
                    <a:pt x="1542288" y="7619"/>
                  </a:lnTo>
                  <a:lnTo>
                    <a:pt x="1546098" y="6857"/>
                  </a:lnTo>
                  <a:lnTo>
                    <a:pt x="1552194" y="6857"/>
                  </a:lnTo>
                  <a:lnTo>
                    <a:pt x="1556004" y="6857"/>
                  </a:lnTo>
                  <a:lnTo>
                    <a:pt x="1550670" y="3809"/>
                  </a:lnTo>
                  <a:lnTo>
                    <a:pt x="1547622" y="2285"/>
                  </a:lnTo>
                  <a:lnTo>
                    <a:pt x="154305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348" name="Google Shape;1348;p13"/>
            <p:cNvGrpSpPr/>
            <p:nvPr/>
          </p:nvGrpSpPr>
          <p:grpSpPr>
            <a:xfrm>
              <a:off x="2770631" y="3862578"/>
              <a:ext cx="191770" cy="309880"/>
              <a:chOff x="2770631" y="3862578"/>
              <a:chExt cx="191770" cy="309880"/>
            </a:xfrm>
          </p:grpSpPr>
          <p:sp>
            <p:nvSpPr>
              <p:cNvPr id="1349" name="Google Shape;1349;p13"/>
              <p:cNvSpPr/>
              <p:nvPr/>
            </p:nvSpPr>
            <p:spPr>
              <a:xfrm>
                <a:off x="2770631" y="4002024"/>
                <a:ext cx="191770" cy="7620"/>
              </a:xfrm>
              <a:custGeom>
                <a:rect b="b" l="l" r="r" t="t"/>
                <a:pathLst>
                  <a:path extrusionOk="0" h="7620" w="191769">
                    <a:moveTo>
                      <a:pt x="0" y="4572"/>
                    </a:moveTo>
                    <a:lnTo>
                      <a:pt x="14180" y="6012"/>
                    </a:lnTo>
                    <a:lnTo>
                      <a:pt x="28289" y="6953"/>
                    </a:lnTo>
                    <a:lnTo>
                      <a:pt x="42541" y="7465"/>
                    </a:lnTo>
                    <a:lnTo>
                      <a:pt x="57150" y="7620"/>
                    </a:lnTo>
                    <a:lnTo>
                      <a:pt x="76461" y="7108"/>
                    </a:lnTo>
                    <a:lnTo>
                      <a:pt x="95630" y="5810"/>
                    </a:lnTo>
                    <a:lnTo>
                      <a:pt x="114800" y="4083"/>
                    </a:lnTo>
                    <a:lnTo>
                      <a:pt x="134112" y="2286"/>
                    </a:lnTo>
                    <a:lnTo>
                      <a:pt x="146244" y="1285"/>
                    </a:lnTo>
                    <a:lnTo>
                      <a:pt x="158591" y="571"/>
                    </a:lnTo>
                    <a:lnTo>
                      <a:pt x="171080" y="142"/>
                    </a:lnTo>
                    <a:lnTo>
                      <a:pt x="183642" y="0"/>
                    </a:lnTo>
                    <a:lnTo>
                      <a:pt x="191262" y="0"/>
                    </a:lnTo>
                    <a:lnTo>
                      <a:pt x="188976" y="2286"/>
                    </a:lnTo>
                    <a:lnTo>
                      <a:pt x="185928" y="53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50" name="Google Shape;1350;p13"/>
              <p:cNvSpPr/>
              <p:nvPr/>
            </p:nvSpPr>
            <p:spPr>
              <a:xfrm>
                <a:off x="2846927" y="3862578"/>
                <a:ext cx="86995" cy="309880"/>
              </a:xfrm>
              <a:custGeom>
                <a:rect b="b" l="l" r="r" t="t"/>
                <a:pathLst>
                  <a:path extrusionOk="0" h="309879" w="86994">
                    <a:moveTo>
                      <a:pt x="26574" y="309372"/>
                    </a:moveTo>
                    <a:lnTo>
                      <a:pt x="27336" y="303276"/>
                    </a:lnTo>
                    <a:lnTo>
                      <a:pt x="27336" y="299466"/>
                    </a:lnTo>
                    <a:lnTo>
                      <a:pt x="26574" y="294132"/>
                    </a:lnTo>
                    <a:lnTo>
                      <a:pt x="25038" y="275855"/>
                    </a:lnTo>
                    <a:lnTo>
                      <a:pt x="22860" y="257651"/>
                    </a:lnTo>
                    <a:lnTo>
                      <a:pt x="20252" y="239589"/>
                    </a:lnTo>
                    <a:lnTo>
                      <a:pt x="17430" y="221742"/>
                    </a:lnTo>
                    <a:lnTo>
                      <a:pt x="14347" y="200608"/>
                    </a:lnTo>
                    <a:lnTo>
                      <a:pt x="7893" y="158626"/>
                    </a:lnTo>
                    <a:lnTo>
                      <a:pt x="3559" y="118050"/>
                    </a:lnTo>
                    <a:lnTo>
                      <a:pt x="1059" y="78878"/>
                    </a:lnTo>
                    <a:lnTo>
                      <a:pt x="666" y="59436"/>
                    </a:lnTo>
                    <a:lnTo>
                      <a:pt x="154" y="48006"/>
                    </a:lnTo>
                    <a:lnTo>
                      <a:pt x="5238" y="2286"/>
                    </a:lnTo>
                    <a:lnTo>
                      <a:pt x="11334" y="762"/>
                    </a:lnTo>
                    <a:lnTo>
                      <a:pt x="22002" y="762"/>
                    </a:lnTo>
                    <a:lnTo>
                      <a:pt x="63484" y="2917"/>
                    </a:lnTo>
                    <a:lnTo>
                      <a:pt x="70770" y="3333"/>
                    </a:lnTo>
                    <a:lnTo>
                      <a:pt x="78057" y="3036"/>
                    </a:lnTo>
                    <a:lnTo>
                      <a:pt x="84486" y="1524"/>
                    </a:lnTo>
                    <a:lnTo>
                      <a:pt x="85248" y="762"/>
                    </a:lnTo>
                    <a:lnTo>
                      <a:pt x="86010" y="0"/>
                    </a:lnTo>
                    <a:lnTo>
                      <a:pt x="8677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351" name="Google Shape;1351;p13"/>
            <p:cNvSpPr/>
            <p:nvPr/>
          </p:nvSpPr>
          <p:spPr>
            <a:xfrm>
              <a:off x="3044189" y="3802379"/>
              <a:ext cx="94615" cy="463550"/>
            </a:xfrm>
            <a:custGeom>
              <a:rect b="b" l="l" r="r" t="t"/>
              <a:pathLst>
                <a:path extrusionOk="0" h="463550" w="94614">
                  <a:moveTo>
                    <a:pt x="67056" y="0"/>
                  </a:moveTo>
                  <a:lnTo>
                    <a:pt x="40386" y="41148"/>
                  </a:lnTo>
                  <a:lnTo>
                    <a:pt x="26193" y="88487"/>
                  </a:lnTo>
                  <a:lnTo>
                    <a:pt x="16002" y="136398"/>
                  </a:lnTo>
                  <a:lnTo>
                    <a:pt x="8679" y="182832"/>
                  </a:lnTo>
                  <a:lnTo>
                    <a:pt x="3714" y="229552"/>
                  </a:lnTo>
                  <a:lnTo>
                    <a:pt x="892" y="276558"/>
                  </a:lnTo>
                  <a:lnTo>
                    <a:pt x="0" y="323850"/>
                  </a:lnTo>
                  <a:lnTo>
                    <a:pt x="1345" y="346198"/>
                  </a:lnTo>
                  <a:lnTo>
                    <a:pt x="9751" y="388893"/>
                  </a:lnTo>
                  <a:lnTo>
                    <a:pt x="31527" y="435006"/>
                  </a:lnTo>
                  <a:lnTo>
                    <a:pt x="62341" y="460069"/>
                  </a:lnTo>
                  <a:lnTo>
                    <a:pt x="83105" y="462950"/>
                  </a:lnTo>
                  <a:lnTo>
                    <a:pt x="94488" y="46253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2" name="Google Shape;1352;p13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246475" y="3916654"/>
              <a:ext cx="164726" cy="189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3" name="Google Shape;1353;p1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494506" y="3925036"/>
              <a:ext cx="119684" cy="134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4" name="Google Shape;1354;p1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743680" y="3905986"/>
              <a:ext cx="119684" cy="175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5" name="Google Shape;1355;p13"/>
            <p:cNvGrpSpPr/>
            <p:nvPr/>
          </p:nvGrpSpPr>
          <p:grpSpPr>
            <a:xfrm>
              <a:off x="3993997" y="3646931"/>
              <a:ext cx="312827" cy="473709"/>
              <a:chOff x="3993997" y="3646931"/>
              <a:chExt cx="312827" cy="473709"/>
            </a:xfrm>
          </p:grpSpPr>
          <p:pic>
            <p:nvPicPr>
              <p:cNvPr id="1356" name="Google Shape;1356;p1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3993997" y="3800830"/>
                <a:ext cx="112445" cy="2169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7" name="Google Shape;1357;p13"/>
              <p:cNvSpPr/>
              <p:nvPr/>
            </p:nvSpPr>
            <p:spPr>
              <a:xfrm>
                <a:off x="4146804" y="3646931"/>
                <a:ext cx="160020" cy="473709"/>
              </a:xfrm>
              <a:custGeom>
                <a:rect b="b" l="l" r="r" t="t"/>
                <a:pathLst>
                  <a:path extrusionOk="0" h="473710" w="160020">
                    <a:moveTo>
                      <a:pt x="0" y="0"/>
                    </a:moveTo>
                    <a:lnTo>
                      <a:pt x="36111" y="13608"/>
                    </a:lnTo>
                    <a:lnTo>
                      <a:pt x="81629" y="53149"/>
                    </a:lnTo>
                    <a:lnTo>
                      <a:pt x="109728" y="90677"/>
                    </a:lnTo>
                    <a:lnTo>
                      <a:pt x="136683" y="139731"/>
                    </a:lnTo>
                    <a:lnTo>
                      <a:pt x="153924" y="192785"/>
                    </a:lnTo>
                    <a:lnTo>
                      <a:pt x="159829" y="249554"/>
                    </a:lnTo>
                    <a:lnTo>
                      <a:pt x="158853" y="278082"/>
                    </a:lnTo>
                    <a:lnTo>
                      <a:pt x="148268" y="338482"/>
                    </a:lnTo>
                    <a:lnTo>
                      <a:pt x="127051" y="400514"/>
                    </a:lnTo>
                    <a:lnTo>
                      <a:pt x="109728" y="440686"/>
                    </a:lnTo>
                    <a:lnTo>
                      <a:pt x="95250" y="471678"/>
                    </a:lnTo>
                    <a:lnTo>
                      <a:pt x="95250" y="473202"/>
                    </a:lnTo>
                    <a:lnTo>
                      <a:pt x="95250" y="466344"/>
                    </a:lnTo>
                    <a:lnTo>
                      <a:pt x="94488" y="461009"/>
                    </a:lnTo>
                    <a:lnTo>
                      <a:pt x="92964" y="454914"/>
                    </a:lnTo>
                    <a:lnTo>
                      <a:pt x="92202" y="451866"/>
                    </a:lnTo>
                    <a:lnTo>
                      <a:pt x="91440" y="448818"/>
                    </a:lnTo>
                    <a:lnTo>
                      <a:pt x="90678" y="44577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358" name="Google Shape;1358;p13"/>
            <p:cNvGrpSpPr/>
            <p:nvPr/>
          </p:nvGrpSpPr>
          <p:grpSpPr>
            <a:xfrm>
              <a:off x="4847843" y="3896105"/>
              <a:ext cx="100203" cy="79629"/>
              <a:chOff x="4847843" y="3896105"/>
              <a:chExt cx="100203" cy="79629"/>
            </a:xfrm>
          </p:grpSpPr>
          <p:sp>
            <p:nvSpPr>
              <p:cNvPr id="1359" name="Google Shape;1359;p13"/>
              <p:cNvSpPr/>
              <p:nvPr/>
            </p:nvSpPr>
            <p:spPr>
              <a:xfrm>
                <a:off x="4847843" y="3896105"/>
                <a:ext cx="79375" cy="17145"/>
              </a:xfrm>
              <a:custGeom>
                <a:rect b="b" l="l" r="r" t="t"/>
                <a:pathLst>
                  <a:path extrusionOk="0" h="17145" w="79375">
                    <a:moveTo>
                      <a:pt x="0" y="16763"/>
                    </a:moveTo>
                    <a:lnTo>
                      <a:pt x="9263" y="14477"/>
                    </a:lnTo>
                    <a:lnTo>
                      <a:pt x="18669" y="12191"/>
                    </a:lnTo>
                    <a:lnTo>
                      <a:pt x="28074" y="9905"/>
                    </a:lnTo>
                    <a:lnTo>
                      <a:pt x="37338" y="7619"/>
                    </a:lnTo>
                    <a:lnTo>
                      <a:pt x="46470" y="5905"/>
                    </a:lnTo>
                    <a:lnTo>
                      <a:pt x="55530" y="4190"/>
                    </a:lnTo>
                    <a:lnTo>
                      <a:pt x="64448" y="2476"/>
                    </a:lnTo>
                    <a:lnTo>
                      <a:pt x="73152" y="761"/>
                    </a:lnTo>
                    <a:lnTo>
                      <a:pt x="75438" y="761"/>
                    </a:lnTo>
                    <a:lnTo>
                      <a:pt x="76962" y="0"/>
                    </a:lnTo>
                    <a:lnTo>
                      <a:pt x="7924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60" name="Google Shape;1360;p13"/>
              <p:cNvSpPr/>
              <p:nvPr/>
            </p:nvSpPr>
            <p:spPr>
              <a:xfrm>
                <a:off x="4888991" y="3966209"/>
                <a:ext cx="59055" cy="9525"/>
              </a:xfrm>
              <a:custGeom>
                <a:rect b="b" l="l" r="r" t="t"/>
                <a:pathLst>
                  <a:path extrusionOk="0" h="9525" w="59054">
                    <a:moveTo>
                      <a:pt x="0" y="9144"/>
                    </a:moveTo>
                    <a:lnTo>
                      <a:pt x="46482" y="4572"/>
                    </a:lnTo>
                    <a:lnTo>
                      <a:pt x="52577" y="2286"/>
                    </a:lnTo>
                    <a:lnTo>
                      <a:pt x="54864" y="2286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361" name="Google Shape;1361;p13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235676" y="3776815"/>
              <a:ext cx="117398" cy="2435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62" name="Google Shape;1362;p13"/>
            <p:cNvGrpSpPr/>
            <p:nvPr/>
          </p:nvGrpSpPr>
          <p:grpSpPr>
            <a:xfrm>
              <a:off x="5425630" y="3716273"/>
              <a:ext cx="362775" cy="330454"/>
              <a:chOff x="5425630" y="3716273"/>
              <a:chExt cx="362775" cy="330454"/>
            </a:xfrm>
          </p:grpSpPr>
          <p:sp>
            <p:nvSpPr>
              <p:cNvPr id="1363" name="Google Shape;1363;p13"/>
              <p:cNvSpPr/>
              <p:nvPr/>
            </p:nvSpPr>
            <p:spPr>
              <a:xfrm>
                <a:off x="5425630" y="3752087"/>
                <a:ext cx="79375" cy="294640"/>
              </a:xfrm>
              <a:custGeom>
                <a:rect b="b" l="l" r="r" t="t"/>
                <a:pathLst>
                  <a:path extrusionOk="0" h="294639" w="79375">
                    <a:moveTo>
                      <a:pt x="39433" y="0"/>
                    </a:moveTo>
                    <a:lnTo>
                      <a:pt x="23038" y="37719"/>
                    </a:lnTo>
                    <a:lnTo>
                      <a:pt x="7905" y="96964"/>
                    </a:lnTo>
                    <a:lnTo>
                      <a:pt x="2095" y="144018"/>
                    </a:lnTo>
                    <a:lnTo>
                      <a:pt x="0" y="190595"/>
                    </a:lnTo>
                    <a:lnTo>
                      <a:pt x="809" y="214205"/>
                    </a:lnTo>
                    <a:lnTo>
                      <a:pt x="11620" y="263937"/>
                    </a:lnTo>
                    <a:lnTo>
                      <a:pt x="45148" y="292989"/>
                    </a:lnTo>
                    <a:lnTo>
                      <a:pt x="54483" y="294417"/>
                    </a:lnTo>
                    <a:lnTo>
                      <a:pt x="63817" y="294132"/>
                    </a:lnTo>
                    <a:lnTo>
                      <a:pt x="72199" y="291846"/>
                    </a:lnTo>
                    <a:lnTo>
                      <a:pt x="75247" y="291084"/>
                    </a:lnTo>
                    <a:lnTo>
                      <a:pt x="79057" y="28575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64" name="Google Shape;1364;p13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516759" y="3805402"/>
                <a:ext cx="136663" cy="1583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5" name="Google Shape;1365;p13"/>
              <p:cNvSpPr/>
              <p:nvPr/>
            </p:nvSpPr>
            <p:spPr>
              <a:xfrm>
                <a:off x="5660135" y="3716273"/>
                <a:ext cx="128270" cy="287655"/>
              </a:xfrm>
              <a:custGeom>
                <a:rect b="b" l="l" r="r" t="t"/>
                <a:pathLst>
                  <a:path extrusionOk="0" h="287654" w="128270">
                    <a:moveTo>
                      <a:pt x="0" y="0"/>
                    </a:moveTo>
                    <a:lnTo>
                      <a:pt x="39862" y="15323"/>
                    </a:lnTo>
                    <a:lnTo>
                      <a:pt x="79629" y="40862"/>
                    </a:lnTo>
                    <a:lnTo>
                      <a:pt x="111275" y="79271"/>
                    </a:lnTo>
                    <a:lnTo>
                      <a:pt x="126492" y="128777"/>
                    </a:lnTo>
                    <a:lnTo>
                      <a:pt x="128111" y="164496"/>
                    </a:lnTo>
                    <a:lnTo>
                      <a:pt x="126599" y="182248"/>
                    </a:lnTo>
                    <a:lnTo>
                      <a:pt x="113728" y="226885"/>
                    </a:lnTo>
                    <a:lnTo>
                      <a:pt x="100584" y="252984"/>
                    </a:lnTo>
                    <a:lnTo>
                      <a:pt x="96547" y="260389"/>
                    </a:lnTo>
                    <a:lnTo>
                      <a:pt x="75438" y="285750"/>
                    </a:lnTo>
                    <a:lnTo>
                      <a:pt x="70104" y="28727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366" name="Google Shape;1366;p1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999200" y="3809212"/>
              <a:ext cx="137972" cy="1631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7" name="Google Shape;1367;p1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6361150" y="3777303"/>
              <a:ext cx="152450" cy="220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Google Shape;1368;p1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6712432" y="3602710"/>
              <a:ext cx="136448" cy="3087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69" name="Google Shape;1369;p13"/>
            <p:cNvGrpSpPr/>
            <p:nvPr/>
          </p:nvGrpSpPr>
          <p:grpSpPr>
            <a:xfrm>
              <a:off x="6911314" y="3632999"/>
              <a:ext cx="608495" cy="281394"/>
              <a:chOff x="6911314" y="3632999"/>
              <a:chExt cx="608495" cy="281394"/>
            </a:xfrm>
          </p:grpSpPr>
          <p:pic>
            <p:nvPicPr>
              <p:cNvPr id="1370" name="Google Shape;1370;p1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911314" y="3742918"/>
                <a:ext cx="121970" cy="1692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1" name="Google Shape;1371;p13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072858" y="3691864"/>
                <a:ext cx="87680" cy="1928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2" name="Google Shape;1372;p13"/>
              <p:cNvSpPr/>
              <p:nvPr/>
            </p:nvSpPr>
            <p:spPr>
              <a:xfrm>
                <a:off x="7202388" y="3681983"/>
                <a:ext cx="78740" cy="232410"/>
              </a:xfrm>
              <a:custGeom>
                <a:rect b="b" l="l" r="r" t="t"/>
                <a:pathLst>
                  <a:path extrusionOk="0" h="232410" w="78740">
                    <a:moveTo>
                      <a:pt x="25943" y="0"/>
                    </a:moveTo>
                    <a:lnTo>
                      <a:pt x="7191" y="43183"/>
                    </a:lnTo>
                    <a:lnTo>
                      <a:pt x="2500" y="82569"/>
                    </a:lnTo>
                    <a:lnTo>
                      <a:pt x="0" y="125789"/>
                    </a:lnTo>
                    <a:lnTo>
                      <a:pt x="35" y="147828"/>
                    </a:lnTo>
                    <a:lnTo>
                      <a:pt x="5822" y="198512"/>
                    </a:lnTo>
                    <a:lnTo>
                      <a:pt x="38826" y="231159"/>
                    </a:lnTo>
                    <a:lnTo>
                      <a:pt x="49565" y="232410"/>
                    </a:lnTo>
                    <a:lnTo>
                      <a:pt x="58376" y="231886"/>
                    </a:lnTo>
                    <a:lnTo>
                      <a:pt x="65186" y="229361"/>
                    </a:lnTo>
                    <a:lnTo>
                      <a:pt x="71425" y="225123"/>
                    </a:lnTo>
                    <a:lnTo>
                      <a:pt x="78521" y="2194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73" name="Google Shape;1373;p13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276312" y="3632999"/>
                <a:ext cx="243497" cy="2204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4" name="Google Shape;1374;p1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909534" y="3695674"/>
              <a:ext cx="134924" cy="125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5" name="Google Shape;1375;p13"/>
            <p:cNvSpPr/>
            <p:nvPr/>
          </p:nvSpPr>
          <p:spPr>
            <a:xfrm>
              <a:off x="8378952" y="3736085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580881" y="3732276"/>
              <a:ext cx="13335" cy="6350"/>
            </a:xfrm>
            <a:custGeom>
              <a:rect b="b" l="l" r="r" t="t"/>
              <a:pathLst>
                <a:path extrusionOk="0" h="6350" w="13334">
                  <a:moveTo>
                    <a:pt x="0" y="6096"/>
                  </a:moveTo>
                  <a:lnTo>
                    <a:pt x="4572" y="4572"/>
                  </a:lnTo>
                  <a:lnTo>
                    <a:pt x="8382" y="2286"/>
                  </a:lnTo>
                  <a:lnTo>
                    <a:pt x="1295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377" name="Google Shape;1377;p13"/>
            <p:cNvGrpSpPr/>
            <p:nvPr/>
          </p:nvGrpSpPr>
          <p:grpSpPr>
            <a:xfrm>
              <a:off x="8359139" y="3574542"/>
              <a:ext cx="214122" cy="245364"/>
              <a:chOff x="8359139" y="3574542"/>
              <a:chExt cx="214122" cy="245364"/>
            </a:xfrm>
          </p:grpSpPr>
          <p:sp>
            <p:nvSpPr>
              <p:cNvPr id="1378" name="Google Shape;1378;p13"/>
              <p:cNvSpPr/>
              <p:nvPr/>
            </p:nvSpPr>
            <p:spPr>
              <a:xfrm>
                <a:off x="8359139" y="3692271"/>
                <a:ext cx="111125" cy="127635"/>
              </a:xfrm>
              <a:custGeom>
                <a:rect b="b" l="l" r="r" t="t"/>
                <a:pathLst>
                  <a:path extrusionOk="0" h="127635" w="111125">
                    <a:moveTo>
                      <a:pt x="0" y="40004"/>
                    </a:moveTo>
                    <a:lnTo>
                      <a:pt x="20573" y="4190"/>
                    </a:lnTo>
                    <a:lnTo>
                      <a:pt x="34385" y="0"/>
                    </a:lnTo>
                    <a:lnTo>
                      <a:pt x="41898" y="333"/>
                    </a:lnTo>
                    <a:lnTo>
                      <a:pt x="65532" y="32384"/>
                    </a:lnTo>
                    <a:lnTo>
                      <a:pt x="66198" y="41278"/>
                    </a:lnTo>
                    <a:lnTo>
                      <a:pt x="65722" y="49815"/>
                    </a:lnTo>
                    <a:lnTo>
                      <a:pt x="63817" y="58209"/>
                    </a:lnTo>
                    <a:lnTo>
                      <a:pt x="60198" y="66674"/>
                    </a:lnTo>
                    <a:lnTo>
                      <a:pt x="57912" y="70484"/>
                    </a:lnTo>
                    <a:lnTo>
                      <a:pt x="55626" y="72770"/>
                    </a:lnTo>
                    <a:lnTo>
                      <a:pt x="53340" y="75818"/>
                    </a:lnTo>
                    <a:lnTo>
                      <a:pt x="52578" y="71246"/>
                    </a:lnTo>
                    <a:lnTo>
                      <a:pt x="53340" y="66674"/>
                    </a:lnTo>
                    <a:lnTo>
                      <a:pt x="56388" y="60578"/>
                    </a:lnTo>
                    <a:lnTo>
                      <a:pt x="88011" y="30813"/>
                    </a:lnTo>
                    <a:lnTo>
                      <a:pt x="94297" y="29908"/>
                    </a:lnTo>
                    <a:lnTo>
                      <a:pt x="100298" y="31003"/>
                    </a:lnTo>
                    <a:lnTo>
                      <a:pt x="105155" y="34670"/>
                    </a:lnTo>
                    <a:lnTo>
                      <a:pt x="108346" y="41600"/>
                    </a:lnTo>
                    <a:lnTo>
                      <a:pt x="110109" y="50101"/>
                    </a:lnTo>
                    <a:lnTo>
                      <a:pt x="110728" y="58888"/>
                    </a:lnTo>
                    <a:lnTo>
                      <a:pt x="110489" y="66674"/>
                    </a:lnTo>
                    <a:lnTo>
                      <a:pt x="108323" y="76819"/>
                    </a:lnTo>
                    <a:lnTo>
                      <a:pt x="104584" y="86677"/>
                    </a:lnTo>
                    <a:lnTo>
                      <a:pt x="99988" y="96250"/>
                    </a:lnTo>
                    <a:lnTo>
                      <a:pt x="95250" y="105536"/>
                    </a:lnTo>
                    <a:lnTo>
                      <a:pt x="92059" y="113037"/>
                    </a:lnTo>
                    <a:lnTo>
                      <a:pt x="88582" y="121538"/>
                    </a:lnTo>
                    <a:lnTo>
                      <a:pt x="85391" y="127182"/>
                    </a:lnTo>
                    <a:lnTo>
                      <a:pt x="83058" y="126110"/>
                    </a:lnTo>
                    <a:lnTo>
                      <a:pt x="82296" y="124586"/>
                    </a:lnTo>
                    <a:lnTo>
                      <a:pt x="82296" y="119252"/>
                    </a:lnTo>
                    <a:lnTo>
                      <a:pt x="82296" y="1169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379" name="Google Shape;1379;p13"/>
              <p:cNvSpPr/>
              <p:nvPr/>
            </p:nvSpPr>
            <p:spPr>
              <a:xfrm>
                <a:off x="8485631" y="3574542"/>
                <a:ext cx="87630" cy="78105"/>
              </a:xfrm>
              <a:custGeom>
                <a:rect b="b" l="l" r="r" t="t"/>
                <a:pathLst>
                  <a:path extrusionOk="0" h="78104" w="87629">
                    <a:moveTo>
                      <a:pt x="3809" y="16001"/>
                    </a:moveTo>
                    <a:lnTo>
                      <a:pt x="2285" y="12191"/>
                    </a:lnTo>
                    <a:lnTo>
                      <a:pt x="761" y="7619"/>
                    </a:lnTo>
                    <a:lnTo>
                      <a:pt x="0" y="3809"/>
                    </a:lnTo>
                    <a:lnTo>
                      <a:pt x="6857" y="2285"/>
                    </a:lnTo>
                    <a:lnTo>
                      <a:pt x="14477" y="0"/>
                    </a:lnTo>
                    <a:lnTo>
                      <a:pt x="42660" y="30003"/>
                    </a:lnTo>
                    <a:lnTo>
                      <a:pt x="41624" y="38671"/>
                    </a:lnTo>
                    <a:lnTo>
                      <a:pt x="39016" y="47053"/>
                    </a:lnTo>
                    <a:lnTo>
                      <a:pt x="35051" y="54863"/>
                    </a:lnTo>
                    <a:lnTo>
                      <a:pt x="31241" y="62483"/>
                    </a:lnTo>
                    <a:lnTo>
                      <a:pt x="23621" y="67817"/>
                    </a:lnTo>
                    <a:lnTo>
                      <a:pt x="20573" y="74675"/>
                    </a:lnTo>
                    <a:lnTo>
                      <a:pt x="19811" y="76199"/>
                    </a:lnTo>
                    <a:lnTo>
                      <a:pt x="19811" y="77723"/>
                    </a:lnTo>
                    <a:lnTo>
                      <a:pt x="28193" y="77723"/>
                    </a:lnTo>
                    <a:lnTo>
                      <a:pt x="32765" y="76961"/>
                    </a:lnTo>
                    <a:lnTo>
                      <a:pt x="40385" y="74675"/>
                    </a:lnTo>
                    <a:lnTo>
                      <a:pt x="50101" y="72282"/>
                    </a:lnTo>
                    <a:lnTo>
                      <a:pt x="59816" y="69818"/>
                    </a:lnTo>
                    <a:lnTo>
                      <a:pt x="69532" y="67496"/>
                    </a:lnTo>
                    <a:lnTo>
                      <a:pt x="79247" y="65531"/>
                    </a:lnTo>
                    <a:lnTo>
                      <a:pt x="81533" y="64769"/>
                    </a:lnTo>
                    <a:lnTo>
                      <a:pt x="84581" y="64007"/>
                    </a:lnTo>
                    <a:lnTo>
                      <a:pt x="87629" y="6400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380" name="Google Shape;1380;p13"/>
            <p:cNvSpPr/>
            <p:nvPr/>
          </p:nvSpPr>
          <p:spPr>
            <a:xfrm>
              <a:off x="8758428" y="3708653"/>
              <a:ext cx="6350" cy="12700"/>
            </a:xfrm>
            <a:custGeom>
              <a:rect b="b" l="l" r="r" t="t"/>
              <a:pathLst>
                <a:path extrusionOk="0" h="12700" w="6350">
                  <a:moveTo>
                    <a:pt x="0" y="12191"/>
                  </a:moveTo>
                  <a:lnTo>
                    <a:pt x="2285" y="8381"/>
                  </a:lnTo>
                  <a:lnTo>
                    <a:pt x="4571" y="4571"/>
                  </a:lnTo>
                  <a:lnTo>
                    <a:pt x="6095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930640" y="3689603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382" name="Google Shape;1382;p13"/>
            <p:cNvGrpSpPr/>
            <p:nvPr/>
          </p:nvGrpSpPr>
          <p:grpSpPr>
            <a:xfrm>
              <a:off x="4029277" y="4158234"/>
              <a:ext cx="113741" cy="415314"/>
              <a:chOff x="4029277" y="4158234"/>
              <a:chExt cx="113741" cy="415314"/>
            </a:xfrm>
          </p:grpSpPr>
          <p:sp>
            <p:nvSpPr>
              <p:cNvPr id="1383" name="Google Shape;1383;p13"/>
              <p:cNvSpPr/>
              <p:nvPr/>
            </p:nvSpPr>
            <p:spPr>
              <a:xfrm>
                <a:off x="4029277" y="4158234"/>
                <a:ext cx="67310" cy="354330"/>
              </a:xfrm>
              <a:custGeom>
                <a:rect b="b" l="l" r="r" t="t"/>
                <a:pathLst>
                  <a:path extrusionOk="0" h="354329" w="67310">
                    <a:moveTo>
                      <a:pt x="29896" y="0"/>
                    </a:moveTo>
                    <a:lnTo>
                      <a:pt x="12537" y="41148"/>
                    </a:lnTo>
                    <a:lnTo>
                      <a:pt x="3929" y="91951"/>
                    </a:lnTo>
                    <a:lnTo>
                      <a:pt x="0" y="163651"/>
                    </a:lnTo>
                    <a:lnTo>
                      <a:pt x="178" y="199644"/>
                    </a:lnTo>
                    <a:lnTo>
                      <a:pt x="4369" y="254222"/>
                    </a:lnTo>
                    <a:lnTo>
                      <a:pt x="17704" y="307086"/>
                    </a:lnTo>
                    <a:lnTo>
                      <a:pt x="36456" y="340733"/>
                    </a:lnTo>
                    <a:lnTo>
                      <a:pt x="59614" y="354330"/>
                    </a:lnTo>
                    <a:lnTo>
                      <a:pt x="64186" y="353568"/>
                    </a:lnTo>
                    <a:lnTo>
                      <a:pt x="67234" y="352806"/>
                    </a:lnTo>
                    <a:lnTo>
                      <a:pt x="65710" y="350520"/>
                    </a:lnTo>
                    <a:lnTo>
                      <a:pt x="64948" y="34747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84" name="Google Shape;1384;p13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4033240" y="4464532"/>
                <a:ext cx="109778" cy="109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85" name="Google Shape;1385;p13"/>
            <p:cNvGrpSpPr/>
            <p:nvPr/>
          </p:nvGrpSpPr>
          <p:grpSpPr>
            <a:xfrm>
              <a:off x="3754348" y="4216908"/>
              <a:ext cx="89204" cy="377214"/>
              <a:chOff x="3754348" y="4216908"/>
              <a:chExt cx="89204" cy="377214"/>
            </a:xfrm>
          </p:grpSpPr>
          <p:sp>
            <p:nvSpPr>
              <p:cNvPr id="1386" name="Google Shape;1386;p13"/>
              <p:cNvSpPr/>
              <p:nvPr/>
            </p:nvSpPr>
            <p:spPr>
              <a:xfrm>
                <a:off x="3784854" y="4216908"/>
                <a:ext cx="50800" cy="349250"/>
              </a:xfrm>
              <a:custGeom>
                <a:rect b="b" l="l" r="r" t="t"/>
                <a:pathLst>
                  <a:path extrusionOk="0" h="349250" w="50800">
                    <a:moveTo>
                      <a:pt x="38100" y="0"/>
                    </a:moveTo>
                    <a:lnTo>
                      <a:pt x="38492" y="9465"/>
                    </a:lnTo>
                    <a:lnTo>
                      <a:pt x="39528" y="18573"/>
                    </a:lnTo>
                    <a:lnTo>
                      <a:pt x="40993" y="27539"/>
                    </a:lnTo>
                    <a:lnTo>
                      <a:pt x="42672" y="36576"/>
                    </a:lnTo>
                    <a:lnTo>
                      <a:pt x="45469" y="53613"/>
                    </a:lnTo>
                    <a:lnTo>
                      <a:pt x="47910" y="70580"/>
                    </a:lnTo>
                    <a:lnTo>
                      <a:pt x="49637" y="87689"/>
                    </a:lnTo>
                    <a:lnTo>
                      <a:pt x="50292" y="105155"/>
                    </a:lnTo>
                    <a:lnTo>
                      <a:pt x="50649" y="132588"/>
                    </a:lnTo>
                    <a:lnTo>
                      <a:pt x="50292" y="160020"/>
                    </a:lnTo>
                    <a:lnTo>
                      <a:pt x="45720" y="214884"/>
                    </a:lnTo>
                    <a:lnTo>
                      <a:pt x="36290" y="263461"/>
                    </a:lnTo>
                    <a:lnTo>
                      <a:pt x="22860" y="310896"/>
                    </a:lnTo>
                    <a:lnTo>
                      <a:pt x="20371" y="319611"/>
                    </a:lnTo>
                    <a:lnTo>
                      <a:pt x="17240" y="329755"/>
                    </a:lnTo>
                    <a:lnTo>
                      <a:pt x="13108" y="339613"/>
                    </a:lnTo>
                    <a:lnTo>
                      <a:pt x="7620" y="347472"/>
                    </a:lnTo>
                    <a:lnTo>
                      <a:pt x="6096" y="348996"/>
                    </a:lnTo>
                    <a:lnTo>
                      <a:pt x="5334" y="348996"/>
                    </a:lnTo>
                    <a:lnTo>
                      <a:pt x="3810" y="342900"/>
                    </a:lnTo>
                    <a:lnTo>
                      <a:pt x="2286" y="336042"/>
                    </a:lnTo>
                    <a:lnTo>
                      <a:pt x="1524" y="329946"/>
                    </a:lnTo>
                    <a:lnTo>
                      <a:pt x="762" y="327660"/>
                    </a:lnTo>
                    <a:lnTo>
                      <a:pt x="0" y="325374"/>
                    </a:lnTo>
                    <a:lnTo>
                      <a:pt x="0" y="32308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87" name="Google Shape;1387;p13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3754348" y="4505680"/>
                <a:ext cx="89204" cy="884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88" name="Google Shape;1388;p13"/>
            <p:cNvGrpSpPr/>
            <p:nvPr/>
          </p:nvGrpSpPr>
          <p:grpSpPr>
            <a:xfrm>
              <a:off x="3492220" y="4724660"/>
              <a:ext cx="354380" cy="229889"/>
              <a:chOff x="3492220" y="4724660"/>
              <a:chExt cx="354380" cy="229889"/>
            </a:xfrm>
          </p:grpSpPr>
          <p:pic>
            <p:nvPicPr>
              <p:cNvPr id="1389" name="Google Shape;1389;p13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3630904" y="4724660"/>
                <a:ext cx="215696" cy="2298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0" name="Google Shape;1390;p13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3492220" y="4783572"/>
                <a:ext cx="96824" cy="132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1" name="Google Shape;1391;p13"/>
            <p:cNvGrpSpPr/>
            <p:nvPr/>
          </p:nvGrpSpPr>
          <p:grpSpPr>
            <a:xfrm>
              <a:off x="4020381" y="4513300"/>
              <a:ext cx="281133" cy="322817"/>
              <a:chOff x="4020381" y="4513300"/>
              <a:chExt cx="281133" cy="322817"/>
            </a:xfrm>
          </p:grpSpPr>
          <p:pic>
            <p:nvPicPr>
              <p:cNvPr id="1392" name="Google Shape;1392;p13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4020381" y="4707610"/>
                <a:ext cx="106635" cy="128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3" name="Google Shape;1393;p13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4150588" y="4513300"/>
                <a:ext cx="150926" cy="2911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4" name="Google Shape;1394;p13"/>
            <p:cNvSpPr/>
            <p:nvPr/>
          </p:nvSpPr>
          <p:spPr>
            <a:xfrm>
              <a:off x="6839711" y="5984747"/>
              <a:ext cx="1066800" cy="40005"/>
            </a:xfrm>
            <a:custGeom>
              <a:rect b="b" l="l" r="r" t="t"/>
              <a:pathLst>
                <a:path extrusionOk="0" h="40004" w="1066800">
                  <a:moveTo>
                    <a:pt x="0" y="39624"/>
                  </a:moveTo>
                  <a:lnTo>
                    <a:pt x="40386" y="38862"/>
                  </a:lnTo>
                  <a:lnTo>
                    <a:pt x="66294" y="36195"/>
                  </a:lnTo>
                  <a:lnTo>
                    <a:pt x="79176" y="34790"/>
                  </a:lnTo>
                  <a:lnTo>
                    <a:pt x="125825" y="31718"/>
                  </a:lnTo>
                  <a:lnTo>
                    <a:pt x="197727" y="30384"/>
                  </a:lnTo>
                  <a:lnTo>
                    <a:pt x="235362" y="30861"/>
                  </a:lnTo>
                  <a:lnTo>
                    <a:pt x="272855" y="31337"/>
                  </a:lnTo>
                  <a:lnTo>
                    <a:pt x="310134" y="31242"/>
                  </a:lnTo>
                  <a:lnTo>
                    <a:pt x="329445" y="30420"/>
                  </a:lnTo>
                  <a:lnTo>
                    <a:pt x="348615" y="29241"/>
                  </a:lnTo>
                  <a:lnTo>
                    <a:pt x="367784" y="27920"/>
                  </a:lnTo>
                  <a:lnTo>
                    <a:pt x="387096" y="26670"/>
                  </a:lnTo>
                  <a:lnTo>
                    <a:pt x="443995" y="23562"/>
                  </a:lnTo>
                  <a:lnTo>
                    <a:pt x="498729" y="22288"/>
                  </a:lnTo>
                  <a:lnTo>
                    <a:pt x="516445" y="22431"/>
                  </a:lnTo>
                  <a:lnTo>
                    <a:pt x="534162" y="22860"/>
                  </a:lnTo>
                  <a:lnTo>
                    <a:pt x="551318" y="22729"/>
                  </a:lnTo>
                  <a:lnTo>
                    <a:pt x="603504" y="21336"/>
                  </a:lnTo>
                  <a:lnTo>
                    <a:pt x="659130" y="17526"/>
                  </a:lnTo>
                  <a:lnTo>
                    <a:pt x="686871" y="15549"/>
                  </a:lnTo>
                  <a:lnTo>
                    <a:pt x="732924" y="12715"/>
                  </a:lnTo>
                  <a:lnTo>
                    <a:pt x="787146" y="11430"/>
                  </a:lnTo>
                  <a:lnTo>
                    <a:pt x="803731" y="11441"/>
                  </a:lnTo>
                  <a:lnTo>
                    <a:pt x="820388" y="11525"/>
                  </a:lnTo>
                  <a:lnTo>
                    <a:pt x="837187" y="11751"/>
                  </a:lnTo>
                  <a:lnTo>
                    <a:pt x="854202" y="12192"/>
                  </a:lnTo>
                  <a:lnTo>
                    <a:pt x="871335" y="12061"/>
                  </a:lnTo>
                  <a:lnTo>
                    <a:pt x="888396" y="11715"/>
                  </a:lnTo>
                  <a:lnTo>
                    <a:pt x="905315" y="11227"/>
                  </a:lnTo>
                  <a:lnTo>
                    <a:pt x="922019" y="10668"/>
                  </a:lnTo>
                  <a:lnTo>
                    <a:pt x="940188" y="10108"/>
                  </a:lnTo>
                  <a:lnTo>
                    <a:pt x="958215" y="9620"/>
                  </a:lnTo>
                  <a:lnTo>
                    <a:pt x="976241" y="9274"/>
                  </a:lnTo>
                  <a:lnTo>
                    <a:pt x="994410" y="9144"/>
                  </a:lnTo>
                  <a:lnTo>
                    <a:pt x="1005149" y="8691"/>
                  </a:lnTo>
                  <a:lnTo>
                    <a:pt x="1015745" y="8382"/>
                  </a:lnTo>
                  <a:lnTo>
                    <a:pt x="1026342" y="8072"/>
                  </a:lnTo>
                  <a:lnTo>
                    <a:pt x="1037082" y="7620"/>
                  </a:lnTo>
                  <a:lnTo>
                    <a:pt x="1044059" y="7143"/>
                  </a:lnTo>
                  <a:lnTo>
                    <a:pt x="1051179" y="6667"/>
                  </a:lnTo>
                  <a:lnTo>
                    <a:pt x="1058298" y="5905"/>
                  </a:lnTo>
                  <a:lnTo>
                    <a:pt x="1065276" y="4572"/>
                  </a:lnTo>
                  <a:lnTo>
                    <a:pt x="1066038" y="3810"/>
                  </a:lnTo>
                  <a:lnTo>
                    <a:pt x="1066800" y="4572"/>
                  </a:lnTo>
                  <a:lnTo>
                    <a:pt x="1058679" y="3429"/>
                  </a:lnTo>
                  <a:lnTo>
                    <a:pt x="1050417" y="2286"/>
                  </a:lnTo>
                  <a:lnTo>
                    <a:pt x="1042154" y="1143"/>
                  </a:lnTo>
                  <a:lnTo>
                    <a:pt x="103403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3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778" y="3437356"/>
            <a:ext cx="117398" cy="158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0" name="Google Shape;1400;p14"/>
          <p:cNvGrpSpPr/>
          <p:nvPr/>
        </p:nvGrpSpPr>
        <p:grpSpPr>
          <a:xfrm>
            <a:off x="7055332" y="3295315"/>
            <a:ext cx="540404" cy="321923"/>
            <a:chOff x="7055332" y="3295315"/>
            <a:chExt cx="540404" cy="321923"/>
          </a:xfrm>
        </p:grpSpPr>
        <p:pic>
          <p:nvPicPr>
            <p:cNvPr id="1401" name="Google Shape;140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5332" y="3457930"/>
              <a:ext cx="118922" cy="159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94016" y="3415258"/>
              <a:ext cx="77774" cy="184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06316" y="3295315"/>
              <a:ext cx="289420" cy="2906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4" name="Google Shape;1404;p14"/>
          <p:cNvGrpSpPr/>
          <p:nvPr/>
        </p:nvGrpSpPr>
        <p:grpSpPr>
          <a:xfrm>
            <a:off x="1776946" y="579063"/>
            <a:ext cx="6310696" cy="1188466"/>
            <a:chOff x="4164304" y="2126716"/>
            <a:chExt cx="3675152" cy="499922"/>
          </a:xfrm>
        </p:grpSpPr>
        <p:pic>
          <p:nvPicPr>
            <p:cNvPr id="1405" name="Google Shape;1405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64304" y="2461996"/>
              <a:ext cx="194360" cy="1646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6" name="Google Shape;1406;p14"/>
            <p:cNvGrpSpPr/>
            <p:nvPr/>
          </p:nvGrpSpPr>
          <p:grpSpPr>
            <a:xfrm>
              <a:off x="4682464" y="2421610"/>
              <a:ext cx="459536" cy="184454"/>
              <a:chOff x="4682464" y="2421610"/>
              <a:chExt cx="459536" cy="184454"/>
            </a:xfrm>
          </p:grpSpPr>
          <p:pic>
            <p:nvPicPr>
              <p:cNvPr id="1407" name="Google Shape;1407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82464" y="2453614"/>
                <a:ext cx="150164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8" name="Google Shape;1408;p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853152" y="2421610"/>
                <a:ext cx="288848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09" name="Google Shape;1409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39333" y="2320264"/>
              <a:ext cx="120065" cy="2050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0" name="Google Shape;1410;p14"/>
            <p:cNvGrpSpPr/>
            <p:nvPr/>
          </p:nvGrpSpPr>
          <p:grpSpPr>
            <a:xfrm>
              <a:off x="5908522" y="2337790"/>
              <a:ext cx="250748" cy="146354"/>
              <a:chOff x="5908522" y="2337790"/>
              <a:chExt cx="250748" cy="146354"/>
            </a:xfrm>
          </p:grpSpPr>
          <p:pic>
            <p:nvPicPr>
              <p:cNvPr id="1411" name="Google Shape;1411;p1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908522" y="2360650"/>
                <a:ext cx="145567" cy="123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2" name="Google Shape;1412;p1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085306" y="2337790"/>
                <a:ext cx="73964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13" name="Google Shape;1413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9727" y="2126716"/>
              <a:ext cx="132484" cy="2993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4" name="Google Shape;1414;p14"/>
            <p:cNvGrpSpPr/>
            <p:nvPr/>
          </p:nvGrpSpPr>
          <p:grpSpPr>
            <a:xfrm>
              <a:off x="6889216" y="2142087"/>
              <a:ext cx="523354" cy="259761"/>
              <a:chOff x="6889216" y="2142087"/>
              <a:chExt cx="523354" cy="259761"/>
            </a:xfrm>
          </p:grpSpPr>
          <p:pic>
            <p:nvPicPr>
              <p:cNvPr id="1415" name="Google Shape;1415;p1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889216" y="2263876"/>
                <a:ext cx="105206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6" name="Google Shape;1416;p1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017232" y="2142087"/>
                <a:ext cx="395338" cy="2361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7" name="Google Shape;1417;p14"/>
            <p:cNvGrpSpPr/>
            <p:nvPr/>
          </p:nvGrpSpPr>
          <p:grpSpPr>
            <a:xfrm>
              <a:off x="7536154" y="2133288"/>
              <a:ext cx="303302" cy="131126"/>
              <a:chOff x="7536154" y="2133288"/>
              <a:chExt cx="303302" cy="131126"/>
            </a:xfrm>
          </p:grpSpPr>
          <p:pic>
            <p:nvPicPr>
              <p:cNvPr id="1418" name="Google Shape;1418;p1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536154" y="2133288"/>
                <a:ext cx="238628" cy="131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9" name="Google Shape;1419;p14"/>
              <p:cNvSpPr/>
              <p:nvPr/>
            </p:nvSpPr>
            <p:spPr>
              <a:xfrm>
                <a:off x="7816596" y="2170175"/>
                <a:ext cx="22860" cy="24130"/>
              </a:xfrm>
              <a:custGeom>
                <a:rect b="b" l="l" r="r" t="t"/>
                <a:pathLst>
                  <a:path extrusionOk="0" h="2413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420" name="Google Shape;1420;p14"/>
            <p:cNvGrpSpPr/>
            <p:nvPr/>
          </p:nvGrpSpPr>
          <p:grpSpPr>
            <a:xfrm>
              <a:off x="6735317" y="2479547"/>
              <a:ext cx="634365" cy="47244"/>
              <a:chOff x="6735317" y="2479547"/>
              <a:chExt cx="634365" cy="47244"/>
            </a:xfrm>
          </p:grpSpPr>
          <p:sp>
            <p:nvSpPr>
              <p:cNvPr id="1421" name="Google Shape;1421;p14"/>
              <p:cNvSpPr/>
              <p:nvPr/>
            </p:nvSpPr>
            <p:spPr>
              <a:xfrm>
                <a:off x="6735317" y="2503931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6739127" y="2479547"/>
                <a:ext cx="630555" cy="36195"/>
              </a:xfrm>
              <a:custGeom>
                <a:rect b="b" l="l" r="r" t="t"/>
                <a:pathLst>
                  <a:path extrusionOk="0" h="36194" w="630554">
                    <a:moveTo>
                      <a:pt x="7620" y="35813"/>
                    </a:moveTo>
                    <a:lnTo>
                      <a:pt x="3048" y="34289"/>
                    </a:lnTo>
                    <a:lnTo>
                      <a:pt x="0" y="32003"/>
                    </a:lnTo>
                    <a:lnTo>
                      <a:pt x="3048" y="35051"/>
                    </a:lnTo>
                    <a:lnTo>
                      <a:pt x="10668" y="35051"/>
                    </a:lnTo>
                    <a:lnTo>
                      <a:pt x="17526" y="35051"/>
                    </a:lnTo>
                    <a:lnTo>
                      <a:pt x="25146" y="34289"/>
                    </a:lnTo>
                    <a:lnTo>
                      <a:pt x="37599" y="32468"/>
                    </a:lnTo>
                    <a:lnTo>
                      <a:pt x="49911" y="30575"/>
                    </a:lnTo>
                    <a:lnTo>
                      <a:pt x="62222" y="28825"/>
                    </a:lnTo>
                    <a:lnTo>
                      <a:pt x="108585" y="24479"/>
                    </a:lnTo>
                    <a:lnTo>
                      <a:pt x="168652" y="20966"/>
                    </a:lnTo>
                    <a:lnTo>
                      <a:pt x="220396" y="18990"/>
                    </a:lnTo>
                    <a:lnTo>
                      <a:pt x="266009" y="17859"/>
                    </a:lnTo>
                    <a:lnTo>
                      <a:pt x="285750" y="17716"/>
                    </a:lnTo>
                    <a:lnTo>
                      <a:pt x="305490" y="17859"/>
                    </a:lnTo>
                    <a:lnTo>
                      <a:pt x="325374" y="18287"/>
                    </a:lnTo>
                    <a:lnTo>
                      <a:pt x="367795" y="18264"/>
                    </a:lnTo>
                    <a:lnTo>
                      <a:pt x="410432" y="18097"/>
                    </a:lnTo>
                    <a:lnTo>
                      <a:pt x="453211" y="17645"/>
                    </a:lnTo>
                    <a:lnTo>
                      <a:pt x="496062" y="16763"/>
                    </a:lnTo>
                    <a:lnTo>
                      <a:pt x="513659" y="16633"/>
                    </a:lnTo>
                    <a:lnTo>
                      <a:pt x="566166" y="15239"/>
                    </a:lnTo>
                    <a:lnTo>
                      <a:pt x="609778" y="10846"/>
                    </a:lnTo>
                    <a:lnTo>
                      <a:pt x="624078" y="9143"/>
                    </a:lnTo>
                    <a:lnTo>
                      <a:pt x="625602" y="9143"/>
                    </a:lnTo>
                    <a:lnTo>
                      <a:pt x="629412" y="8381"/>
                    </a:lnTo>
                    <a:lnTo>
                      <a:pt x="630174" y="7619"/>
                    </a:lnTo>
                    <a:lnTo>
                      <a:pt x="621792" y="6095"/>
                    </a:lnTo>
                    <a:lnTo>
                      <a:pt x="617982" y="3809"/>
                    </a:lnTo>
                    <a:lnTo>
                      <a:pt x="61036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423" name="Google Shape;1423;p14"/>
          <p:cNvGrpSpPr/>
          <p:nvPr/>
        </p:nvGrpSpPr>
        <p:grpSpPr>
          <a:xfrm>
            <a:off x="5961887" y="3475481"/>
            <a:ext cx="928369" cy="675386"/>
            <a:chOff x="5961887" y="3475481"/>
            <a:chExt cx="928369" cy="675386"/>
          </a:xfrm>
        </p:grpSpPr>
        <p:sp>
          <p:nvSpPr>
            <p:cNvPr id="1424" name="Google Shape;1424;p14"/>
            <p:cNvSpPr/>
            <p:nvPr/>
          </p:nvSpPr>
          <p:spPr>
            <a:xfrm>
              <a:off x="5961887" y="3475481"/>
              <a:ext cx="928369" cy="622935"/>
            </a:xfrm>
            <a:custGeom>
              <a:rect b="b" l="l" r="r" t="t"/>
              <a:pathLst>
                <a:path extrusionOk="0" h="622935" w="928370">
                  <a:moveTo>
                    <a:pt x="0" y="622554"/>
                  </a:moveTo>
                  <a:lnTo>
                    <a:pt x="29027" y="599503"/>
                  </a:lnTo>
                  <a:lnTo>
                    <a:pt x="35051" y="595503"/>
                  </a:lnTo>
                  <a:lnTo>
                    <a:pt x="41076" y="591502"/>
                  </a:lnTo>
                  <a:lnTo>
                    <a:pt x="47243" y="587502"/>
                  </a:lnTo>
                  <a:lnTo>
                    <a:pt x="57090" y="580084"/>
                  </a:lnTo>
                  <a:lnTo>
                    <a:pt x="97464" y="552831"/>
                  </a:lnTo>
                  <a:lnTo>
                    <a:pt x="117419" y="541401"/>
                  </a:lnTo>
                  <a:lnTo>
                    <a:pt x="127253" y="535686"/>
                  </a:lnTo>
                  <a:lnTo>
                    <a:pt x="138100" y="528828"/>
                  </a:lnTo>
                  <a:lnTo>
                    <a:pt x="148875" y="521970"/>
                  </a:lnTo>
                  <a:lnTo>
                    <a:pt x="159508" y="515112"/>
                  </a:lnTo>
                  <a:lnTo>
                    <a:pt x="169926" y="508254"/>
                  </a:lnTo>
                  <a:lnTo>
                    <a:pt x="188202" y="496228"/>
                  </a:lnTo>
                  <a:lnTo>
                    <a:pt x="206406" y="484060"/>
                  </a:lnTo>
                  <a:lnTo>
                    <a:pt x="224468" y="471606"/>
                  </a:lnTo>
                  <a:lnTo>
                    <a:pt x="242315" y="458724"/>
                  </a:lnTo>
                  <a:lnTo>
                    <a:pt x="263163" y="443579"/>
                  </a:lnTo>
                  <a:lnTo>
                    <a:pt x="284511" y="429006"/>
                  </a:lnTo>
                  <a:lnTo>
                    <a:pt x="306288" y="415004"/>
                  </a:lnTo>
                  <a:lnTo>
                    <a:pt x="328421" y="401574"/>
                  </a:lnTo>
                  <a:lnTo>
                    <a:pt x="344423" y="392549"/>
                  </a:lnTo>
                  <a:lnTo>
                    <a:pt x="360425" y="383667"/>
                  </a:lnTo>
                  <a:lnTo>
                    <a:pt x="376427" y="374784"/>
                  </a:lnTo>
                  <a:lnTo>
                    <a:pt x="423576" y="346519"/>
                  </a:lnTo>
                  <a:lnTo>
                    <a:pt x="454151" y="326136"/>
                  </a:lnTo>
                  <a:lnTo>
                    <a:pt x="468891" y="316432"/>
                  </a:lnTo>
                  <a:lnTo>
                    <a:pt x="483488" y="306800"/>
                  </a:lnTo>
                  <a:lnTo>
                    <a:pt x="498086" y="297310"/>
                  </a:lnTo>
                  <a:lnTo>
                    <a:pt x="512825" y="288036"/>
                  </a:lnTo>
                  <a:lnTo>
                    <a:pt x="526994" y="278892"/>
                  </a:lnTo>
                  <a:lnTo>
                    <a:pt x="541019" y="269748"/>
                  </a:lnTo>
                  <a:lnTo>
                    <a:pt x="555045" y="260604"/>
                  </a:lnTo>
                  <a:lnTo>
                    <a:pt x="569213" y="251460"/>
                  </a:lnTo>
                  <a:lnTo>
                    <a:pt x="600825" y="229921"/>
                  </a:lnTo>
                  <a:lnTo>
                    <a:pt x="636365" y="203930"/>
                  </a:lnTo>
                  <a:lnTo>
                    <a:pt x="649164" y="194750"/>
                  </a:lnTo>
                  <a:lnTo>
                    <a:pt x="684276" y="171926"/>
                  </a:lnTo>
                  <a:lnTo>
                    <a:pt x="706373" y="158496"/>
                  </a:lnTo>
                  <a:lnTo>
                    <a:pt x="714708" y="153221"/>
                  </a:lnTo>
                  <a:lnTo>
                    <a:pt x="722756" y="147732"/>
                  </a:lnTo>
                  <a:lnTo>
                    <a:pt x="730805" y="142101"/>
                  </a:lnTo>
                  <a:lnTo>
                    <a:pt x="739140" y="136398"/>
                  </a:lnTo>
                  <a:lnTo>
                    <a:pt x="747724" y="129992"/>
                  </a:lnTo>
                  <a:lnTo>
                    <a:pt x="756380" y="123444"/>
                  </a:lnTo>
                  <a:lnTo>
                    <a:pt x="765178" y="116895"/>
                  </a:lnTo>
                  <a:lnTo>
                    <a:pt x="774191" y="110490"/>
                  </a:lnTo>
                  <a:lnTo>
                    <a:pt x="781609" y="105346"/>
                  </a:lnTo>
                  <a:lnTo>
                    <a:pt x="788955" y="100203"/>
                  </a:lnTo>
                  <a:lnTo>
                    <a:pt x="796159" y="95059"/>
                  </a:lnTo>
                  <a:lnTo>
                    <a:pt x="803147" y="89916"/>
                  </a:lnTo>
                  <a:lnTo>
                    <a:pt x="810565" y="84772"/>
                  </a:lnTo>
                  <a:lnTo>
                    <a:pt x="817911" y="79629"/>
                  </a:lnTo>
                  <a:lnTo>
                    <a:pt x="825115" y="74485"/>
                  </a:lnTo>
                  <a:lnTo>
                    <a:pt x="832103" y="69342"/>
                  </a:lnTo>
                  <a:lnTo>
                    <a:pt x="842260" y="61924"/>
                  </a:lnTo>
                  <a:lnTo>
                    <a:pt x="852201" y="54578"/>
                  </a:lnTo>
                  <a:lnTo>
                    <a:pt x="862000" y="47374"/>
                  </a:lnTo>
                  <a:lnTo>
                    <a:pt x="871727" y="40386"/>
                  </a:lnTo>
                  <a:lnTo>
                    <a:pt x="878014" y="35814"/>
                  </a:lnTo>
                  <a:lnTo>
                    <a:pt x="884301" y="31242"/>
                  </a:lnTo>
                  <a:lnTo>
                    <a:pt x="890587" y="26670"/>
                  </a:lnTo>
                  <a:lnTo>
                    <a:pt x="896873" y="22098"/>
                  </a:lnTo>
                  <a:lnTo>
                    <a:pt x="902588" y="17776"/>
                  </a:lnTo>
                  <a:lnTo>
                    <a:pt x="908304" y="13811"/>
                  </a:lnTo>
                  <a:lnTo>
                    <a:pt x="914019" y="9989"/>
                  </a:lnTo>
                  <a:lnTo>
                    <a:pt x="919733" y="6096"/>
                  </a:lnTo>
                  <a:lnTo>
                    <a:pt x="922781" y="3810"/>
                  </a:lnTo>
                  <a:lnTo>
                    <a:pt x="925067" y="1524"/>
                  </a:lnTo>
                  <a:lnTo>
                    <a:pt x="928115" y="0"/>
                  </a:lnTo>
                  <a:lnTo>
                    <a:pt x="922781" y="0"/>
                  </a:lnTo>
                  <a:lnTo>
                    <a:pt x="918209" y="0"/>
                  </a:lnTo>
                  <a:lnTo>
                    <a:pt x="912875" y="76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6329933" y="4136897"/>
              <a:ext cx="1905" cy="13970"/>
            </a:xfrm>
            <a:custGeom>
              <a:rect b="b" l="l" r="r" t="t"/>
              <a:pathLst>
                <a:path extrusionOk="0" h="13970" w="1904">
                  <a:moveTo>
                    <a:pt x="1524" y="0"/>
                  </a:moveTo>
                  <a:lnTo>
                    <a:pt x="762" y="8382"/>
                  </a:lnTo>
                  <a:lnTo>
                    <a:pt x="0" y="9144"/>
                  </a:lnTo>
                  <a:lnTo>
                    <a:pt x="0" y="1371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26" name="Google Shape;1426;p14"/>
          <p:cNvGrpSpPr/>
          <p:nvPr/>
        </p:nvGrpSpPr>
        <p:grpSpPr>
          <a:xfrm>
            <a:off x="4185919" y="3274593"/>
            <a:ext cx="2723387" cy="2760307"/>
            <a:chOff x="4184904" y="3255517"/>
            <a:chExt cx="2723387" cy="2760307"/>
          </a:xfrm>
        </p:grpSpPr>
        <p:sp>
          <p:nvSpPr>
            <p:cNvPr id="1427" name="Google Shape;1427;p14"/>
            <p:cNvSpPr/>
            <p:nvPr/>
          </p:nvSpPr>
          <p:spPr>
            <a:xfrm>
              <a:off x="4184904" y="3255517"/>
              <a:ext cx="1725295" cy="1896110"/>
            </a:xfrm>
            <a:custGeom>
              <a:rect b="b" l="l" r="r" t="t"/>
              <a:pathLst>
                <a:path extrusionOk="0" h="1896110" w="1725295">
                  <a:moveTo>
                    <a:pt x="1383030" y="642366"/>
                  </a:moveTo>
                  <a:lnTo>
                    <a:pt x="1300480" y="642366"/>
                  </a:lnTo>
                  <a:lnTo>
                    <a:pt x="1300480" y="643636"/>
                  </a:lnTo>
                  <a:lnTo>
                    <a:pt x="1296670" y="643636"/>
                  </a:lnTo>
                  <a:lnTo>
                    <a:pt x="1296670" y="644906"/>
                  </a:lnTo>
                  <a:lnTo>
                    <a:pt x="1294130" y="644906"/>
                  </a:lnTo>
                  <a:lnTo>
                    <a:pt x="1294130" y="646176"/>
                  </a:lnTo>
                  <a:lnTo>
                    <a:pt x="1289050" y="646176"/>
                  </a:lnTo>
                  <a:lnTo>
                    <a:pt x="1289050" y="647446"/>
                  </a:lnTo>
                  <a:lnTo>
                    <a:pt x="1285240" y="647446"/>
                  </a:lnTo>
                  <a:lnTo>
                    <a:pt x="1285240" y="646430"/>
                  </a:lnTo>
                  <a:lnTo>
                    <a:pt x="1286510" y="646430"/>
                  </a:lnTo>
                  <a:lnTo>
                    <a:pt x="1286510" y="645160"/>
                  </a:lnTo>
                  <a:lnTo>
                    <a:pt x="1290320" y="645160"/>
                  </a:lnTo>
                  <a:lnTo>
                    <a:pt x="1290320" y="643890"/>
                  </a:lnTo>
                  <a:lnTo>
                    <a:pt x="1291590" y="643890"/>
                  </a:lnTo>
                  <a:lnTo>
                    <a:pt x="1291590" y="393700"/>
                  </a:lnTo>
                  <a:lnTo>
                    <a:pt x="1283970" y="393700"/>
                  </a:lnTo>
                  <a:lnTo>
                    <a:pt x="1283970" y="647700"/>
                  </a:lnTo>
                  <a:lnTo>
                    <a:pt x="1283970" y="648716"/>
                  </a:lnTo>
                  <a:lnTo>
                    <a:pt x="1281430" y="648716"/>
                  </a:lnTo>
                  <a:lnTo>
                    <a:pt x="1281430" y="648970"/>
                  </a:lnTo>
                  <a:lnTo>
                    <a:pt x="1281430" y="649986"/>
                  </a:lnTo>
                  <a:lnTo>
                    <a:pt x="1277620" y="649986"/>
                  </a:lnTo>
                  <a:lnTo>
                    <a:pt x="1277620" y="648970"/>
                  </a:lnTo>
                  <a:lnTo>
                    <a:pt x="1281430" y="648970"/>
                  </a:lnTo>
                  <a:lnTo>
                    <a:pt x="1281430" y="648716"/>
                  </a:lnTo>
                  <a:lnTo>
                    <a:pt x="1281430" y="647700"/>
                  </a:lnTo>
                  <a:lnTo>
                    <a:pt x="1283970" y="647700"/>
                  </a:lnTo>
                  <a:lnTo>
                    <a:pt x="1283970" y="393700"/>
                  </a:lnTo>
                  <a:lnTo>
                    <a:pt x="1259840" y="393700"/>
                  </a:lnTo>
                  <a:lnTo>
                    <a:pt x="1259840" y="657860"/>
                  </a:lnTo>
                  <a:lnTo>
                    <a:pt x="1259840" y="658876"/>
                  </a:lnTo>
                  <a:lnTo>
                    <a:pt x="1258570" y="658876"/>
                  </a:lnTo>
                  <a:lnTo>
                    <a:pt x="1258570" y="657860"/>
                  </a:lnTo>
                  <a:lnTo>
                    <a:pt x="1259840" y="657860"/>
                  </a:lnTo>
                  <a:lnTo>
                    <a:pt x="1259840" y="393700"/>
                  </a:lnTo>
                  <a:lnTo>
                    <a:pt x="1256030" y="393700"/>
                  </a:lnTo>
                  <a:lnTo>
                    <a:pt x="1256030" y="659130"/>
                  </a:lnTo>
                  <a:lnTo>
                    <a:pt x="1256030" y="660146"/>
                  </a:lnTo>
                  <a:lnTo>
                    <a:pt x="1254760" y="660146"/>
                  </a:lnTo>
                  <a:lnTo>
                    <a:pt x="1254760" y="660400"/>
                  </a:lnTo>
                  <a:lnTo>
                    <a:pt x="1254760" y="661416"/>
                  </a:lnTo>
                  <a:lnTo>
                    <a:pt x="1250950" y="661416"/>
                  </a:lnTo>
                  <a:lnTo>
                    <a:pt x="1250950" y="661670"/>
                  </a:lnTo>
                  <a:lnTo>
                    <a:pt x="1250950" y="662686"/>
                  </a:lnTo>
                  <a:lnTo>
                    <a:pt x="1248410" y="662686"/>
                  </a:lnTo>
                  <a:lnTo>
                    <a:pt x="1248410" y="662940"/>
                  </a:lnTo>
                  <a:lnTo>
                    <a:pt x="1248410" y="663956"/>
                  </a:lnTo>
                  <a:lnTo>
                    <a:pt x="1247140" y="663956"/>
                  </a:lnTo>
                  <a:lnTo>
                    <a:pt x="1247140" y="665226"/>
                  </a:lnTo>
                  <a:lnTo>
                    <a:pt x="1243330" y="665226"/>
                  </a:lnTo>
                  <a:lnTo>
                    <a:pt x="1243330" y="666496"/>
                  </a:lnTo>
                  <a:lnTo>
                    <a:pt x="1239520" y="666496"/>
                  </a:lnTo>
                  <a:lnTo>
                    <a:pt x="1239520" y="666750"/>
                  </a:lnTo>
                  <a:lnTo>
                    <a:pt x="1239520" y="667766"/>
                  </a:lnTo>
                  <a:lnTo>
                    <a:pt x="1238250" y="667766"/>
                  </a:lnTo>
                  <a:lnTo>
                    <a:pt x="1238250" y="669036"/>
                  </a:lnTo>
                  <a:lnTo>
                    <a:pt x="1235710" y="669036"/>
                  </a:lnTo>
                  <a:lnTo>
                    <a:pt x="1235710" y="670306"/>
                  </a:lnTo>
                  <a:lnTo>
                    <a:pt x="1231900" y="670306"/>
                  </a:lnTo>
                  <a:lnTo>
                    <a:pt x="1231900" y="671576"/>
                  </a:lnTo>
                  <a:lnTo>
                    <a:pt x="1230630" y="671576"/>
                  </a:lnTo>
                  <a:lnTo>
                    <a:pt x="1230630" y="672846"/>
                  </a:lnTo>
                  <a:lnTo>
                    <a:pt x="1226820" y="672846"/>
                  </a:lnTo>
                  <a:lnTo>
                    <a:pt x="1226820" y="674116"/>
                  </a:lnTo>
                  <a:lnTo>
                    <a:pt x="1224280" y="674116"/>
                  </a:lnTo>
                  <a:lnTo>
                    <a:pt x="1224280" y="675386"/>
                  </a:lnTo>
                  <a:lnTo>
                    <a:pt x="1221740" y="675386"/>
                  </a:lnTo>
                  <a:lnTo>
                    <a:pt x="1221740" y="676656"/>
                  </a:lnTo>
                  <a:lnTo>
                    <a:pt x="1219200" y="676656"/>
                  </a:lnTo>
                  <a:lnTo>
                    <a:pt x="1219200" y="677926"/>
                  </a:lnTo>
                  <a:lnTo>
                    <a:pt x="1216660" y="677926"/>
                  </a:lnTo>
                  <a:lnTo>
                    <a:pt x="1216660" y="679196"/>
                  </a:lnTo>
                  <a:lnTo>
                    <a:pt x="1214120" y="679196"/>
                  </a:lnTo>
                  <a:lnTo>
                    <a:pt x="1214120" y="680466"/>
                  </a:lnTo>
                  <a:lnTo>
                    <a:pt x="1211580" y="680466"/>
                  </a:lnTo>
                  <a:lnTo>
                    <a:pt x="1211580" y="681736"/>
                  </a:lnTo>
                  <a:lnTo>
                    <a:pt x="1209040" y="681736"/>
                  </a:lnTo>
                  <a:lnTo>
                    <a:pt x="1209040" y="683006"/>
                  </a:lnTo>
                  <a:lnTo>
                    <a:pt x="1206500" y="683006"/>
                  </a:lnTo>
                  <a:lnTo>
                    <a:pt x="1206500" y="684276"/>
                  </a:lnTo>
                  <a:lnTo>
                    <a:pt x="1205230" y="684276"/>
                  </a:lnTo>
                  <a:lnTo>
                    <a:pt x="1205230" y="685546"/>
                  </a:lnTo>
                  <a:lnTo>
                    <a:pt x="1201420" y="685546"/>
                  </a:lnTo>
                  <a:lnTo>
                    <a:pt x="1201420" y="686816"/>
                  </a:lnTo>
                  <a:lnTo>
                    <a:pt x="1200150" y="686816"/>
                  </a:lnTo>
                  <a:lnTo>
                    <a:pt x="1200150" y="688086"/>
                  </a:lnTo>
                  <a:lnTo>
                    <a:pt x="1197610" y="688086"/>
                  </a:lnTo>
                  <a:lnTo>
                    <a:pt x="1197610" y="689356"/>
                  </a:lnTo>
                  <a:lnTo>
                    <a:pt x="1193800" y="689356"/>
                  </a:lnTo>
                  <a:lnTo>
                    <a:pt x="1193800" y="691896"/>
                  </a:lnTo>
                  <a:lnTo>
                    <a:pt x="1189990" y="691896"/>
                  </a:lnTo>
                  <a:lnTo>
                    <a:pt x="1189990" y="693166"/>
                  </a:lnTo>
                  <a:lnTo>
                    <a:pt x="1187450" y="693166"/>
                  </a:lnTo>
                  <a:lnTo>
                    <a:pt x="1187450" y="694436"/>
                  </a:lnTo>
                  <a:lnTo>
                    <a:pt x="1186180" y="694436"/>
                  </a:lnTo>
                  <a:lnTo>
                    <a:pt x="1186180" y="695706"/>
                  </a:lnTo>
                  <a:lnTo>
                    <a:pt x="1182370" y="695706"/>
                  </a:lnTo>
                  <a:lnTo>
                    <a:pt x="1182370" y="696976"/>
                  </a:lnTo>
                  <a:lnTo>
                    <a:pt x="1179830" y="696976"/>
                  </a:lnTo>
                  <a:lnTo>
                    <a:pt x="1179830" y="698246"/>
                  </a:lnTo>
                  <a:lnTo>
                    <a:pt x="1178560" y="698246"/>
                  </a:lnTo>
                  <a:lnTo>
                    <a:pt x="1178560" y="699516"/>
                  </a:lnTo>
                  <a:lnTo>
                    <a:pt x="1176020" y="699516"/>
                  </a:lnTo>
                  <a:lnTo>
                    <a:pt x="1176020" y="700786"/>
                  </a:lnTo>
                  <a:lnTo>
                    <a:pt x="1172210" y="700786"/>
                  </a:lnTo>
                  <a:lnTo>
                    <a:pt x="1172210" y="703326"/>
                  </a:lnTo>
                  <a:lnTo>
                    <a:pt x="1168400" y="703326"/>
                  </a:lnTo>
                  <a:lnTo>
                    <a:pt x="1168400" y="704596"/>
                  </a:lnTo>
                  <a:lnTo>
                    <a:pt x="1165860" y="704596"/>
                  </a:lnTo>
                  <a:lnTo>
                    <a:pt x="1165860" y="705866"/>
                  </a:lnTo>
                  <a:lnTo>
                    <a:pt x="1164590" y="705866"/>
                  </a:lnTo>
                  <a:lnTo>
                    <a:pt x="1164590" y="707136"/>
                  </a:lnTo>
                  <a:lnTo>
                    <a:pt x="1160780" y="707136"/>
                  </a:lnTo>
                  <a:lnTo>
                    <a:pt x="1160780" y="708406"/>
                  </a:lnTo>
                  <a:lnTo>
                    <a:pt x="1159510" y="708406"/>
                  </a:lnTo>
                  <a:lnTo>
                    <a:pt x="1159510" y="709676"/>
                  </a:lnTo>
                  <a:lnTo>
                    <a:pt x="1156970" y="709676"/>
                  </a:lnTo>
                  <a:lnTo>
                    <a:pt x="1156970" y="710946"/>
                  </a:lnTo>
                  <a:lnTo>
                    <a:pt x="1154430" y="710946"/>
                  </a:lnTo>
                  <a:lnTo>
                    <a:pt x="1154430" y="712216"/>
                  </a:lnTo>
                  <a:lnTo>
                    <a:pt x="1151890" y="712216"/>
                  </a:lnTo>
                  <a:lnTo>
                    <a:pt x="1151890" y="713486"/>
                  </a:lnTo>
                  <a:lnTo>
                    <a:pt x="1149350" y="713486"/>
                  </a:lnTo>
                  <a:lnTo>
                    <a:pt x="1149350" y="714756"/>
                  </a:lnTo>
                  <a:lnTo>
                    <a:pt x="1148080" y="714756"/>
                  </a:lnTo>
                  <a:lnTo>
                    <a:pt x="1148080" y="716026"/>
                  </a:lnTo>
                  <a:lnTo>
                    <a:pt x="1144270" y="716026"/>
                  </a:lnTo>
                  <a:lnTo>
                    <a:pt x="1144270" y="717296"/>
                  </a:lnTo>
                  <a:lnTo>
                    <a:pt x="1143000" y="717296"/>
                  </a:lnTo>
                  <a:lnTo>
                    <a:pt x="1143000" y="718566"/>
                  </a:lnTo>
                  <a:lnTo>
                    <a:pt x="1140460" y="718566"/>
                  </a:lnTo>
                  <a:lnTo>
                    <a:pt x="1139190" y="719836"/>
                  </a:lnTo>
                  <a:lnTo>
                    <a:pt x="1137920" y="719836"/>
                  </a:lnTo>
                  <a:lnTo>
                    <a:pt x="1137920" y="721106"/>
                  </a:lnTo>
                  <a:lnTo>
                    <a:pt x="1136650" y="721106"/>
                  </a:lnTo>
                  <a:lnTo>
                    <a:pt x="1136650" y="722376"/>
                  </a:lnTo>
                  <a:lnTo>
                    <a:pt x="1132840" y="722376"/>
                  </a:lnTo>
                  <a:lnTo>
                    <a:pt x="1132840" y="723646"/>
                  </a:lnTo>
                  <a:lnTo>
                    <a:pt x="1130300" y="723646"/>
                  </a:lnTo>
                  <a:lnTo>
                    <a:pt x="1130300" y="724916"/>
                  </a:lnTo>
                  <a:lnTo>
                    <a:pt x="1129030" y="724916"/>
                  </a:lnTo>
                  <a:lnTo>
                    <a:pt x="1127760" y="726186"/>
                  </a:lnTo>
                  <a:lnTo>
                    <a:pt x="1126490" y="726186"/>
                  </a:lnTo>
                  <a:lnTo>
                    <a:pt x="1126490" y="727456"/>
                  </a:lnTo>
                  <a:lnTo>
                    <a:pt x="1122680" y="727456"/>
                  </a:lnTo>
                  <a:lnTo>
                    <a:pt x="1122680" y="728726"/>
                  </a:lnTo>
                  <a:lnTo>
                    <a:pt x="1121410" y="728726"/>
                  </a:lnTo>
                  <a:lnTo>
                    <a:pt x="1121410" y="729996"/>
                  </a:lnTo>
                  <a:lnTo>
                    <a:pt x="1118870" y="729996"/>
                  </a:lnTo>
                  <a:lnTo>
                    <a:pt x="1118870" y="731266"/>
                  </a:lnTo>
                  <a:lnTo>
                    <a:pt x="1116330" y="731266"/>
                  </a:lnTo>
                  <a:lnTo>
                    <a:pt x="1116330" y="732536"/>
                  </a:lnTo>
                  <a:lnTo>
                    <a:pt x="1115060" y="732536"/>
                  </a:lnTo>
                  <a:lnTo>
                    <a:pt x="1115060" y="733806"/>
                  </a:lnTo>
                  <a:lnTo>
                    <a:pt x="1111250" y="733806"/>
                  </a:lnTo>
                  <a:lnTo>
                    <a:pt x="1111250" y="735076"/>
                  </a:lnTo>
                  <a:lnTo>
                    <a:pt x="1108710" y="735076"/>
                  </a:lnTo>
                  <a:lnTo>
                    <a:pt x="1108710" y="736346"/>
                  </a:lnTo>
                  <a:lnTo>
                    <a:pt x="1107440" y="736346"/>
                  </a:lnTo>
                  <a:lnTo>
                    <a:pt x="1106170" y="737616"/>
                  </a:lnTo>
                  <a:lnTo>
                    <a:pt x="1104900" y="737616"/>
                  </a:lnTo>
                  <a:lnTo>
                    <a:pt x="1104900" y="738886"/>
                  </a:lnTo>
                  <a:lnTo>
                    <a:pt x="1102360" y="738886"/>
                  </a:lnTo>
                  <a:lnTo>
                    <a:pt x="1102360" y="740156"/>
                  </a:lnTo>
                  <a:lnTo>
                    <a:pt x="1099820" y="740156"/>
                  </a:lnTo>
                  <a:lnTo>
                    <a:pt x="1099820" y="741426"/>
                  </a:lnTo>
                  <a:lnTo>
                    <a:pt x="1097280" y="741426"/>
                  </a:lnTo>
                  <a:lnTo>
                    <a:pt x="1097280" y="742696"/>
                  </a:lnTo>
                  <a:lnTo>
                    <a:pt x="1094740" y="742696"/>
                  </a:lnTo>
                  <a:lnTo>
                    <a:pt x="1094740" y="743966"/>
                  </a:lnTo>
                  <a:lnTo>
                    <a:pt x="1093470" y="743966"/>
                  </a:lnTo>
                  <a:lnTo>
                    <a:pt x="1093470" y="745236"/>
                  </a:lnTo>
                  <a:lnTo>
                    <a:pt x="1090930" y="745236"/>
                  </a:lnTo>
                  <a:lnTo>
                    <a:pt x="1090930" y="746506"/>
                  </a:lnTo>
                  <a:lnTo>
                    <a:pt x="1087120" y="746506"/>
                  </a:lnTo>
                  <a:lnTo>
                    <a:pt x="1087120" y="747776"/>
                  </a:lnTo>
                  <a:lnTo>
                    <a:pt x="1085850" y="747776"/>
                  </a:lnTo>
                  <a:lnTo>
                    <a:pt x="1085850" y="749046"/>
                  </a:lnTo>
                  <a:lnTo>
                    <a:pt x="1083310" y="749046"/>
                  </a:lnTo>
                  <a:lnTo>
                    <a:pt x="1083310" y="750316"/>
                  </a:lnTo>
                  <a:lnTo>
                    <a:pt x="1080770" y="750316"/>
                  </a:lnTo>
                  <a:lnTo>
                    <a:pt x="1080770" y="751586"/>
                  </a:lnTo>
                  <a:lnTo>
                    <a:pt x="1079500" y="751586"/>
                  </a:lnTo>
                  <a:lnTo>
                    <a:pt x="1079500" y="752856"/>
                  </a:lnTo>
                  <a:lnTo>
                    <a:pt x="1075690" y="752856"/>
                  </a:lnTo>
                  <a:lnTo>
                    <a:pt x="1075690" y="754126"/>
                  </a:lnTo>
                  <a:lnTo>
                    <a:pt x="1073150" y="754126"/>
                  </a:lnTo>
                  <a:lnTo>
                    <a:pt x="1073150" y="755396"/>
                  </a:lnTo>
                  <a:lnTo>
                    <a:pt x="1071880" y="755396"/>
                  </a:lnTo>
                  <a:lnTo>
                    <a:pt x="1071880" y="756666"/>
                  </a:lnTo>
                  <a:lnTo>
                    <a:pt x="1069340" y="756666"/>
                  </a:lnTo>
                  <a:lnTo>
                    <a:pt x="1069340" y="757936"/>
                  </a:lnTo>
                  <a:lnTo>
                    <a:pt x="1065530" y="757936"/>
                  </a:lnTo>
                  <a:lnTo>
                    <a:pt x="1065530" y="759206"/>
                  </a:lnTo>
                  <a:lnTo>
                    <a:pt x="1064260" y="759206"/>
                  </a:lnTo>
                  <a:lnTo>
                    <a:pt x="1064260" y="760476"/>
                  </a:lnTo>
                  <a:lnTo>
                    <a:pt x="1061720" y="760476"/>
                  </a:lnTo>
                  <a:lnTo>
                    <a:pt x="1061720" y="761746"/>
                  </a:lnTo>
                  <a:lnTo>
                    <a:pt x="1059180" y="761746"/>
                  </a:lnTo>
                  <a:lnTo>
                    <a:pt x="1059180" y="763016"/>
                  </a:lnTo>
                  <a:lnTo>
                    <a:pt x="1057910" y="763016"/>
                  </a:lnTo>
                  <a:lnTo>
                    <a:pt x="1057910" y="764286"/>
                  </a:lnTo>
                  <a:lnTo>
                    <a:pt x="1054100" y="764286"/>
                  </a:lnTo>
                  <a:lnTo>
                    <a:pt x="1054100" y="765556"/>
                  </a:lnTo>
                  <a:lnTo>
                    <a:pt x="1051560" y="765556"/>
                  </a:lnTo>
                  <a:lnTo>
                    <a:pt x="1050290" y="766826"/>
                  </a:lnTo>
                  <a:lnTo>
                    <a:pt x="1050290" y="768096"/>
                  </a:lnTo>
                  <a:lnTo>
                    <a:pt x="1047750" y="768096"/>
                  </a:lnTo>
                  <a:lnTo>
                    <a:pt x="1047750" y="769366"/>
                  </a:lnTo>
                  <a:lnTo>
                    <a:pt x="1045210" y="769366"/>
                  </a:lnTo>
                  <a:lnTo>
                    <a:pt x="1045210" y="770636"/>
                  </a:lnTo>
                  <a:lnTo>
                    <a:pt x="1042670" y="770636"/>
                  </a:lnTo>
                  <a:lnTo>
                    <a:pt x="1042670" y="771906"/>
                  </a:lnTo>
                  <a:lnTo>
                    <a:pt x="1041400" y="771906"/>
                  </a:lnTo>
                  <a:lnTo>
                    <a:pt x="1041400" y="773176"/>
                  </a:lnTo>
                  <a:lnTo>
                    <a:pt x="1037590" y="773176"/>
                  </a:lnTo>
                  <a:lnTo>
                    <a:pt x="1037590" y="774446"/>
                  </a:lnTo>
                  <a:lnTo>
                    <a:pt x="1036320" y="774446"/>
                  </a:lnTo>
                  <a:lnTo>
                    <a:pt x="1036320" y="775716"/>
                  </a:lnTo>
                  <a:lnTo>
                    <a:pt x="1033780" y="775716"/>
                  </a:lnTo>
                  <a:lnTo>
                    <a:pt x="1033780" y="776986"/>
                  </a:lnTo>
                  <a:lnTo>
                    <a:pt x="1029970" y="776986"/>
                  </a:lnTo>
                  <a:lnTo>
                    <a:pt x="1029970" y="779526"/>
                  </a:lnTo>
                  <a:lnTo>
                    <a:pt x="1026160" y="779526"/>
                  </a:lnTo>
                  <a:lnTo>
                    <a:pt x="1026160" y="780796"/>
                  </a:lnTo>
                  <a:lnTo>
                    <a:pt x="1023620" y="780796"/>
                  </a:lnTo>
                  <a:lnTo>
                    <a:pt x="1023620" y="782066"/>
                  </a:lnTo>
                  <a:lnTo>
                    <a:pt x="1022350" y="782066"/>
                  </a:lnTo>
                  <a:lnTo>
                    <a:pt x="1022350" y="783336"/>
                  </a:lnTo>
                  <a:lnTo>
                    <a:pt x="1018540" y="783336"/>
                  </a:lnTo>
                  <a:lnTo>
                    <a:pt x="1018540" y="784606"/>
                  </a:lnTo>
                  <a:lnTo>
                    <a:pt x="1016000" y="784606"/>
                  </a:lnTo>
                  <a:lnTo>
                    <a:pt x="1016000" y="785876"/>
                  </a:lnTo>
                  <a:lnTo>
                    <a:pt x="1014730" y="785876"/>
                  </a:lnTo>
                  <a:lnTo>
                    <a:pt x="1014730" y="787146"/>
                  </a:lnTo>
                  <a:lnTo>
                    <a:pt x="1012190" y="787146"/>
                  </a:lnTo>
                  <a:lnTo>
                    <a:pt x="1012190" y="788416"/>
                  </a:lnTo>
                  <a:lnTo>
                    <a:pt x="1008380" y="788416"/>
                  </a:lnTo>
                  <a:lnTo>
                    <a:pt x="1008380" y="790956"/>
                  </a:lnTo>
                  <a:lnTo>
                    <a:pt x="1004570" y="790956"/>
                  </a:lnTo>
                  <a:lnTo>
                    <a:pt x="1004570" y="792226"/>
                  </a:lnTo>
                  <a:lnTo>
                    <a:pt x="1002030" y="792226"/>
                  </a:lnTo>
                  <a:lnTo>
                    <a:pt x="1002030" y="793496"/>
                  </a:lnTo>
                  <a:lnTo>
                    <a:pt x="1000760" y="793496"/>
                  </a:lnTo>
                  <a:lnTo>
                    <a:pt x="1000760" y="794766"/>
                  </a:lnTo>
                  <a:lnTo>
                    <a:pt x="996950" y="794766"/>
                  </a:lnTo>
                  <a:lnTo>
                    <a:pt x="996950" y="796036"/>
                  </a:lnTo>
                  <a:lnTo>
                    <a:pt x="995680" y="796036"/>
                  </a:lnTo>
                  <a:lnTo>
                    <a:pt x="995680" y="797306"/>
                  </a:lnTo>
                  <a:lnTo>
                    <a:pt x="993140" y="797306"/>
                  </a:lnTo>
                  <a:lnTo>
                    <a:pt x="993140" y="798576"/>
                  </a:lnTo>
                  <a:lnTo>
                    <a:pt x="990600" y="798576"/>
                  </a:lnTo>
                  <a:lnTo>
                    <a:pt x="990600" y="799846"/>
                  </a:lnTo>
                  <a:lnTo>
                    <a:pt x="988060" y="799846"/>
                  </a:lnTo>
                  <a:lnTo>
                    <a:pt x="988060" y="801116"/>
                  </a:lnTo>
                  <a:lnTo>
                    <a:pt x="985520" y="801116"/>
                  </a:lnTo>
                  <a:lnTo>
                    <a:pt x="985520" y="802386"/>
                  </a:lnTo>
                  <a:lnTo>
                    <a:pt x="984250" y="802386"/>
                  </a:lnTo>
                  <a:lnTo>
                    <a:pt x="984250" y="803656"/>
                  </a:lnTo>
                  <a:lnTo>
                    <a:pt x="980440" y="803656"/>
                  </a:lnTo>
                  <a:lnTo>
                    <a:pt x="980440" y="804926"/>
                  </a:lnTo>
                  <a:lnTo>
                    <a:pt x="979170" y="804926"/>
                  </a:lnTo>
                  <a:lnTo>
                    <a:pt x="979170" y="806196"/>
                  </a:lnTo>
                  <a:lnTo>
                    <a:pt x="976630" y="806196"/>
                  </a:lnTo>
                  <a:lnTo>
                    <a:pt x="975360" y="807466"/>
                  </a:lnTo>
                  <a:lnTo>
                    <a:pt x="974090" y="807466"/>
                  </a:lnTo>
                  <a:lnTo>
                    <a:pt x="974090" y="808736"/>
                  </a:lnTo>
                  <a:lnTo>
                    <a:pt x="972820" y="808736"/>
                  </a:lnTo>
                  <a:lnTo>
                    <a:pt x="972820" y="810006"/>
                  </a:lnTo>
                  <a:lnTo>
                    <a:pt x="969010" y="810006"/>
                  </a:lnTo>
                  <a:lnTo>
                    <a:pt x="969010" y="811276"/>
                  </a:lnTo>
                  <a:lnTo>
                    <a:pt x="966470" y="811276"/>
                  </a:lnTo>
                  <a:lnTo>
                    <a:pt x="966470" y="812546"/>
                  </a:lnTo>
                  <a:lnTo>
                    <a:pt x="965200" y="812546"/>
                  </a:lnTo>
                  <a:lnTo>
                    <a:pt x="963930" y="813816"/>
                  </a:lnTo>
                  <a:lnTo>
                    <a:pt x="962660" y="813816"/>
                  </a:lnTo>
                  <a:lnTo>
                    <a:pt x="962660" y="815086"/>
                  </a:lnTo>
                  <a:lnTo>
                    <a:pt x="958850" y="815086"/>
                  </a:lnTo>
                  <a:lnTo>
                    <a:pt x="958850" y="816356"/>
                  </a:lnTo>
                  <a:lnTo>
                    <a:pt x="957580" y="816356"/>
                  </a:lnTo>
                  <a:lnTo>
                    <a:pt x="957580" y="817626"/>
                  </a:lnTo>
                  <a:lnTo>
                    <a:pt x="955040" y="817626"/>
                  </a:lnTo>
                  <a:lnTo>
                    <a:pt x="955040" y="818896"/>
                  </a:lnTo>
                  <a:lnTo>
                    <a:pt x="952500" y="818896"/>
                  </a:lnTo>
                  <a:lnTo>
                    <a:pt x="952500" y="820166"/>
                  </a:lnTo>
                  <a:lnTo>
                    <a:pt x="951230" y="820166"/>
                  </a:lnTo>
                  <a:lnTo>
                    <a:pt x="951230" y="821436"/>
                  </a:lnTo>
                  <a:lnTo>
                    <a:pt x="947420" y="821436"/>
                  </a:lnTo>
                  <a:lnTo>
                    <a:pt x="947420" y="822706"/>
                  </a:lnTo>
                  <a:lnTo>
                    <a:pt x="944880" y="822706"/>
                  </a:lnTo>
                  <a:lnTo>
                    <a:pt x="944880" y="823976"/>
                  </a:lnTo>
                  <a:lnTo>
                    <a:pt x="943610" y="823976"/>
                  </a:lnTo>
                  <a:lnTo>
                    <a:pt x="942340" y="825246"/>
                  </a:lnTo>
                  <a:lnTo>
                    <a:pt x="941070" y="825246"/>
                  </a:lnTo>
                  <a:lnTo>
                    <a:pt x="941070" y="826516"/>
                  </a:lnTo>
                  <a:lnTo>
                    <a:pt x="938530" y="826516"/>
                  </a:lnTo>
                  <a:lnTo>
                    <a:pt x="938530" y="827786"/>
                  </a:lnTo>
                  <a:lnTo>
                    <a:pt x="935990" y="827786"/>
                  </a:lnTo>
                  <a:lnTo>
                    <a:pt x="935990" y="829056"/>
                  </a:lnTo>
                  <a:lnTo>
                    <a:pt x="933450" y="829056"/>
                  </a:lnTo>
                  <a:lnTo>
                    <a:pt x="933450" y="830326"/>
                  </a:lnTo>
                  <a:lnTo>
                    <a:pt x="930910" y="830326"/>
                  </a:lnTo>
                  <a:lnTo>
                    <a:pt x="930910" y="831596"/>
                  </a:lnTo>
                  <a:lnTo>
                    <a:pt x="929640" y="831596"/>
                  </a:lnTo>
                  <a:lnTo>
                    <a:pt x="929640" y="832866"/>
                  </a:lnTo>
                  <a:lnTo>
                    <a:pt x="927100" y="832866"/>
                  </a:lnTo>
                  <a:lnTo>
                    <a:pt x="927100" y="834136"/>
                  </a:lnTo>
                  <a:lnTo>
                    <a:pt x="923290" y="834136"/>
                  </a:lnTo>
                  <a:lnTo>
                    <a:pt x="923290" y="834390"/>
                  </a:lnTo>
                  <a:lnTo>
                    <a:pt x="923290" y="835406"/>
                  </a:lnTo>
                  <a:lnTo>
                    <a:pt x="922020" y="835406"/>
                  </a:lnTo>
                  <a:lnTo>
                    <a:pt x="922020" y="836676"/>
                  </a:lnTo>
                  <a:lnTo>
                    <a:pt x="919480" y="836676"/>
                  </a:lnTo>
                  <a:lnTo>
                    <a:pt x="919480" y="837946"/>
                  </a:lnTo>
                  <a:lnTo>
                    <a:pt x="916940" y="837946"/>
                  </a:lnTo>
                  <a:lnTo>
                    <a:pt x="916940" y="839216"/>
                  </a:lnTo>
                  <a:lnTo>
                    <a:pt x="915670" y="839216"/>
                  </a:lnTo>
                  <a:lnTo>
                    <a:pt x="915670" y="840486"/>
                  </a:lnTo>
                  <a:lnTo>
                    <a:pt x="911860" y="840486"/>
                  </a:lnTo>
                  <a:lnTo>
                    <a:pt x="911860" y="841756"/>
                  </a:lnTo>
                  <a:lnTo>
                    <a:pt x="909320" y="841756"/>
                  </a:lnTo>
                  <a:lnTo>
                    <a:pt x="909320" y="842010"/>
                  </a:lnTo>
                  <a:lnTo>
                    <a:pt x="909320" y="843026"/>
                  </a:lnTo>
                  <a:lnTo>
                    <a:pt x="908050" y="843026"/>
                  </a:lnTo>
                  <a:lnTo>
                    <a:pt x="908050" y="844296"/>
                  </a:lnTo>
                  <a:lnTo>
                    <a:pt x="905510" y="844296"/>
                  </a:lnTo>
                  <a:lnTo>
                    <a:pt x="905510" y="845566"/>
                  </a:lnTo>
                  <a:lnTo>
                    <a:pt x="901700" y="845566"/>
                  </a:lnTo>
                  <a:lnTo>
                    <a:pt x="901700" y="845820"/>
                  </a:lnTo>
                  <a:lnTo>
                    <a:pt x="901700" y="846836"/>
                  </a:lnTo>
                  <a:lnTo>
                    <a:pt x="900430" y="846836"/>
                  </a:lnTo>
                  <a:lnTo>
                    <a:pt x="900430" y="848106"/>
                  </a:lnTo>
                  <a:lnTo>
                    <a:pt x="897890" y="848106"/>
                  </a:lnTo>
                  <a:lnTo>
                    <a:pt x="897890" y="848360"/>
                  </a:lnTo>
                  <a:lnTo>
                    <a:pt x="897890" y="849376"/>
                  </a:lnTo>
                  <a:lnTo>
                    <a:pt x="895350" y="849376"/>
                  </a:lnTo>
                  <a:lnTo>
                    <a:pt x="895350" y="849630"/>
                  </a:lnTo>
                  <a:lnTo>
                    <a:pt x="895350" y="850646"/>
                  </a:lnTo>
                  <a:lnTo>
                    <a:pt x="894080" y="850646"/>
                  </a:lnTo>
                  <a:lnTo>
                    <a:pt x="894080" y="851916"/>
                  </a:lnTo>
                  <a:lnTo>
                    <a:pt x="890270" y="851916"/>
                  </a:lnTo>
                  <a:lnTo>
                    <a:pt x="890270" y="853186"/>
                  </a:lnTo>
                  <a:lnTo>
                    <a:pt x="887730" y="853186"/>
                  </a:lnTo>
                  <a:lnTo>
                    <a:pt x="886460" y="854456"/>
                  </a:lnTo>
                  <a:lnTo>
                    <a:pt x="886460" y="855726"/>
                  </a:lnTo>
                  <a:lnTo>
                    <a:pt x="883920" y="855726"/>
                  </a:lnTo>
                  <a:lnTo>
                    <a:pt x="883920" y="856996"/>
                  </a:lnTo>
                  <a:lnTo>
                    <a:pt x="881380" y="856996"/>
                  </a:lnTo>
                  <a:lnTo>
                    <a:pt x="881380" y="857250"/>
                  </a:lnTo>
                  <a:lnTo>
                    <a:pt x="881380" y="858266"/>
                  </a:lnTo>
                  <a:lnTo>
                    <a:pt x="878840" y="858266"/>
                  </a:lnTo>
                  <a:lnTo>
                    <a:pt x="878840" y="858520"/>
                  </a:lnTo>
                  <a:lnTo>
                    <a:pt x="878840" y="859536"/>
                  </a:lnTo>
                  <a:lnTo>
                    <a:pt x="877570" y="859536"/>
                  </a:lnTo>
                  <a:lnTo>
                    <a:pt x="877570" y="860806"/>
                  </a:lnTo>
                  <a:lnTo>
                    <a:pt x="873760" y="860806"/>
                  </a:lnTo>
                  <a:lnTo>
                    <a:pt x="873760" y="861060"/>
                  </a:lnTo>
                  <a:lnTo>
                    <a:pt x="873760" y="862076"/>
                  </a:lnTo>
                  <a:lnTo>
                    <a:pt x="872490" y="862076"/>
                  </a:lnTo>
                  <a:lnTo>
                    <a:pt x="872490" y="863346"/>
                  </a:lnTo>
                  <a:lnTo>
                    <a:pt x="869950" y="863346"/>
                  </a:lnTo>
                  <a:lnTo>
                    <a:pt x="869950" y="863600"/>
                  </a:lnTo>
                  <a:lnTo>
                    <a:pt x="869950" y="864616"/>
                  </a:lnTo>
                  <a:lnTo>
                    <a:pt x="867410" y="864616"/>
                  </a:lnTo>
                  <a:lnTo>
                    <a:pt x="867410" y="863600"/>
                  </a:lnTo>
                  <a:lnTo>
                    <a:pt x="869950" y="863600"/>
                  </a:lnTo>
                  <a:lnTo>
                    <a:pt x="869950" y="863346"/>
                  </a:lnTo>
                  <a:lnTo>
                    <a:pt x="869950" y="862330"/>
                  </a:lnTo>
                  <a:lnTo>
                    <a:pt x="871220" y="861060"/>
                  </a:lnTo>
                  <a:lnTo>
                    <a:pt x="873760" y="861060"/>
                  </a:lnTo>
                  <a:lnTo>
                    <a:pt x="873760" y="860806"/>
                  </a:lnTo>
                  <a:lnTo>
                    <a:pt x="873760" y="859790"/>
                  </a:lnTo>
                  <a:lnTo>
                    <a:pt x="875030" y="859790"/>
                  </a:lnTo>
                  <a:lnTo>
                    <a:pt x="875030" y="858520"/>
                  </a:lnTo>
                  <a:lnTo>
                    <a:pt x="878840" y="858520"/>
                  </a:lnTo>
                  <a:lnTo>
                    <a:pt x="878840" y="858266"/>
                  </a:lnTo>
                  <a:lnTo>
                    <a:pt x="878840" y="857250"/>
                  </a:lnTo>
                  <a:lnTo>
                    <a:pt x="881380" y="857250"/>
                  </a:lnTo>
                  <a:lnTo>
                    <a:pt x="881380" y="856996"/>
                  </a:lnTo>
                  <a:lnTo>
                    <a:pt x="881380" y="855980"/>
                  </a:lnTo>
                  <a:lnTo>
                    <a:pt x="882650" y="855980"/>
                  </a:lnTo>
                  <a:lnTo>
                    <a:pt x="882650" y="854710"/>
                  </a:lnTo>
                  <a:lnTo>
                    <a:pt x="885190" y="854710"/>
                  </a:lnTo>
                  <a:lnTo>
                    <a:pt x="885190" y="853440"/>
                  </a:lnTo>
                  <a:lnTo>
                    <a:pt x="886460" y="853440"/>
                  </a:lnTo>
                  <a:lnTo>
                    <a:pt x="887730" y="852170"/>
                  </a:lnTo>
                  <a:lnTo>
                    <a:pt x="889000" y="852170"/>
                  </a:lnTo>
                  <a:lnTo>
                    <a:pt x="889000" y="850900"/>
                  </a:lnTo>
                  <a:lnTo>
                    <a:pt x="892810" y="850900"/>
                  </a:lnTo>
                  <a:lnTo>
                    <a:pt x="892810" y="849630"/>
                  </a:lnTo>
                  <a:lnTo>
                    <a:pt x="895350" y="849630"/>
                  </a:lnTo>
                  <a:lnTo>
                    <a:pt x="895350" y="849376"/>
                  </a:lnTo>
                  <a:lnTo>
                    <a:pt x="895350" y="848360"/>
                  </a:lnTo>
                  <a:lnTo>
                    <a:pt x="897890" y="848360"/>
                  </a:lnTo>
                  <a:lnTo>
                    <a:pt x="897890" y="848106"/>
                  </a:lnTo>
                  <a:lnTo>
                    <a:pt x="897890" y="847090"/>
                  </a:lnTo>
                  <a:lnTo>
                    <a:pt x="899160" y="847090"/>
                  </a:lnTo>
                  <a:lnTo>
                    <a:pt x="899160" y="845820"/>
                  </a:lnTo>
                  <a:lnTo>
                    <a:pt x="901700" y="845820"/>
                  </a:lnTo>
                  <a:lnTo>
                    <a:pt x="901700" y="845566"/>
                  </a:lnTo>
                  <a:lnTo>
                    <a:pt x="901700" y="844550"/>
                  </a:lnTo>
                  <a:lnTo>
                    <a:pt x="904240" y="844550"/>
                  </a:lnTo>
                  <a:lnTo>
                    <a:pt x="904240" y="843280"/>
                  </a:lnTo>
                  <a:lnTo>
                    <a:pt x="905510" y="843280"/>
                  </a:lnTo>
                  <a:lnTo>
                    <a:pt x="905510" y="842010"/>
                  </a:lnTo>
                  <a:lnTo>
                    <a:pt x="909320" y="842010"/>
                  </a:lnTo>
                  <a:lnTo>
                    <a:pt x="909320" y="841756"/>
                  </a:lnTo>
                  <a:lnTo>
                    <a:pt x="909320" y="840740"/>
                  </a:lnTo>
                  <a:lnTo>
                    <a:pt x="910590" y="840740"/>
                  </a:lnTo>
                  <a:lnTo>
                    <a:pt x="910590" y="839470"/>
                  </a:lnTo>
                  <a:lnTo>
                    <a:pt x="913130" y="839470"/>
                  </a:lnTo>
                  <a:lnTo>
                    <a:pt x="913130" y="838200"/>
                  </a:lnTo>
                  <a:lnTo>
                    <a:pt x="915670" y="838200"/>
                  </a:lnTo>
                  <a:lnTo>
                    <a:pt x="915670" y="836930"/>
                  </a:lnTo>
                  <a:lnTo>
                    <a:pt x="916940" y="836930"/>
                  </a:lnTo>
                  <a:lnTo>
                    <a:pt x="916940" y="835660"/>
                  </a:lnTo>
                  <a:lnTo>
                    <a:pt x="919480" y="835660"/>
                  </a:lnTo>
                  <a:lnTo>
                    <a:pt x="919480" y="834390"/>
                  </a:lnTo>
                  <a:lnTo>
                    <a:pt x="923290" y="834390"/>
                  </a:lnTo>
                  <a:lnTo>
                    <a:pt x="923290" y="834136"/>
                  </a:lnTo>
                  <a:lnTo>
                    <a:pt x="923290" y="833120"/>
                  </a:lnTo>
                  <a:lnTo>
                    <a:pt x="924560" y="833120"/>
                  </a:lnTo>
                  <a:lnTo>
                    <a:pt x="924560" y="831850"/>
                  </a:lnTo>
                  <a:lnTo>
                    <a:pt x="927100" y="831850"/>
                  </a:lnTo>
                  <a:lnTo>
                    <a:pt x="927100" y="830580"/>
                  </a:lnTo>
                  <a:lnTo>
                    <a:pt x="929640" y="830580"/>
                  </a:lnTo>
                  <a:lnTo>
                    <a:pt x="929640" y="829310"/>
                  </a:lnTo>
                  <a:lnTo>
                    <a:pt x="932180" y="829310"/>
                  </a:lnTo>
                  <a:lnTo>
                    <a:pt x="932180" y="828040"/>
                  </a:lnTo>
                  <a:lnTo>
                    <a:pt x="934720" y="828040"/>
                  </a:lnTo>
                  <a:lnTo>
                    <a:pt x="934720" y="826770"/>
                  </a:lnTo>
                  <a:lnTo>
                    <a:pt x="935990" y="826770"/>
                  </a:lnTo>
                  <a:lnTo>
                    <a:pt x="935990" y="825500"/>
                  </a:lnTo>
                  <a:lnTo>
                    <a:pt x="939800" y="825500"/>
                  </a:lnTo>
                  <a:lnTo>
                    <a:pt x="939800" y="824230"/>
                  </a:lnTo>
                  <a:lnTo>
                    <a:pt x="941070" y="824230"/>
                  </a:lnTo>
                  <a:lnTo>
                    <a:pt x="941070" y="822960"/>
                  </a:lnTo>
                  <a:lnTo>
                    <a:pt x="943610" y="822960"/>
                  </a:lnTo>
                  <a:lnTo>
                    <a:pt x="943610" y="821690"/>
                  </a:lnTo>
                  <a:lnTo>
                    <a:pt x="944880" y="820420"/>
                  </a:lnTo>
                  <a:lnTo>
                    <a:pt x="947420" y="820420"/>
                  </a:lnTo>
                  <a:lnTo>
                    <a:pt x="947420" y="819150"/>
                  </a:lnTo>
                  <a:lnTo>
                    <a:pt x="951230" y="819150"/>
                  </a:lnTo>
                  <a:lnTo>
                    <a:pt x="951230" y="817880"/>
                  </a:lnTo>
                  <a:lnTo>
                    <a:pt x="952500" y="817880"/>
                  </a:lnTo>
                  <a:lnTo>
                    <a:pt x="952500" y="816610"/>
                  </a:lnTo>
                  <a:lnTo>
                    <a:pt x="955040" y="816610"/>
                  </a:lnTo>
                  <a:lnTo>
                    <a:pt x="955040" y="815340"/>
                  </a:lnTo>
                  <a:lnTo>
                    <a:pt x="957580" y="815340"/>
                  </a:lnTo>
                  <a:lnTo>
                    <a:pt x="957580" y="814070"/>
                  </a:lnTo>
                  <a:lnTo>
                    <a:pt x="958850" y="812800"/>
                  </a:lnTo>
                  <a:lnTo>
                    <a:pt x="961390" y="812800"/>
                  </a:lnTo>
                  <a:lnTo>
                    <a:pt x="961390" y="811530"/>
                  </a:lnTo>
                  <a:lnTo>
                    <a:pt x="962660" y="811530"/>
                  </a:lnTo>
                  <a:lnTo>
                    <a:pt x="963930" y="810260"/>
                  </a:lnTo>
                  <a:lnTo>
                    <a:pt x="966470" y="810260"/>
                  </a:lnTo>
                  <a:lnTo>
                    <a:pt x="966470" y="808990"/>
                  </a:lnTo>
                  <a:lnTo>
                    <a:pt x="969010" y="808990"/>
                  </a:lnTo>
                  <a:lnTo>
                    <a:pt x="969010" y="807720"/>
                  </a:lnTo>
                  <a:lnTo>
                    <a:pt x="970280" y="807720"/>
                  </a:lnTo>
                  <a:lnTo>
                    <a:pt x="970280" y="806450"/>
                  </a:lnTo>
                  <a:lnTo>
                    <a:pt x="974090" y="806450"/>
                  </a:lnTo>
                  <a:lnTo>
                    <a:pt x="974090" y="805180"/>
                  </a:lnTo>
                  <a:lnTo>
                    <a:pt x="975360" y="805180"/>
                  </a:lnTo>
                  <a:lnTo>
                    <a:pt x="975360" y="803910"/>
                  </a:lnTo>
                  <a:lnTo>
                    <a:pt x="977900" y="803910"/>
                  </a:lnTo>
                  <a:lnTo>
                    <a:pt x="977900" y="802640"/>
                  </a:lnTo>
                  <a:lnTo>
                    <a:pt x="979170" y="802640"/>
                  </a:lnTo>
                  <a:lnTo>
                    <a:pt x="979170" y="801370"/>
                  </a:lnTo>
                  <a:lnTo>
                    <a:pt x="981710" y="801370"/>
                  </a:lnTo>
                  <a:lnTo>
                    <a:pt x="981710" y="800100"/>
                  </a:lnTo>
                  <a:lnTo>
                    <a:pt x="984250" y="800100"/>
                  </a:lnTo>
                  <a:lnTo>
                    <a:pt x="984250" y="798830"/>
                  </a:lnTo>
                  <a:lnTo>
                    <a:pt x="985520" y="798830"/>
                  </a:lnTo>
                  <a:lnTo>
                    <a:pt x="985520" y="797560"/>
                  </a:lnTo>
                  <a:lnTo>
                    <a:pt x="988060" y="797560"/>
                  </a:lnTo>
                  <a:lnTo>
                    <a:pt x="988060" y="796290"/>
                  </a:lnTo>
                  <a:lnTo>
                    <a:pt x="991870" y="796290"/>
                  </a:lnTo>
                  <a:lnTo>
                    <a:pt x="991870" y="795020"/>
                  </a:lnTo>
                  <a:lnTo>
                    <a:pt x="993140" y="795020"/>
                  </a:lnTo>
                  <a:lnTo>
                    <a:pt x="993140" y="793750"/>
                  </a:lnTo>
                  <a:lnTo>
                    <a:pt x="994410" y="793750"/>
                  </a:lnTo>
                  <a:lnTo>
                    <a:pt x="995680" y="792480"/>
                  </a:lnTo>
                  <a:lnTo>
                    <a:pt x="998220" y="792480"/>
                  </a:lnTo>
                  <a:lnTo>
                    <a:pt x="998220" y="791210"/>
                  </a:lnTo>
                  <a:lnTo>
                    <a:pt x="999490" y="791210"/>
                  </a:lnTo>
                  <a:lnTo>
                    <a:pt x="1000760" y="789940"/>
                  </a:lnTo>
                  <a:lnTo>
                    <a:pt x="1002030" y="789940"/>
                  </a:lnTo>
                  <a:lnTo>
                    <a:pt x="1002030" y="788670"/>
                  </a:lnTo>
                  <a:lnTo>
                    <a:pt x="1004570" y="788670"/>
                  </a:lnTo>
                  <a:lnTo>
                    <a:pt x="1004570" y="787400"/>
                  </a:lnTo>
                  <a:lnTo>
                    <a:pt x="1007110" y="787400"/>
                  </a:lnTo>
                  <a:lnTo>
                    <a:pt x="1007110" y="786130"/>
                  </a:lnTo>
                  <a:lnTo>
                    <a:pt x="1008380" y="786130"/>
                  </a:lnTo>
                  <a:lnTo>
                    <a:pt x="1008380" y="784860"/>
                  </a:lnTo>
                  <a:lnTo>
                    <a:pt x="1012190" y="784860"/>
                  </a:lnTo>
                  <a:lnTo>
                    <a:pt x="1012190" y="782320"/>
                  </a:lnTo>
                  <a:lnTo>
                    <a:pt x="1016000" y="782320"/>
                  </a:lnTo>
                  <a:lnTo>
                    <a:pt x="1016000" y="781050"/>
                  </a:lnTo>
                  <a:lnTo>
                    <a:pt x="1018540" y="781050"/>
                  </a:lnTo>
                  <a:lnTo>
                    <a:pt x="1018540" y="779780"/>
                  </a:lnTo>
                  <a:lnTo>
                    <a:pt x="1019810" y="778510"/>
                  </a:lnTo>
                  <a:lnTo>
                    <a:pt x="1022350" y="778510"/>
                  </a:lnTo>
                  <a:lnTo>
                    <a:pt x="1022350" y="777240"/>
                  </a:lnTo>
                  <a:lnTo>
                    <a:pt x="1023620" y="777240"/>
                  </a:lnTo>
                  <a:lnTo>
                    <a:pt x="1024890" y="775970"/>
                  </a:lnTo>
                  <a:lnTo>
                    <a:pt x="1026160" y="775970"/>
                  </a:lnTo>
                  <a:lnTo>
                    <a:pt x="1026160" y="774700"/>
                  </a:lnTo>
                  <a:lnTo>
                    <a:pt x="1029970" y="774700"/>
                  </a:lnTo>
                  <a:lnTo>
                    <a:pt x="1029970" y="773430"/>
                  </a:lnTo>
                  <a:lnTo>
                    <a:pt x="1031240" y="773430"/>
                  </a:lnTo>
                  <a:lnTo>
                    <a:pt x="1031240" y="772160"/>
                  </a:lnTo>
                  <a:lnTo>
                    <a:pt x="1035050" y="772160"/>
                  </a:lnTo>
                  <a:lnTo>
                    <a:pt x="1035050" y="770890"/>
                  </a:lnTo>
                  <a:lnTo>
                    <a:pt x="1036320" y="770890"/>
                  </a:lnTo>
                  <a:lnTo>
                    <a:pt x="1036320" y="769620"/>
                  </a:lnTo>
                  <a:lnTo>
                    <a:pt x="1038860" y="769620"/>
                  </a:lnTo>
                  <a:lnTo>
                    <a:pt x="1038860" y="768350"/>
                  </a:lnTo>
                  <a:lnTo>
                    <a:pt x="1041400" y="768350"/>
                  </a:lnTo>
                  <a:lnTo>
                    <a:pt x="1041400" y="767080"/>
                  </a:lnTo>
                  <a:lnTo>
                    <a:pt x="1042670" y="767080"/>
                  </a:lnTo>
                  <a:lnTo>
                    <a:pt x="1042670" y="765810"/>
                  </a:lnTo>
                  <a:lnTo>
                    <a:pt x="1045210" y="765810"/>
                  </a:lnTo>
                  <a:lnTo>
                    <a:pt x="1045210" y="764540"/>
                  </a:lnTo>
                  <a:lnTo>
                    <a:pt x="1046480" y="764540"/>
                  </a:lnTo>
                  <a:lnTo>
                    <a:pt x="1046480" y="763270"/>
                  </a:lnTo>
                  <a:lnTo>
                    <a:pt x="1049020" y="763270"/>
                  </a:lnTo>
                  <a:lnTo>
                    <a:pt x="1049020" y="762000"/>
                  </a:lnTo>
                  <a:lnTo>
                    <a:pt x="1052830" y="762000"/>
                  </a:lnTo>
                  <a:lnTo>
                    <a:pt x="1052830" y="760730"/>
                  </a:lnTo>
                  <a:lnTo>
                    <a:pt x="1054100" y="760730"/>
                  </a:lnTo>
                  <a:lnTo>
                    <a:pt x="1054100" y="759460"/>
                  </a:lnTo>
                  <a:lnTo>
                    <a:pt x="1055370" y="759460"/>
                  </a:lnTo>
                  <a:lnTo>
                    <a:pt x="1056640" y="758190"/>
                  </a:lnTo>
                  <a:lnTo>
                    <a:pt x="1059180" y="758190"/>
                  </a:lnTo>
                  <a:lnTo>
                    <a:pt x="1059180" y="756920"/>
                  </a:lnTo>
                  <a:lnTo>
                    <a:pt x="1060450" y="756920"/>
                  </a:lnTo>
                  <a:lnTo>
                    <a:pt x="1060450" y="755650"/>
                  </a:lnTo>
                  <a:lnTo>
                    <a:pt x="1062990" y="755650"/>
                  </a:lnTo>
                  <a:lnTo>
                    <a:pt x="1062990" y="754380"/>
                  </a:lnTo>
                  <a:lnTo>
                    <a:pt x="1065530" y="754380"/>
                  </a:lnTo>
                  <a:lnTo>
                    <a:pt x="1065530" y="753110"/>
                  </a:lnTo>
                  <a:lnTo>
                    <a:pt x="1068070" y="753110"/>
                  </a:lnTo>
                  <a:lnTo>
                    <a:pt x="1068070" y="751840"/>
                  </a:lnTo>
                  <a:lnTo>
                    <a:pt x="1069340" y="751840"/>
                  </a:lnTo>
                  <a:lnTo>
                    <a:pt x="1069340" y="750570"/>
                  </a:lnTo>
                  <a:lnTo>
                    <a:pt x="1073150" y="750570"/>
                  </a:lnTo>
                  <a:lnTo>
                    <a:pt x="1073150" y="749300"/>
                  </a:lnTo>
                  <a:lnTo>
                    <a:pt x="1075690" y="749300"/>
                  </a:lnTo>
                  <a:lnTo>
                    <a:pt x="1075690" y="748030"/>
                  </a:lnTo>
                  <a:lnTo>
                    <a:pt x="1076960" y="748030"/>
                  </a:lnTo>
                  <a:lnTo>
                    <a:pt x="1076960" y="746760"/>
                  </a:lnTo>
                  <a:lnTo>
                    <a:pt x="1079500" y="746760"/>
                  </a:lnTo>
                  <a:lnTo>
                    <a:pt x="1079500" y="745490"/>
                  </a:lnTo>
                  <a:lnTo>
                    <a:pt x="1080770" y="744220"/>
                  </a:lnTo>
                  <a:lnTo>
                    <a:pt x="1083310" y="744220"/>
                  </a:lnTo>
                  <a:lnTo>
                    <a:pt x="1083310" y="742950"/>
                  </a:lnTo>
                  <a:lnTo>
                    <a:pt x="1084580" y="742950"/>
                  </a:lnTo>
                  <a:lnTo>
                    <a:pt x="1085850" y="741680"/>
                  </a:lnTo>
                  <a:lnTo>
                    <a:pt x="1087120" y="741680"/>
                  </a:lnTo>
                  <a:lnTo>
                    <a:pt x="1087120" y="740410"/>
                  </a:lnTo>
                  <a:lnTo>
                    <a:pt x="1090930" y="740410"/>
                  </a:lnTo>
                  <a:lnTo>
                    <a:pt x="1090930" y="739140"/>
                  </a:lnTo>
                  <a:lnTo>
                    <a:pt x="1092200" y="739140"/>
                  </a:lnTo>
                  <a:lnTo>
                    <a:pt x="1092200" y="737870"/>
                  </a:lnTo>
                  <a:lnTo>
                    <a:pt x="1094740" y="737870"/>
                  </a:lnTo>
                  <a:lnTo>
                    <a:pt x="1094740" y="736600"/>
                  </a:lnTo>
                  <a:lnTo>
                    <a:pt x="1097280" y="736600"/>
                  </a:lnTo>
                  <a:lnTo>
                    <a:pt x="1097280" y="735330"/>
                  </a:lnTo>
                  <a:lnTo>
                    <a:pt x="1099820" y="735330"/>
                  </a:lnTo>
                  <a:lnTo>
                    <a:pt x="1099820" y="734060"/>
                  </a:lnTo>
                  <a:lnTo>
                    <a:pt x="1102360" y="734060"/>
                  </a:lnTo>
                  <a:lnTo>
                    <a:pt x="1102360" y="732790"/>
                  </a:lnTo>
                  <a:lnTo>
                    <a:pt x="1103630" y="732790"/>
                  </a:lnTo>
                  <a:lnTo>
                    <a:pt x="1103630" y="731520"/>
                  </a:lnTo>
                  <a:lnTo>
                    <a:pt x="1106170" y="731520"/>
                  </a:lnTo>
                  <a:lnTo>
                    <a:pt x="1106170" y="730250"/>
                  </a:lnTo>
                  <a:lnTo>
                    <a:pt x="1109980" y="730250"/>
                  </a:lnTo>
                  <a:lnTo>
                    <a:pt x="1109980" y="727710"/>
                  </a:lnTo>
                  <a:lnTo>
                    <a:pt x="1113790" y="727710"/>
                  </a:lnTo>
                  <a:lnTo>
                    <a:pt x="1113790" y="726440"/>
                  </a:lnTo>
                  <a:lnTo>
                    <a:pt x="1115060" y="726440"/>
                  </a:lnTo>
                  <a:lnTo>
                    <a:pt x="1115060" y="725170"/>
                  </a:lnTo>
                  <a:lnTo>
                    <a:pt x="1116330" y="725170"/>
                  </a:lnTo>
                  <a:lnTo>
                    <a:pt x="1117600" y="723900"/>
                  </a:lnTo>
                  <a:lnTo>
                    <a:pt x="1120140" y="723900"/>
                  </a:lnTo>
                  <a:lnTo>
                    <a:pt x="1120140" y="722630"/>
                  </a:lnTo>
                  <a:lnTo>
                    <a:pt x="1121410" y="722630"/>
                  </a:lnTo>
                  <a:lnTo>
                    <a:pt x="1121410" y="721360"/>
                  </a:lnTo>
                  <a:lnTo>
                    <a:pt x="1125220" y="721360"/>
                  </a:lnTo>
                  <a:lnTo>
                    <a:pt x="1125220" y="720090"/>
                  </a:lnTo>
                  <a:lnTo>
                    <a:pt x="1127760" y="720090"/>
                  </a:lnTo>
                  <a:lnTo>
                    <a:pt x="1127760" y="718820"/>
                  </a:lnTo>
                  <a:lnTo>
                    <a:pt x="1129030" y="718820"/>
                  </a:lnTo>
                  <a:lnTo>
                    <a:pt x="1129030" y="717550"/>
                  </a:lnTo>
                  <a:lnTo>
                    <a:pt x="1132840" y="717550"/>
                  </a:lnTo>
                  <a:lnTo>
                    <a:pt x="1132840" y="716280"/>
                  </a:lnTo>
                  <a:lnTo>
                    <a:pt x="1135380" y="716280"/>
                  </a:lnTo>
                  <a:lnTo>
                    <a:pt x="1135380" y="715010"/>
                  </a:lnTo>
                  <a:lnTo>
                    <a:pt x="1137920" y="715010"/>
                  </a:lnTo>
                  <a:lnTo>
                    <a:pt x="1137920" y="713740"/>
                  </a:lnTo>
                  <a:lnTo>
                    <a:pt x="1140460" y="713740"/>
                  </a:lnTo>
                  <a:lnTo>
                    <a:pt x="1140460" y="712470"/>
                  </a:lnTo>
                  <a:lnTo>
                    <a:pt x="1143000" y="712470"/>
                  </a:lnTo>
                  <a:lnTo>
                    <a:pt x="1143000" y="711200"/>
                  </a:lnTo>
                  <a:lnTo>
                    <a:pt x="1145540" y="711200"/>
                  </a:lnTo>
                  <a:lnTo>
                    <a:pt x="1145540" y="709930"/>
                  </a:lnTo>
                  <a:lnTo>
                    <a:pt x="1148080" y="709930"/>
                  </a:lnTo>
                  <a:lnTo>
                    <a:pt x="1148080" y="708660"/>
                  </a:lnTo>
                  <a:lnTo>
                    <a:pt x="1150620" y="708660"/>
                  </a:lnTo>
                  <a:lnTo>
                    <a:pt x="1150620" y="707390"/>
                  </a:lnTo>
                  <a:lnTo>
                    <a:pt x="1151890" y="707390"/>
                  </a:lnTo>
                  <a:lnTo>
                    <a:pt x="1151890" y="706120"/>
                  </a:lnTo>
                  <a:lnTo>
                    <a:pt x="1155700" y="706120"/>
                  </a:lnTo>
                  <a:lnTo>
                    <a:pt x="1155700" y="704850"/>
                  </a:lnTo>
                  <a:lnTo>
                    <a:pt x="1158240" y="704850"/>
                  </a:lnTo>
                  <a:lnTo>
                    <a:pt x="1158240" y="703580"/>
                  </a:lnTo>
                  <a:lnTo>
                    <a:pt x="1159510" y="703580"/>
                  </a:lnTo>
                  <a:lnTo>
                    <a:pt x="1159510" y="702310"/>
                  </a:lnTo>
                  <a:lnTo>
                    <a:pt x="1163320" y="702310"/>
                  </a:lnTo>
                  <a:lnTo>
                    <a:pt x="1163320" y="701040"/>
                  </a:lnTo>
                  <a:lnTo>
                    <a:pt x="1165860" y="701040"/>
                  </a:lnTo>
                  <a:lnTo>
                    <a:pt x="1165860" y="699770"/>
                  </a:lnTo>
                  <a:lnTo>
                    <a:pt x="1167130" y="699770"/>
                  </a:lnTo>
                  <a:lnTo>
                    <a:pt x="1167130" y="698500"/>
                  </a:lnTo>
                  <a:lnTo>
                    <a:pt x="1170940" y="698500"/>
                  </a:lnTo>
                  <a:lnTo>
                    <a:pt x="1170940" y="697230"/>
                  </a:lnTo>
                  <a:lnTo>
                    <a:pt x="1173480" y="697230"/>
                  </a:lnTo>
                  <a:lnTo>
                    <a:pt x="1173480" y="695960"/>
                  </a:lnTo>
                  <a:lnTo>
                    <a:pt x="1176020" y="695960"/>
                  </a:lnTo>
                  <a:lnTo>
                    <a:pt x="1176020" y="694690"/>
                  </a:lnTo>
                  <a:lnTo>
                    <a:pt x="1178560" y="694690"/>
                  </a:lnTo>
                  <a:lnTo>
                    <a:pt x="1178560" y="693420"/>
                  </a:lnTo>
                  <a:lnTo>
                    <a:pt x="1181100" y="693420"/>
                  </a:lnTo>
                  <a:lnTo>
                    <a:pt x="1181100" y="692150"/>
                  </a:lnTo>
                  <a:lnTo>
                    <a:pt x="1183640" y="692150"/>
                  </a:lnTo>
                  <a:lnTo>
                    <a:pt x="1183640" y="690880"/>
                  </a:lnTo>
                  <a:lnTo>
                    <a:pt x="1186180" y="690880"/>
                  </a:lnTo>
                  <a:lnTo>
                    <a:pt x="1186180" y="689610"/>
                  </a:lnTo>
                  <a:lnTo>
                    <a:pt x="1188720" y="689610"/>
                  </a:lnTo>
                  <a:lnTo>
                    <a:pt x="1188720" y="688340"/>
                  </a:lnTo>
                  <a:lnTo>
                    <a:pt x="1189990" y="688340"/>
                  </a:lnTo>
                  <a:lnTo>
                    <a:pt x="1189990" y="687070"/>
                  </a:lnTo>
                  <a:lnTo>
                    <a:pt x="1193800" y="687070"/>
                  </a:lnTo>
                  <a:lnTo>
                    <a:pt x="1193800" y="685800"/>
                  </a:lnTo>
                  <a:lnTo>
                    <a:pt x="1196340" y="685800"/>
                  </a:lnTo>
                  <a:lnTo>
                    <a:pt x="1196340" y="684530"/>
                  </a:lnTo>
                  <a:lnTo>
                    <a:pt x="1197610" y="684530"/>
                  </a:lnTo>
                  <a:lnTo>
                    <a:pt x="1197610" y="683260"/>
                  </a:lnTo>
                  <a:lnTo>
                    <a:pt x="1201420" y="683260"/>
                  </a:lnTo>
                  <a:lnTo>
                    <a:pt x="1201420" y="681990"/>
                  </a:lnTo>
                  <a:lnTo>
                    <a:pt x="1203960" y="681990"/>
                  </a:lnTo>
                  <a:lnTo>
                    <a:pt x="1203960" y="680720"/>
                  </a:lnTo>
                  <a:lnTo>
                    <a:pt x="1205230" y="680720"/>
                  </a:lnTo>
                  <a:lnTo>
                    <a:pt x="1205230" y="679450"/>
                  </a:lnTo>
                  <a:lnTo>
                    <a:pt x="1209040" y="679450"/>
                  </a:lnTo>
                  <a:lnTo>
                    <a:pt x="1209040" y="678180"/>
                  </a:lnTo>
                  <a:lnTo>
                    <a:pt x="1212850" y="678180"/>
                  </a:lnTo>
                  <a:lnTo>
                    <a:pt x="1212850" y="676910"/>
                  </a:lnTo>
                  <a:lnTo>
                    <a:pt x="1216660" y="676910"/>
                  </a:lnTo>
                  <a:lnTo>
                    <a:pt x="1216660" y="675640"/>
                  </a:lnTo>
                  <a:lnTo>
                    <a:pt x="1217930" y="675640"/>
                  </a:lnTo>
                  <a:lnTo>
                    <a:pt x="1217930" y="674370"/>
                  </a:lnTo>
                  <a:lnTo>
                    <a:pt x="1221740" y="674370"/>
                  </a:lnTo>
                  <a:lnTo>
                    <a:pt x="1221740" y="673100"/>
                  </a:lnTo>
                  <a:lnTo>
                    <a:pt x="1225550" y="673100"/>
                  </a:lnTo>
                  <a:lnTo>
                    <a:pt x="1225550" y="671830"/>
                  </a:lnTo>
                  <a:lnTo>
                    <a:pt x="1226820" y="671830"/>
                  </a:lnTo>
                  <a:lnTo>
                    <a:pt x="1226820" y="670560"/>
                  </a:lnTo>
                  <a:lnTo>
                    <a:pt x="1230630" y="670560"/>
                  </a:lnTo>
                  <a:lnTo>
                    <a:pt x="1230630" y="669290"/>
                  </a:lnTo>
                  <a:lnTo>
                    <a:pt x="1231900" y="669290"/>
                  </a:lnTo>
                  <a:lnTo>
                    <a:pt x="1231900" y="668020"/>
                  </a:lnTo>
                  <a:lnTo>
                    <a:pt x="1235710" y="668020"/>
                  </a:lnTo>
                  <a:lnTo>
                    <a:pt x="1235710" y="666750"/>
                  </a:lnTo>
                  <a:lnTo>
                    <a:pt x="1239520" y="666750"/>
                  </a:lnTo>
                  <a:lnTo>
                    <a:pt x="1239520" y="666496"/>
                  </a:lnTo>
                  <a:lnTo>
                    <a:pt x="1239520" y="665480"/>
                  </a:lnTo>
                  <a:lnTo>
                    <a:pt x="1240790" y="665480"/>
                  </a:lnTo>
                  <a:lnTo>
                    <a:pt x="1240790" y="664210"/>
                  </a:lnTo>
                  <a:lnTo>
                    <a:pt x="1244600" y="664210"/>
                  </a:lnTo>
                  <a:lnTo>
                    <a:pt x="1244600" y="662940"/>
                  </a:lnTo>
                  <a:lnTo>
                    <a:pt x="1248410" y="662940"/>
                  </a:lnTo>
                  <a:lnTo>
                    <a:pt x="1248410" y="662686"/>
                  </a:lnTo>
                  <a:lnTo>
                    <a:pt x="1248410" y="661670"/>
                  </a:lnTo>
                  <a:lnTo>
                    <a:pt x="1250950" y="661670"/>
                  </a:lnTo>
                  <a:lnTo>
                    <a:pt x="1250950" y="661416"/>
                  </a:lnTo>
                  <a:lnTo>
                    <a:pt x="1250950" y="660400"/>
                  </a:lnTo>
                  <a:lnTo>
                    <a:pt x="1254760" y="660400"/>
                  </a:lnTo>
                  <a:lnTo>
                    <a:pt x="1254760" y="660146"/>
                  </a:lnTo>
                  <a:lnTo>
                    <a:pt x="1254760" y="659130"/>
                  </a:lnTo>
                  <a:lnTo>
                    <a:pt x="1256030" y="659130"/>
                  </a:lnTo>
                  <a:lnTo>
                    <a:pt x="1256030" y="393700"/>
                  </a:lnTo>
                  <a:lnTo>
                    <a:pt x="1207770" y="393700"/>
                  </a:lnTo>
                  <a:lnTo>
                    <a:pt x="1207770" y="394970"/>
                  </a:lnTo>
                  <a:lnTo>
                    <a:pt x="1205230" y="394970"/>
                  </a:lnTo>
                  <a:lnTo>
                    <a:pt x="1205230" y="396240"/>
                  </a:lnTo>
                  <a:lnTo>
                    <a:pt x="1201420" y="396240"/>
                  </a:lnTo>
                  <a:lnTo>
                    <a:pt x="1201420" y="397510"/>
                  </a:lnTo>
                  <a:lnTo>
                    <a:pt x="1198880" y="397510"/>
                  </a:lnTo>
                  <a:lnTo>
                    <a:pt x="1198880" y="398780"/>
                  </a:lnTo>
                  <a:lnTo>
                    <a:pt x="1196340" y="398780"/>
                  </a:lnTo>
                  <a:lnTo>
                    <a:pt x="1196340" y="400050"/>
                  </a:lnTo>
                  <a:lnTo>
                    <a:pt x="1192530" y="400050"/>
                  </a:lnTo>
                  <a:lnTo>
                    <a:pt x="1192530" y="401320"/>
                  </a:lnTo>
                  <a:lnTo>
                    <a:pt x="1189990" y="401320"/>
                  </a:lnTo>
                  <a:lnTo>
                    <a:pt x="1189990" y="402590"/>
                  </a:lnTo>
                  <a:lnTo>
                    <a:pt x="1187450" y="402590"/>
                  </a:lnTo>
                  <a:lnTo>
                    <a:pt x="1187450" y="403860"/>
                  </a:lnTo>
                  <a:lnTo>
                    <a:pt x="1183640" y="403860"/>
                  </a:lnTo>
                  <a:lnTo>
                    <a:pt x="1183640" y="405130"/>
                  </a:lnTo>
                  <a:lnTo>
                    <a:pt x="1182370" y="405130"/>
                  </a:lnTo>
                  <a:lnTo>
                    <a:pt x="1182370" y="406400"/>
                  </a:lnTo>
                  <a:lnTo>
                    <a:pt x="1178560" y="406400"/>
                  </a:lnTo>
                  <a:lnTo>
                    <a:pt x="1178560" y="407670"/>
                  </a:lnTo>
                  <a:lnTo>
                    <a:pt x="1174750" y="407670"/>
                  </a:lnTo>
                  <a:lnTo>
                    <a:pt x="1174750" y="408940"/>
                  </a:lnTo>
                  <a:lnTo>
                    <a:pt x="1172210" y="408940"/>
                  </a:lnTo>
                  <a:lnTo>
                    <a:pt x="1172210" y="410210"/>
                  </a:lnTo>
                  <a:lnTo>
                    <a:pt x="1168400" y="410210"/>
                  </a:lnTo>
                  <a:lnTo>
                    <a:pt x="1168400" y="411480"/>
                  </a:lnTo>
                  <a:lnTo>
                    <a:pt x="1164590" y="411480"/>
                  </a:lnTo>
                  <a:lnTo>
                    <a:pt x="1164590" y="412750"/>
                  </a:lnTo>
                  <a:lnTo>
                    <a:pt x="1162050" y="412750"/>
                  </a:lnTo>
                  <a:lnTo>
                    <a:pt x="1162050" y="414020"/>
                  </a:lnTo>
                  <a:lnTo>
                    <a:pt x="1159510" y="414020"/>
                  </a:lnTo>
                  <a:lnTo>
                    <a:pt x="1159510" y="415290"/>
                  </a:lnTo>
                  <a:lnTo>
                    <a:pt x="1155700" y="415290"/>
                  </a:lnTo>
                  <a:lnTo>
                    <a:pt x="1155700" y="416560"/>
                  </a:lnTo>
                  <a:lnTo>
                    <a:pt x="1154430" y="416560"/>
                  </a:lnTo>
                  <a:lnTo>
                    <a:pt x="1154430" y="175260"/>
                  </a:lnTo>
                  <a:lnTo>
                    <a:pt x="1097280" y="175260"/>
                  </a:lnTo>
                  <a:lnTo>
                    <a:pt x="1097280" y="0"/>
                  </a:lnTo>
                  <a:lnTo>
                    <a:pt x="1060450" y="0"/>
                  </a:lnTo>
                  <a:lnTo>
                    <a:pt x="1060450" y="462280"/>
                  </a:lnTo>
                  <a:lnTo>
                    <a:pt x="1060450" y="463550"/>
                  </a:lnTo>
                  <a:lnTo>
                    <a:pt x="1057910" y="463550"/>
                  </a:lnTo>
                  <a:lnTo>
                    <a:pt x="1057910" y="462280"/>
                  </a:lnTo>
                  <a:lnTo>
                    <a:pt x="1060450" y="462280"/>
                  </a:lnTo>
                  <a:lnTo>
                    <a:pt x="1060450" y="0"/>
                  </a:lnTo>
                  <a:lnTo>
                    <a:pt x="1054100" y="0"/>
                  </a:lnTo>
                  <a:lnTo>
                    <a:pt x="1054100" y="464820"/>
                  </a:lnTo>
                  <a:lnTo>
                    <a:pt x="1054100" y="466090"/>
                  </a:lnTo>
                  <a:lnTo>
                    <a:pt x="1052830" y="466090"/>
                  </a:lnTo>
                  <a:lnTo>
                    <a:pt x="1052830" y="467360"/>
                  </a:lnTo>
                  <a:lnTo>
                    <a:pt x="1049020" y="467360"/>
                  </a:lnTo>
                  <a:lnTo>
                    <a:pt x="1049020" y="468630"/>
                  </a:lnTo>
                  <a:lnTo>
                    <a:pt x="1046480" y="468630"/>
                  </a:lnTo>
                  <a:lnTo>
                    <a:pt x="1046480" y="469900"/>
                  </a:lnTo>
                  <a:lnTo>
                    <a:pt x="1042670" y="469900"/>
                  </a:lnTo>
                  <a:lnTo>
                    <a:pt x="1042670" y="471170"/>
                  </a:lnTo>
                  <a:lnTo>
                    <a:pt x="1041400" y="471170"/>
                  </a:lnTo>
                  <a:lnTo>
                    <a:pt x="1041400" y="472440"/>
                  </a:lnTo>
                  <a:lnTo>
                    <a:pt x="1038860" y="472440"/>
                  </a:lnTo>
                  <a:lnTo>
                    <a:pt x="1038860" y="473710"/>
                  </a:lnTo>
                  <a:lnTo>
                    <a:pt x="1035050" y="473710"/>
                  </a:lnTo>
                  <a:lnTo>
                    <a:pt x="1035050" y="476250"/>
                  </a:lnTo>
                  <a:lnTo>
                    <a:pt x="1031240" y="476250"/>
                  </a:lnTo>
                  <a:lnTo>
                    <a:pt x="1031240" y="477520"/>
                  </a:lnTo>
                  <a:lnTo>
                    <a:pt x="1028700" y="477520"/>
                  </a:lnTo>
                  <a:lnTo>
                    <a:pt x="1027430" y="478790"/>
                  </a:lnTo>
                  <a:lnTo>
                    <a:pt x="1027430" y="480060"/>
                  </a:lnTo>
                  <a:lnTo>
                    <a:pt x="1024890" y="480060"/>
                  </a:lnTo>
                  <a:lnTo>
                    <a:pt x="1024890" y="481330"/>
                  </a:lnTo>
                  <a:lnTo>
                    <a:pt x="1023620" y="481330"/>
                  </a:lnTo>
                  <a:lnTo>
                    <a:pt x="1022350" y="482600"/>
                  </a:lnTo>
                  <a:lnTo>
                    <a:pt x="1021080" y="482600"/>
                  </a:lnTo>
                  <a:lnTo>
                    <a:pt x="1021080" y="483870"/>
                  </a:lnTo>
                  <a:lnTo>
                    <a:pt x="1018540" y="483870"/>
                  </a:lnTo>
                  <a:lnTo>
                    <a:pt x="1018540" y="485140"/>
                  </a:lnTo>
                  <a:lnTo>
                    <a:pt x="1016000" y="485140"/>
                  </a:lnTo>
                  <a:lnTo>
                    <a:pt x="1016000" y="486410"/>
                  </a:lnTo>
                  <a:lnTo>
                    <a:pt x="1014730" y="486410"/>
                  </a:lnTo>
                  <a:lnTo>
                    <a:pt x="1014730" y="487680"/>
                  </a:lnTo>
                  <a:lnTo>
                    <a:pt x="1010920" y="487680"/>
                  </a:lnTo>
                  <a:lnTo>
                    <a:pt x="1010920" y="488950"/>
                  </a:lnTo>
                  <a:lnTo>
                    <a:pt x="1008380" y="488950"/>
                  </a:lnTo>
                  <a:lnTo>
                    <a:pt x="1008380" y="490220"/>
                  </a:lnTo>
                  <a:lnTo>
                    <a:pt x="1007110" y="490220"/>
                  </a:lnTo>
                  <a:lnTo>
                    <a:pt x="1007110" y="491490"/>
                  </a:lnTo>
                  <a:lnTo>
                    <a:pt x="1004570" y="491490"/>
                  </a:lnTo>
                  <a:lnTo>
                    <a:pt x="1003300" y="492760"/>
                  </a:lnTo>
                  <a:lnTo>
                    <a:pt x="1002030" y="492760"/>
                  </a:lnTo>
                  <a:lnTo>
                    <a:pt x="1002030" y="494030"/>
                  </a:lnTo>
                  <a:lnTo>
                    <a:pt x="1000760" y="494030"/>
                  </a:lnTo>
                  <a:lnTo>
                    <a:pt x="1000760" y="495300"/>
                  </a:lnTo>
                  <a:lnTo>
                    <a:pt x="998220" y="495300"/>
                  </a:lnTo>
                  <a:lnTo>
                    <a:pt x="998220" y="496570"/>
                  </a:lnTo>
                  <a:lnTo>
                    <a:pt x="995680" y="496570"/>
                  </a:lnTo>
                  <a:lnTo>
                    <a:pt x="995680" y="497840"/>
                  </a:lnTo>
                  <a:lnTo>
                    <a:pt x="993140" y="497840"/>
                  </a:lnTo>
                  <a:lnTo>
                    <a:pt x="993140" y="499110"/>
                  </a:lnTo>
                  <a:lnTo>
                    <a:pt x="991870" y="499110"/>
                  </a:lnTo>
                  <a:lnTo>
                    <a:pt x="991870" y="500380"/>
                  </a:lnTo>
                  <a:lnTo>
                    <a:pt x="989330" y="500380"/>
                  </a:lnTo>
                  <a:lnTo>
                    <a:pt x="989330" y="501650"/>
                  </a:lnTo>
                  <a:lnTo>
                    <a:pt x="986790" y="501650"/>
                  </a:lnTo>
                  <a:lnTo>
                    <a:pt x="985520" y="502920"/>
                  </a:lnTo>
                  <a:lnTo>
                    <a:pt x="984250" y="502920"/>
                  </a:lnTo>
                  <a:lnTo>
                    <a:pt x="984250" y="504190"/>
                  </a:lnTo>
                  <a:lnTo>
                    <a:pt x="982980" y="504190"/>
                  </a:lnTo>
                  <a:lnTo>
                    <a:pt x="982980" y="505460"/>
                  </a:lnTo>
                  <a:lnTo>
                    <a:pt x="980440" y="505460"/>
                  </a:lnTo>
                  <a:lnTo>
                    <a:pt x="979170" y="506730"/>
                  </a:lnTo>
                  <a:lnTo>
                    <a:pt x="977900" y="506730"/>
                  </a:lnTo>
                  <a:lnTo>
                    <a:pt x="977900" y="508000"/>
                  </a:lnTo>
                  <a:lnTo>
                    <a:pt x="974090" y="508000"/>
                  </a:lnTo>
                  <a:lnTo>
                    <a:pt x="974090" y="510540"/>
                  </a:lnTo>
                  <a:lnTo>
                    <a:pt x="970280" y="510540"/>
                  </a:lnTo>
                  <a:lnTo>
                    <a:pt x="970280" y="511810"/>
                  </a:lnTo>
                  <a:lnTo>
                    <a:pt x="967740" y="511810"/>
                  </a:lnTo>
                  <a:lnTo>
                    <a:pt x="966470" y="513080"/>
                  </a:lnTo>
                  <a:lnTo>
                    <a:pt x="966470" y="514350"/>
                  </a:lnTo>
                  <a:lnTo>
                    <a:pt x="963930" y="514350"/>
                  </a:lnTo>
                  <a:lnTo>
                    <a:pt x="963930" y="515620"/>
                  </a:lnTo>
                  <a:lnTo>
                    <a:pt x="961390" y="515620"/>
                  </a:lnTo>
                  <a:lnTo>
                    <a:pt x="961390" y="516890"/>
                  </a:lnTo>
                  <a:lnTo>
                    <a:pt x="960120" y="516890"/>
                  </a:lnTo>
                  <a:lnTo>
                    <a:pt x="960120" y="518160"/>
                  </a:lnTo>
                  <a:lnTo>
                    <a:pt x="957580" y="518160"/>
                  </a:lnTo>
                  <a:lnTo>
                    <a:pt x="957580" y="519430"/>
                  </a:lnTo>
                  <a:lnTo>
                    <a:pt x="955040" y="519430"/>
                  </a:lnTo>
                  <a:lnTo>
                    <a:pt x="955040" y="520700"/>
                  </a:lnTo>
                  <a:lnTo>
                    <a:pt x="953770" y="520700"/>
                  </a:lnTo>
                  <a:lnTo>
                    <a:pt x="953770" y="521970"/>
                  </a:lnTo>
                  <a:lnTo>
                    <a:pt x="949960" y="521970"/>
                  </a:lnTo>
                  <a:lnTo>
                    <a:pt x="949960" y="524510"/>
                  </a:lnTo>
                  <a:lnTo>
                    <a:pt x="946150" y="524510"/>
                  </a:lnTo>
                  <a:lnTo>
                    <a:pt x="946150" y="525780"/>
                  </a:lnTo>
                  <a:lnTo>
                    <a:pt x="943610" y="525780"/>
                  </a:lnTo>
                  <a:lnTo>
                    <a:pt x="942340" y="527050"/>
                  </a:lnTo>
                  <a:lnTo>
                    <a:pt x="941070" y="527050"/>
                  </a:lnTo>
                  <a:lnTo>
                    <a:pt x="941070" y="528320"/>
                  </a:lnTo>
                  <a:lnTo>
                    <a:pt x="939800" y="528320"/>
                  </a:lnTo>
                  <a:lnTo>
                    <a:pt x="939800" y="529590"/>
                  </a:lnTo>
                  <a:lnTo>
                    <a:pt x="937260" y="529590"/>
                  </a:lnTo>
                  <a:lnTo>
                    <a:pt x="937260" y="530860"/>
                  </a:lnTo>
                  <a:lnTo>
                    <a:pt x="934720" y="530860"/>
                  </a:lnTo>
                  <a:lnTo>
                    <a:pt x="934720" y="532130"/>
                  </a:lnTo>
                  <a:lnTo>
                    <a:pt x="932180" y="532130"/>
                  </a:lnTo>
                  <a:lnTo>
                    <a:pt x="932180" y="533400"/>
                  </a:lnTo>
                  <a:lnTo>
                    <a:pt x="930910" y="533400"/>
                  </a:lnTo>
                  <a:lnTo>
                    <a:pt x="930910" y="534670"/>
                  </a:lnTo>
                  <a:lnTo>
                    <a:pt x="927100" y="534670"/>
                  </a:lnTo>
                  <a:lnTo>
                    <a:pt x="927100" y="535940"/>
                  </a:lnTo>
                  <a:lnTo>
                    <a:pt x="925830" y="535940"/>
                  </a:lnTo>
                  <a:lnTo>
                    <a:pt x="924560" y="537210"/>
                  </a:lnTo>
                  <a:lnTo>
                    <a:pt x="923290" y="537210"/>
                  </a:lnTo>
                  <a:lnTo>
                    <a:pt x="923290" y="538480"/>
                  </a:lnTo>
                  <a:lnTo>
                    <a:pt x="922020" y="538480"/>
                  </a:lnTo>
                  <a:lnTo>
                    <a:pt x="922020" y="539750"/>
                  </a:lnTo>
                  <a:lnTo>
                    <a:pt x="919480" y="539750"/>
                  </a:lnTo>
                  <a:lnTo>
                    <a:pt x="918210" y="541020"/>
                  </a:lnTo>
                  <a:lnTo>
                    <a:pt x="916940" y="541020"/>
                  </a:lnTo>
                  <a:lnTo>
                    <a:pt x="916940" y="542290"/>
                  </a:lnTo>
                  <a:lnTo>
                    <a:pt x="915670" y="542290"/>
                  </a:lnTo>
                  <a:lnTo>
                    <a:pt x="915670" y="543560"/>
                  </a:lnTo>
                  <a:lnTo>
                    <a:pt x="913130" y="543560"/>
                  </a:lnTo>
                  <a:lnTo>
                    <a:pt x="913130" y="544830"/>
                  </a:lnTo>
                  <a:lnTo>
                    <a:pt x="909320" y="544830"/>
                  </a:lnTo>
                  <a:lnTo>
                    <a:pt x="909320" y="546100"/>
                  </a:lnTo>
                  <a:lnTo>
                    <a:pt x="906780" y="546100"/>
                  </a:lnTo>
                  <a:lnTo>
                    <a:pt x="905510" y="547370"/>
                  </a:lnTo>
                  <a:lnTo>
                    <a:pt x="905510" y="548640"/>
                  </a:lnTo>
                  <a:lnTo>
                    <a:pt x="902970" y="548640"/>
                  </a:lnTo>
                  <a:lnTo>
                    <a:pt x="902970" y="549910"/>
                  </a:lnTo>
                  <a:lnTo>
                    <a:pt x="900430" y="549910"/>
                  </a:lnTo>
                  <a:lnTo>
                    <a:pt x="900430" y="551180"/>
                  </a:lnTo>
                  <a:lnTo>
                    <a:pt x="899160" y="551180"/>
                  </a:lnTo>
                  <a:lnTo>
                    <a:pt x="899160" y="552450"/>
                  </a:lnTo>
                  <a:lnTo>
                    <a:pt x="896620" y="552450"/>
                  </a:lnTo>
                  <a:lnTo>
                    <a:pt x="896620" y="553720"/>
                  </a:lnTo>
                  <a:lnTo>
                    <a:pt x="894080" y="553720"/>
                  </a:lnTo>
                  <a:lnTo>
                    <a:pt x="894080" y="554990"/>
                  </a:lnTo>
                  <a:lnTo>
                    <a:pt x="892810" y="554990"/>
                  </a:lnTo>
                  <a:lnTo>
                    <a:pt x="892810" y="556260"/>
                  </a:lnTo>
                  <a:lnTo>
                    <a:pt x="889000" y="556260"/>
                  </a:lnTo>
                  <a:lnTo>
                    <a:pt x="889000" y="558800"/>
                  </a:lnTo>
                  <a:lnTo>
                    <a:pt x="885190" y="558800"/>
                  </a:lnTo>
                  <a:lnTo>
                    <a:pt x="885190" y="560070"/>
                  </a:lnTo>
                  <a:lnTo>
                    <a:pt x="882650" y="560070"/>
                  </a:lnTo>
                  <a:lnTo>
                    <a:pt x="881380" y="561340"/>
                  </a:lnTo>
                  <a:lnTo>
                    <a:pt x="881380" y="562610"/>
                  </a:lnTo>
                  <a:lnTo>
                    <a:pt x="878840" y="562610"/>
                  </a:lnTo>
                  <a:lnTo>
                    <a:pt x="878840" y="563880"/>
                  </a:lnTo>
                  <a:lnTo>
                    <a:pt x="876300" y="563880"/>
                  </a:lnTo>
                  <a:lnTo>
                    <a:pt x="876300" y="565150"/>
                  </a:lnTo>
                  <a:lnTo>
                    <a:pt x="873760" y="565150"/>
                  </a:lnTo>
                  <a:lnTo>
                    <a:pt x="873760" y="566420"/>
                  </a:lnTo>
                  <a:lnTo>
                    <a:pt x="871220" y="566420"/>
                  </a:lnTo>
                  <a:lnTo>
                    <a:pt x="871220" y="567690"/>
                  </a:lnTo>
                  <a:lnTo>
                    <a:pt x="869950" y="567690"/>
                  </a:lnTo>
                  <a:lnTo>
                    <a:pt x="869950" y="568960"/>
                  </a:lnTo>
                  <a:lnTo>
                    <a:pt x="867918" y="568960"/>
                  </a:lnTo>
                  <a:lnTo>
                    <a:pt x="867918" y="549910"/>
                  </a:lnTo>
                  <a:lnTo>
                    <a:pt x="869950" y="549910"/>
                  </a:lnTo>
                  <a:lnTo>
                    <a:pt x="869950" y="548640"/>
                  </a:lnTo>
                  <a:lnTo>
                    <a:pt x="872490" y="548640"/>
                  </a:lnTo>
                  <a:lnTo>
                    <a:pt x="872490" y="547370"/>
                  </a:lnTo>
                  <a:lnTo>
                    <a:pt x="873760" y="547370"/>
                  </a:lnTo>
                  <a:lnTo>
                    <a:pt x="873760" y="546100"/>
                  </a:lnTo>
                  <a:lnTo>
                    <a:pt x="877570" y="546100"/>
                  </a:lnTo>
                  <a:lnTo>
                    <a:pt x="877570" y="544830"/>
                  </a:lnTo>
                  <a:lnTo>
                    <a:pt x="880110" y="544830"/>
                  </a:lnTo>
                  <a:lnTo>
                    <a:pt x="880110" y="543560"/>
                  </a:lnTo>
                  <a:lnTo>
                    <a:pt x="881380" y="543560"/>
                  </a:lnTo>
                  <a:lnTo>
                    <a:pt x="881380" y="542290"/>
                  </a:lnTo>
                  <a:lnTo>
                    <a:pt x="885190" y="542290"/>
                  </a:lnTo>
                  <a:lnTo>
                    <a:pt x="885190" y="541020"/>
                  </a:lnTo>
                  <a:lnTo>
                    <a:pt x="889000" y="541020"/>
                  </a:lnTo>
                  <a:lnTo>
                    <a:pt x="889000" y="539750"/>
                  </a:lnTo>
                  <a:lnTo>
                    <a:pt x="890270" y="539750"/>
                  </a:lnTo>
                  <a:lnTo>
                    <a:pt x="890270" y="538480"/>
                  </a:lnTo>
                  <a:lnTo>
                    <a:pt x="894080" y="538480"/>
                  </a:lnTo>
                  <a:lnTo>
                    <a:pt x="894080" y="537210"/>
                  </a:lnTo>
                  <a:lnTo>
                    <a:pt x="896620" y="537210"/>
                  </a:lnTo>
                  <a:lnTo>
                    <a:pt x="896620" y="535940"/>
                  </a:lnTo>
                  <a:lnTo>
                    <a:pt x="897890" y="535940"/>
                  </a:lnTo>
                  <a:lnTo>
                    <a:pt x="897890" y="534670"/>
                  </a:lnTo>
                  <a:lnTo>
                    <a:pt x="901700" y="534670"/>
                  </a:lnTo>
                  <a:lnTo>
                    <a:pt x="901700" y="533400"/>
                  </a:lnTo>
                  <a:lnTo>
                    <a:pt x="905510" y="533400"/>
                  </a:lnTo>
                  <a:lnTo>
                    <a:pt x="905510" y="532130"/>
                  </a:lnTo>
                  <a:lnTo>
                    <a:pt x="906780" y="532130"/>
                  </a:lnTo>
                  <a:lnTo>
                    <a:pt x="906780" y="530860"/>
                  </a:lnTo>
                  <a:lnTo>
                    <a:pt x="909320" y="530860"/>
                  </a:lnTo>
                  <a:lnTo>
                    <a:pt x="909320" y="529590"/>
                  </a:lnTo>
                  <a:lnTo>
                    <a:pt x="913130" y="529590"/>
                  </a:lnTo>
                  <a:lnTo>
                    <a:pt x="913130" y="528320"/>
                  </a:lnTo>
                  <a:lnTo>
                    <a:pt x="915670" y="528320"/>
                  </a:lnTo>
                  <a:lnTo>
                    <a:pt x="915670" y="527050"/>
                  </a:lnTo>
                  <a:lnTo>
                    <a:pt x="918210" y="527050"/>
                  </a:lnTo>
                  <a:lnTo>
                    <a:pt x="918210" y="525780"/>
                  </a:lnTo>
                  <a:lnTo>
                    <a:pt x="922020" y="525780"/>
                  </a:lnTo>
                  <a:lnTo>
                    <a:pt x="922020" y="524510"/>
                  </a:lnTo>
                  <a:lnTo>
                    <a:pt x="923290" y="524510"/>
                  </a:lnTo>
                  <a:lnTo>
                    <a:pt x="923290" y="523240"/>
                  </a:lnTo>
                  <a:lnTo>
                    <a:pt x="927100" y="523240"/>
                  </a:lnTo>
                  <a:lnTo>
                    <a:pt x="927100" y="521970"/>
                  </a:lnTo>
                  <a:lnTo>
                    <a:pt x="930910" y="521970"/>
                  </a:lnTo>
                  <a:lnTo>
                    <a:pt x="930910" y="520700"/>
                  </a:lnTo>
                  <a:lnTo>
                    <a:pt x="932180" y="520700"/>
                  </a:lnTo>
                  <a:lnTo>
                    <a:pt x="932180" y="519430"/>
                  </a:lnTo>
                  <a:lnTo>
                    <a:pt x="934720" y="519430"/>
                  </a:lnTo>
                  <a:lnTo>
                    <a:pt x="934720" y="518160"/>
                  </a:lnTo>
                  <a:lnTo>
                    <a:pt x="938530" y="518160"/>
                  </a:lnTo>
                  <a:lnTo>
                    <a:pt x="938530" y="516890"/>
                  </a:lnTo>
                  <a:lnTo>
                    <a:pt x="939800" y="516890"/>
                  </a:lnTo>
                  <a:lnTo>
                    <a:pt x="939800" y="515620"/>
                  </a:lnTo>
                  <a:lnTo>
                    <a:pt x="943610" y="515620"/>
                  </a:lnTo>
                  <a:lnTo>
                    <a:pt x="943610" y="514350"/>
                  </a:lnTo>
                  <a:lnTo>
                    <a:pt x="946150" y="514350"/>
                  </a:lnTo>
                  <a:lnTo>
                    <a:pt x="946150" y="513080"/>
                  </a:lnTo>
                  <a:lnTo>
                    <a:pt x="948690" y="513080"/>
                  </a:lnTo>
                  <a:lnTo>
                    <a:pt x="948690" y="511810"/>
                  </a:lnTo>
                  <a:lnTo>
                    <a:pt x="951230" y="511810"/>
                  </a:lnTo>
                  <a:lnTo>
                    <a:pt x="951230" y="510540"/>
                  </a:lnTo>
                  <a:lnTo>
                    <a:pt x="955040" y="510540"/>
                  </a:lnTo>
                  <a:lnTo>
                    <a:pt x="955040" y="509270"/>
                  </a:lnTo>
                  <a:lnTo>
                    <a:pt x="957580" y="509270"/>
                  </a:lnTo>
                  <a:lnTo>
                    <a:pt x="957580" y="508000"/>
                  </a:lnTo>
                  <a:lnTo>
                    <a:pt x="960120" y="508000"/>
                  </a:lnTo>
                  <a:lnTo>
                    <a:pt x="960120" y="506730"/>
                  </a:lnTo>
                  <a:lnTo>
                    <a:pt x="962660" y="506730"/>
                  </a:lnTo>
                  <a:lnTo>
                    <a:pt x="962660" y="505460"/>
                  </a:lnTo>
                  <a:lnTo>
                    <a:pt x="965200" y="505460"/>
                  </a:lnTo>
                  <a:lnTo>
                    <a:pt x="965200" y="504190"/>
                  </a:lnTo>
                  <a:lnTo>
                    <a:pt x="969010" y="504190"/>
                  </a:lnTo>
                  <a:lnTo>
                    <a:pt x="969010" y="502920"/>
                  </a:lnTo>
                  <a:lnTo>
                    <a:pt x="971550" y="502920"/>
                  </a:lnTo>
                  <a:lnTo>
                    <a:pt x="971550" y="501650"/>
                  </a:lnTo>
                  <a:lnTo>
                    <a:pt x="972820" y="501650"/>
                  </a:lnTo>
                  <a:lnTo>
                    <a:pt x="972820" y="500380"/>
                  </a:lnTo>
                  <a:lnTo>
                    <a:pt x="976630" y="500380"/>
                  </a:lnTo>
                  <a:lnTo>
                    <a:pt x="976630" y="499110"/>
                  </a:lnTo>
                  <a:lnTo>
                    <a:pt x="980440" y="499110"/>
                  </a:lnTo>
                  <a:lnTo>
                    <a:pt x="980440" y="497840"/>
                  </a:lnTo>
                  <a:lnTo>
                    <a:pt x="981710" y="497840"/>
                  </a:lnTo>
                  <a:lnTo>
                    <a:pt x="981710" y="496570"/>
                  </a:lnTo>
                  <a:lnTo>
                    <a:pt x="985520" y="496570"/>
                  </a:lnTo>
                  <a:lnTo>
                    <a:pt x="985520" y="495300"/>
                  </a:lnTo>
                  <a:lnTo>
                    <a:pt x="988060" y="495300"/>
                  </a:lnTo>
                  <a:lnTo>
                    <a:pt x="988060" y="494030"/>
                  </a:lnTo>
                  <a:lnTo>
                    <a:pt x="989330" y="494030"/>
                  </a:lnTo>
                  <a:lnTo>
                    <a:pt x="989330" y="492760"/>
                  </a:lnTo>
                  <a:lnTo>
                    <a:pt x="993140" y="492760"/>
                  </a:lnTo>
                  <a:lnTo>
                    <a:pt x="993140" y="491490"/>
                  </a:lnTo>
                  <a:lnTo>
                    <a:pt x="996950" y="491490"/>
                  </a:lnTo>
                  <a:lnTo>
                    <a:pt x="996950" y="490220"/>
                  </a:lnTo>
                  <a:lnTo>
                    <a:pt x="998220" y="490220"/>
                  </a:lnTo>
                  <a:lnTo>
                    <a:pt x="998220" y="488950"/>
                  </a:lnTo>
                  <a:lnTo>
                    <a:pt x="1002030" y="488950"/>
                  </a:lnTo>
                  <a:lnTo>
                    <a:pt x="1002030" y="487680"/>
                  </a:lnTo>
                  <a:lnTo>
                    <a:pt x="1004570" y="487680"/>
                  </a:lnTo>
                  <a:lnTo>
                    <a:pt x="1004570" y="486410"/>
                  </a:lnTo>
                  <a:lnTo>
                    <a:pt x="1007110" y="486410"/>
                  </a:lnTo>
                  <a:lnTo>
                    <a:pt x="1007110" y="485140"/>
                  </a:lnTo>
                  <a:lnTo>
                    <a:pt x="1009650" y="485140"/>
                  </a:lnTo>
                  <a:lnTo>
                    <a:pt x="1009650" y="483870"/>
                  </a:lnTo>
                  <a:lnTo>
                    <a:pt x="1013460" y="483870"/>
                  </a:lnTo>
                  <a:lnTo>
                    <a:pt x="1013460" y="482600"/>
                  </a:lnTo>
                  <a:lnTo>
                    <a:pt x="1014730" y="482600"/>
                  </a:lnTo>
                  <a:lnTo>
                    <a:pt x="1014730" y="481330"/>
                  </a:lnTo>
                  <a:lnTo>
                    <a:pt x="1018540" y="481330"/>
                  </a:lnTo>
                  <a:lnTo>
                    <a:pt x="1018540" y="480060"/>
                  </a:lnTo>
                  <a:lnTo>
                    <a:pt x="1022350" y="480060"/>
                  </a:lnTo>
                  <a:lnTo>
                    <a:pt x="1022350" y="478790"/>
                  </a:lnTo>
                  <a:lnTo>
                    <a:pt x="1023620" y="478790"/>
                  </a:lnTo>
                  <a:lnTo>
                    <a:pt x="1023620" y="477520"/>
                  </a:lnTo>
                  <a:lnTo>
                    <a:pt x="1026160" y="477520"/>
                  </a:lnTo>
                  <a:lnTo>
                    <a:pt x="1026160" y="476250"/>
                  </a:lnTo>
                  <a:lnTo>
                    <a:pt x="1029970" y="476250"/>
                  </a:lnTo>
                  <a:lnTo>
                    <a:pt x="1029970" y="474980"/>
                  </a:lnTo>
                  <a:lnTo>
                    <a:pt x="1031240" y="474980"/>
                  </a:lnTo>
                  <a:lnTo>
                    <a:pt x="1031240" y="473710"/>
                  </a:lnTo>
                  <a:lnTo>
                    <a:pt x="1035050" y="473710"/>
                  </a:lnTo>
                  <a:lnTo>
                    <a:pt x="1035050" y="472440"/>
                  </a:lnTo>
                  <a:lnTo>
                    <a:pt x="1038860" y="472440"/>
                  </a:lnTo>
                  <a:lnTo>
                    <a:pt x="1038860" y="471170"/>
                  </a:lnTo>
                  <a:lnTo>
                    <a:pt x="1040130" y="471170"/>
                  </a:lnTo>
                  <a:lnTo>
                    <a:pt x="1040130" y="469900"/>
                  </a:lnTo>
                  <a:lnTo>
                    <a:pt x="1042670" y="469900"/>
                  </a:lnTo>
                  <a:lnTo>
                    <a:pt x="1042670" y="468630"/>
                  </a:lnTo>
                  <a:lnTo>
                    <a:pt x="1046480" y="468630"/>
                  </a:lnTo>
                  <a:lnTo>
                    <a:pt x="1046480" y="467360"/>
                  </a:lnTo>
                  <a:lnTo>
                    <a:pt x="1049020" y="467360"/>
                  </a:lnTo>
                  <a:lnTo>
                    <a:pt x="1049020" y="466090"/>
                  </a:lnTo>
                  <a:lnTo>
                    <a:pt x="1052830" y="466090"/>
                  </a:lnTo>
                  <a:lnTo>
                    <a:pt x="1052830" y="464820"/>
                  </a:lnTo>
                  <a:lnTo>
                    <a:pt x="1054100" y="464820"/>
                  </a:lnTo>
                  <a:lnTo>
                    <a:pt x="1054100" y="0"/>
                  </a:lnTo>
                  <a:lnTo>
                    <a:pt x="1008380" y="0"/>
                  </a:lnTo>
                  <a:lnTo>
                    <a:pt x="1008380" y="1270"/>
                  </a:lnTo>
                  <a:lnTo>
                    <a:pt x="1002030" y="1270"/>
                  </a:lnTo>
                  <a:lnTo>
                    <a:pt x="1002030" y="2540"/>
                  </a:lnTo>
                  <a:lnTo>
                    <a:pt x="998220" y="2540"/>
                  </a:lnTo>
                  <a:lnTo>
                    <a:pt x="998220" y="3810"/>
                  </a:lnTo>
                  <a:lnTo>
                    <a:pt x="991870" y="3810"/>
                  </a:lnTo>
                  <a:lnTo>
                    <a:pt x="991870" y="5080"/>
                  </a:lnTo>
                  <a:lnTo>
                    <a:pt x="984250" y="5080"/>
                  </a:lnTo>
                  <a:lnTo>
                    <a:pt x="984250" y="6350"/>
                  </a:lnTo>
                  <a:lnTo>
                    <a:pt x="981710" y="6350"/>
                  </a:lnTo>
                  <a:lnTo>
                    <a:pt x="981710" y="7620"/>
                  </a:lnTo>
                  <a:lnTo>
                    <a:pt x="979170" y="7620"/>
                  </a:lnTo>
                  <a:lnTo>
                    <a:pt x="979170" y="8890"/>
                  </a:lnTo>
                  <a:lnTo>
                    <a:pt x="975360" y="8890"/>
                  </a:lnTo>
                  <a:lnTo>
                    <a:pt x="975360" y="10160"/>
                  </a:lnTo>
                  <a:lnTo>
                    <a:pt x="974090" y="10160"/>
                  </a:lnTo>
                  <a:lnTo>
                    <a:pt x="974090" y="11430"/>
                  </a:lnTo>
                  <a:lnTo>
                    <a:pt x="970280" y="11430"/>
                  </a:lnTo>
                  <a:lnTo>
                    <a:pt x="970280" y="12700"/>
                  </a:lnTo>
                  <a:lnTo>
                    <a:pt x="966470" y="12700"/>
                  </a:lnTo>
                  <a:lnTo>
                    <a:pt x="966470" y="13970"/>
                  </a:lnTo>
                  <a:lnTo>
                    <a:pt x="965200" y="13970"/>
                  </a:lnTo>
                  <a:lnTo>
                    <a:pt x="965200" y="15240"/>
                  </a:lnTo>
                  <a:lnTo>
                    <a:pt x="961390" y="15240"/>
                  </a:lnTo>
                  <a:lnTo>
                    <a:pt x="961390" y="16510"/>
                  </a:lnTo>
                  <a:lnTo>
                    <a:pt x="957580" y="16510"/>
                  </a:lnTo>
                  <a:lnTo>
                    <a:pt x="957580" y="17780"/>
                  </a:lnTo>
                  <a:lnTo>
                    <a:pt x="955040" y="17780"/>
                  </a:lnTo>
                  <a:lnTo>
                    <a:pt x="955040" y="19050"/>
                  </a:lnTo>
                  <a:lnTo>
                    <a:pt x="952500" y="19050"/>
                  </a:lnTo>
                  <a:lnTo>
                    <a:pt x="952500" y="20320"/>
                  </a:lnTo>
                  <a:lnTo>
                    <a:pt x="948690" y="20320"/>
                  </a:lnTo>
                  <a:lnTo>
                    <a:pt x="948690" y="21590"/>
                  </a:lnTo>
                  <a:lnTo>
                    <a:pt x="947420" y="21590"/>
                  </a:lnTo>
                  <a:lnTo>
                    <a:pt x="947420" y="22860"/>
                  </a:lnTo>
                  <a:lnTo>
                    <a:pt x="943610" y="22860"/>
                  </a:lnTo>
                  <a:lnTo>
                    <a:pt x="943610" y="24130"/>
                  </a:lnTo>
                  <a:lnTo>
                    <a:pt x="939800" y="24130"/>
                  </a:lnTo>
                  <a:lnTo>
                    <a:pt x="939800" y="25400"/>
                  </a:lnTo>
                  <a:lnTo>
                    <a:pt x="938530" y="25400"/>
                  </a:lnTo>
                  <a:lnTo>
                    <a:pt x="938530" y="26670"/>
                  </a:lnTo>
                  <a:lnTo>
                    <a:pt x="934720" y="26670"/>
                  </a:lnTo>
                  <a:lnTo>
                    <a:pt x="934720" y="27940"/>
                  </a:lnTo>
                  <a:lnTo>
                    <a:pt x="930910" y="27940"/>
                  </a:lnTo>
                  <a:lnTo>
                    <a:pt x="930910" y="29210"/>
                  </a:lnTo>
                  <a:lnTo>
                    <a:pt x="928370" y="29210"/>
                  </a:lnTo>
                  <a:lnTo>
                    <a:pt x="928370" y="30480"/>
                  </a:lnTo>
                  <a:lnTo>
                    <a:pt x="925830" y="30480"/>
                  </a:lnTo>
                  <a:lnTo>
                    <a:pt x="925830" y="31750"/>
                  </a:lnTo>
                  <a:lnTo>
                    <a:pt x="923290" y="31750"/>
                  </a:lnTo>
                  <a:lnTo>
                    <a:pt x="923290" y="33020"/>
                  </a:lnTo>
                  <a:lnTo>
                    <a:pt x="920750" y="33020"/>
                  </a:lnTo>
                  <a:lnTo>
                    <a:pt x="920750" y="34290"/>
                  </a:lnTo>
                  <a:lnTo>
                    <a:pt x="918210" y="34290"/>
                  </a:lnTo>
                  <a:lnTo>
                    <a:pt x="918210" y="35560"/>
                  </a:lnTo>
                  <a:lnTo>
                    <a:pt x="915670" y="35560"/>
                  </a:lnTo>
                  <a:lnTo>
                    <a:pt x="915670" y="36830"/>
                  </a:lnTo>
                  <a:lnTo>
                    <a:pt x="913130" y="36830"/>
                  </a:lnTo>
                  <a:lnTo>
                    <a:pt x="913130" y="38100"/>
                  </a:lnTo>
                  <a:lnTo>
                    <a:pt x="910590" y="38100"/>
                  </a:lnTo>
                  <a:lnTo>
                    <a:pt x="910590" y="39370"/>
                  </a:lnTo>
                  <a:lnTo>
                    <a:pt x="908050" y="39370"/>
                  </a:lnTo>
                  <a:lnTo>
                    <a:pt x="908050" y="40640"/>
                  </a:lnTo>
                  <a:lnTo>
                    <a:pt x="905510" y="40640"/>
                  </a:lnTo>
                  <a:lnTo>
                    <a:pt x="905510" y="41910"/>
                  </a:lnTo>
                  <a:lnTo>
                    <a:pt x="902970" y="41910"/>
                  </a:lnTo>
                  <a:lnTo>
                    <a:pt x="902970" y="43180"/>
                  </a:lnTo>
                  <a:lnTo>
                    <a:pt x="900430" y="43180"/>
                  </a:lnTo>
                  <a:lnTo>
                    <a:pt x="900430" y="44450"/>
                  </a:lnTo>
                  <a:lnTo>
                    <a:pt x="897890" y="44450"/>
                  </a:lnTo>
                  <a:lnTo>
                    <a:pt x="897890" y="45720"/>
                  </a:lnTo>
                  <a:lnTo>
                    <a:pt x="895350" y="45720"/>
                  </a:lnTo>
                  <a:lnTo>
                    <a:pt x="895350" y="46990"/>
                  </a:lnTo>
                  <a:lnTo>
                    <a:pt x="892810" y="46990"/>
                  </a:lnTo>
                  <a:lnTo>
                    <a:pt x="892810" y="48260"/>
                  </a:lnTo>
                  <a:lnTo>
                    <a:pt x="890270" y="48260"/>
                  </a:lnTo>
                  <a:lnTo>
                    <a:pt x="890270" y="49530"/>
                  </a:lnTo>
                  <a:lnTo>
                    <a:pt x="887730" y="49530"/>
                  </a:lnTo>
                  <a:lnTo>
                    <a:pt x="887730" y="50800"/>
                  </a:lnTo>
                  <a:lnTo>
                    <a:pt x="885190" y="50800"/>
                  </a:lnTo>
                  <a:lnTo>
                    <a:pt x="885190" y="52070"/>
                  </a:lnTo>
                  <a:lnTo>
                    <a:pt x="882650" y="52070"/>
                  </a:lnTo>
                  <a:lnTo>
                    <a:pt x="882650" y="53340"/>
                  </a:lnTo>
                  <a:lnTo>
                    <a:pt x="880110" y="53340"/>
                  </a:lnTo>
                  <a:lnTo>
                    <a:pt x="880110" y="54610"/>
                  </a:lnTo>
                  <a:lnTo>
                    <a:pt x="877570" y="54610"/>
                  </a:lnTo>
                  <a:lnTo>
                    <a:pt x="877570" y="55880"/>
                  </a:lnTo>
                  <a:lnTo>
                    <a:pt x="875030" y="55880"/>
                  </a:lnTo>
                  <a:lnTo>
                    <a:pt x="875030" y="57150"/>
                  </a:lnTo>
                  <a:lnTo>
                    <a:pt x="872490" y="57150"/>
                  </a:lnTo>
                  <a:lnTo>
                    <a:pt x="872490" y="58420"/>
                  </a:lnTo>
                  <a:lnTo>
                    <a:pt x="869950" y="58420"/>
                  </a:lnTo>
                  <a:lnTo>
                    <a:pt x="869950" y="59690"/>
                  </a:lnTo>
                  <a:lnTo>
                    <a:pt x="867410" y="59690"/>
                  </a:lnTo>
                  <a:lnTo>
                    <a:pt x="867410" y="60960"/>
                  </a:lnTo>
                  <a:lnTo>
                    <a:pt x="866140" y="60960"/>
                  </a:lnTo>
                  <a:lnTo>
                    <a:pt x="866140" y="864870"/>
                  </a:lnTo>
                  <a:lnTo>
                    <a:pt x="866140" y="867156"/>
                  </a:lnTo>
                  <a:lnTo>
                    <a:pt x="863600" y="867156"/>
                  </a:lnTo>
                  <a:lnTo>
                    <a:pt x="863600" y="864870"/>
                  </a:lnTo>
                  <a:lnTo>
                    <a:pt x="866140" y="864870"/>
                  </a:lnTo>
                  <a:lnTo>
                    <a:pt x="866140" y="60960"/>
                  </a:lnTo>
                  <a:lnTo>
                    <a:pt x="864870" y="60960"/>
                  </a:lnTo>
                  <a:lnTo>
                    <a:pt x="864870" y="62230"/>
                  </a:lnTo>
                  <a:lnTo>
                    <a:pt x="862330" y="62230"/>
                  </a:lnTo>
                  <a:lnTo>
                    <a:pt x="862330" y="63500"/>
                  </a:lnTo>
                  <a:lnTo>
                    <a:pt x="862330" y="867410"/>
                  </a:lnTo>
                  <a:lnTo>
                    <a:pt x="862330" y="868426"/>
                  </a:lnTo>
                  <a:lnTo>
                    <a:pt x="859790" y="868426"/>
                  </a:lnTo>
                  <a:lnTo>
                    <a:pt x="859790" y="868680"/>
                  </a:lnTo>
                  <a:lnTo>
                    <a:pt x="859790" y="869696"/>
                  </a:lnTo>
                  <a:lnTo>
                    <a:pt x="858520" y="869696"/>
                  </a:lnTo>
                  <a:lnTo>
                    <a:pt x="858520" y="870966"/>
                  </a:lnTo>
                  <a:lnTo>
                    <a:pt x="854710" y="870966"/>
                  </a:lnTo>
                  <a:lnTo>
                    <a:pt x="854710" y="871220"/>
                  </a:lnTo>
                  <a:lnTo>
                    <a:pt x="854710" y="872236"/>
                  </a:lnTo>
                  <a:lnTo>
                    <a:pt x="853440" y="872236"/>
                  </a:lnTo>
                  <a:lnTo>
                    <a:pt x="853440" y="871220"/>
                  </a:lnTo>
                  <a:lnTo>
                    <a:pt x="854710" y="871220"/>
                  </a:lnTo>
                  <a:lnTo>
                    <a:pt x="854710" y="870966"/>
                  </a:lnTo>
                  <a:lnTo>
                    <a:pt x="854710" y="869950"/>
                  </a:lnTo>
                  <a:lnTo>
                    <a:pt x="857250" y="869950"/>
                  </a:lnTo>
                  <a:lnTo>
                    <a:pt x="857250" y="868680"/>
                  </a:lnTo>
                  <a:lnTo>
                    <a:pt x="859790" y="868680"/>
                  </a:lnTo>
                  <a:lnTo>
                    <a:pt x="859790" y="868426"/>
                  </a:lnTo>
                  <a:lnTo>
                    <a:pt x="859790" y="867410"/>
                  </a:lnTo>
                  <a:lnTo>
                    <a:pt x="862330" y="867410"/>
                  </a:lnTo>
                  <a:lnTo>
                    <a:pt x="862330" y="63500"/>
                  </a:lnTo>
                  <a:lnTo>
                    <a:pt x="859790" y="63500"/>
                  </a:lnTo>
                  <a:lnTo>
                    <a:pt x="859790" y="64770"/>
                  </a:lnTo>
                  <a:lnTo>
                    <a:pt x="857250" y="64770"/>
                  </a:lnTo>
                  <a:lnTo>
                    <a:pt x="857250" y="66040"/>
                  </a:lnTo>
                  <a:lnTo>
                    <a:pt x="854710" y="66040"/>
                  </a:lnTo>
                  <a:lnTo>
                    <a:pt x="854710" y="67310"/>
                  </a:lnTo>
                  <a:lnTo>
                    <a:pt x="852170" y="67310"/>
                  </a:lnTo>
                  <a:lnTo>
                    <a:pt x="852170" y="68580"/>
                  </a:lnTo>
                  <a:lnTo>
                    <a:pt x="852170" y="872490"/>
                  </a:lnTo>
                  <a:lnTo>
                    <a:pt x="852170" y="873506"/>
                  </a:lnTo>
                  <a:lnTo>
                    <a:pt x="850900" y="873506"/>
                  </a:lnTo>
                  <a:lnTo>
                    <a:pt x="850900" y="873760"/>
                  </a:lnTo>
                  <a:lnTo>
                    <a:pt x="850900" y="874776"/>
                  </a:lnTo>
                  <a:lnTo>
                    <a:pt x="848360" y="874776"/>
                  </a:lnTo>
                  <a:lnTo>
                    <a:pt x="848360" y="876046"/>
                  </a:lnTo>
                  <a:lnTo>
                    <a:pt x="847090" y="876046"/>
                  </a:lnTo>
                  <a:lnTo>
                    <a:pt x="847090" y="873760"/>
                  </a:lnTo>
                  <a:lnTo>
                    <a:pt x="850900" y="873760"/>
                  </a:lnTo>
                  <a:lnTo>
                    <a:pt x="850900" y="873506"/>
                  </a:lnTo>
                  <a:lnTo>
                    <a:pt x="850900" y="872490"/>
                  </a:lnTo>
                  <a:lnTo>
                    <a:pt x="852170" y="872490"/>
                  </a:lnTo>
                  <a:lnTo>
                    <a:pt x="852170" y="68580"/>
                  </a:lnTo>
                  <a:lnTo>
                    <a:pt x="849630" y="68580"/>
                  </a:lnTo>
                  <a:lnTo>
                    <a:pt x="849630" y="69850"/>
                  </a:lnTo>
                  <a:lnTo>
                    <a:pt x="847090" y="69850"/>
                  </a:lnTo>
                  <a:lnTo>
                    <a:pt x="847090" y="71120"/>
                  </a:lnTo>
                  <a:lnTo>
                    <a:pt x="844550" y="71120"/>
                  </a:lnTo>
                  <a:lnTo>
                    <a:pt x="844550" y="72390"/>
                  </a:lnTo>
                  <a:lnTo>
                    <a:pt x="844550" y="876300"/>
                  </a:lnTo>
                  <a:lnTo>
                    <a:pt x="844550" y="878586"/>
                  </a:lnTo>
                  <a:lnTo>
                    <a:pt x="840740" y="878586"/>
                  </a:lnTo>
                  <a:lnTo>
                    <a:pt x="840740" y="878840"/>
                  </a:lnTo>
                  <a:lnTo>
                    <a:pt x="840740" y="879856"/>
                  </a:lnTo>
                  <a:lnTo>
                    <a:pt x="838454" y="879856"/>
                  </a:lnTo>
                  <a:lnTo>
                    <a:pt x="839470" y="878840"/>
                  </a:lnTo>
                  <a:lnTo>
                    <a:pt x="840740" y="878840"/>
                  </a:lnTo>
                  <a:lnTo>
                    <a:pt x="840740" y="878586"/>
                  </a:lnTo>
                  <a:lnTo>
                    <a:pt x="840740" y="877570"/>
                  </a:lnTo>
                  <a:lnTo>
                    <a:pt x="843280" y="877570"/>
                  </a:lnTo>
                  <a:lnTo>
                    <a:pt x="843280" y="876300"/>
                  </a:lnTo>
                  <a:lnTo>
                    <a:pt x="844550" y="876300"/>
                  </a:lnTo>
                  <a:lnTo>
                    <a:pt x="844550" y="72390"/>
                  </a:lnTo>
                  <a:lnTo>
                    <a:pt x="842010" y="72390"/>
                  </a:lnTo>
                  <a:lnTo>
                    <a:pt x="842010" y="73660"/>
                  </a:lnTo>
                  <a:lnTo>
                    <a:pt x="839470" y="73660"/>
                  </a:lnTo>
                  <a:lnTo>
                    <a:pt x="838200" y="74930"/>
                  </a:lnTo>
                  <a:lnTo>
                    <a:pt x="838200" y="76200"/>
                  </a:lnTo>
                  <a:lnTo>
                    <a:pt x="838200" y="880110"/>
                  </a:lnTo>
                  <a:lnTo>
                    <a:pt x="838200" y="881126"/>
                  </a:lnTo>
                  <a:lnTo>
                    <a:pt x="836930" y="881126"/>
                  </a:lnTo>
                  <a:lnTo>
                    <a:pt x="836930" y="881380"/>
                  </a:lnTo>
                  <a:lnTo>
                    <a:pt x="836930" y="882396"/>
                  </a:lnTo>
                  <a:lnTo>
                    <a:pt x="835660" y="882396"/>
                  </a:lnTo>
                  <a:lnTo>
                    <a:pt x="835660" y="881380"/>
                  </a:lnTo>
                  <a:lnTo>
                    <a:pt x="836930" y="881380"/>
                  </a:lnTo>
                  <a:lnTo>
                    <a:pt x="836930" y="881126"/>
                  </a:lnTo>
                  <a:lnTo>
                    <a:pt x="836930" y="880110"/>
                  </a:lnTo>
                  <a:lnTo>
                    <a:pt x="838200" y="880110"/>
                  </a:lnTo>
                  <a:lnTo>
                    <a:pt x="838200" y="76200"/>
                  </a:lnTo>
                  <a:lnTo>
                    <a:pt x="835660" y="76200"/>
                  </a:lnTo>
                  <a:lnTo>
                    <a:pt x="835660" y="77470"/>
                  </a:lnTo>
                  <a:lnTo>
                    <a:pt x="833120" y="77470"/>
                  </a:lnTo>
                  <a:lnTo>
                    <a:pt x="833120" y="882650"/>
                  </a:lnTo>
                  <a:lnTo>
                    <a:pt x="833120" y="883666"/>
                  </a:lnTo>
                  <a:lnTo>
                    <a:pt x="831850" y="883666"/>
                  </a:lnTo>
                  <a:lnTo>
                    <a:pt x="831850" y="883920"/>
                  </a:lnTo>
                  <a:lnTo>
                    <a:pt x="831850" y="884936"/>
                  </a:lnTo>
                  <a:lnTo>
                    <a:pt x="829310" y="884936"/>
                  </a:lnTo>
                  <a:lnTo>
                    <a:pt x="829310" y="885190"/>
                  </a:lnTo>
                  <a:lnTo>
                    <a:pt x="829310" y="886206"/>
                  </a:lnTo>
                  <a:lnTo>
                    <a:pt x="828040" y="886206"/>
                  </a:lnTo>
                  <a:lnTo>
                    <a:pt x="828040" y="885190"/>
                  </a:lnTo>
                  <a:lnTo>
                    <a:pt x="829310" y="885190"/>
                  </a:lnTo>
                  <a:lnTo>
                    <a:pt x="829310" y="884936"/>
                  </a:lnTo>
                  <a:lnTo>
                    <a:pt x="829310" y="883920"/>
                  </a:lnTo>
                  <a:lnTo>
                    <a:pt x="831850" y="883920"/>
                  </a:lnTo>
                  <a:lnTo>
                    <a:pt x="831850" y="883666"/>
                  </a:lnTo>
                  <a:lnTo>
                    <a:pt x="831850" y="882650"/>
                  </a:lnTo>
                  <a:lnTo>
                    <a:pt x="833120" y="882650"/>
                  </a:lnTo>
                  <a:lnTo>
                    <a:pt x="833120" y="77470"/>
                  </a:lnTo>
                  <a:lnTo>
                    <a:pt x="831850" y="77470"/>
                  </a:lnTo>
                  <a:lnTo>
                    <a:pt x="831850" y="80010"/>
                  </a:lnTo>
                  <a:lnTo>
                    <a:pt x="828040" y="80010"/>
                  </a:lnTo>
                  <a:lnTo>
                    <a:pt x="828040" y="81280"/>
                  </a:lnTo>
                  <a:lnTo>
                    <a:pt x="826770" y="81280"/>
                  </a:lnTo>
                  <a:lnTo>
                    <a:pt x="826770" y="886460"/>
                  </a:lnTo>
                  <a:lnTo>
                    <a:pt x="826770" y="887476"/>
                  </a:lnTo>
                  <a:lnTo>
                    <a:pt x="825500" y="887476"/>
                  </a:lnTo>
                  <a:lnTo>
                    <a:pt x="825500" y="886460"/>
                  </a:lnTo>
                  <a:lnTo>
                    <a:pt x="826770" y="886460"/>
                  </a:lnTo>
                  <a:lnTo>
                    <a:pt x="826770" y="81280"/>
                  </a:lnTo>
                  <a:lnTo>
                    <a:pt x="825500" y="81280"/>
                  </a:lnTo>
                  <a:lnTo>
                    <a:pt x="825500" y="82550"/>
                  </a:lnTo>
                  <a:lnTo>
                    <a:pt x="824230" y="82550"/>
                  </a:lnTo>
                  <a:lnTo>
                    <a:pt x="824230" y="83820"/>
                  </a:lnTo>
                  <a:lnTo>
                    <a:pt x="824230" y="887730"/>
                  </a:lnTo>
                  <a:lnTo>
                    <a:pt x="824230" y="888746"/>
                  </a:lnTo>
                  <a:lnTo>
                    <a:pt x="821690" y="888746"/>
                  </a:lnTo>
                  <a:lnTo>
                    <a:pt x="821690" y="889000"/>
                  </a:lnTo>
                  <a:lnTo>
                    <a:pt x="821690" y="890016"/>
                  </a:lnTo>
                  <a:lnTo>
                    <a:pt x="820420" y="890016"/>
                  </a:lnTo>
                  <a:lnTo>
                    <a:pt x="820420" y="890270"/>
                  </a:lnTo>
                  <a:lnTo>
                    <a:pt x="820420" y="891286"/>
                  </a:lnTo>
                  <a:lnTo>
                    <a:pt x="817880" y="891286"/>
                  </a:lnTo>
                  <a:lnTo>
                    <a:pt x="817880" y="890270"/>
                  </a:lnTo>
                  <a:lnTo>
                    <a:pt x="820420" y="890270"/>
                  </a:lnTo>
                  <a:lnTo>
                    <a:pt x="820420" y="890016"/>
                  </a:lnTo>
                  <a:lnTo>
                    <a:pt x="820420" y="889000"/>
                  </a:lnTo>
                  <a:lnTo>
                    <a:pt x="821690" y="889000"/>
                  </a:lnTo>
                  <a:lnTo>
                    <a:pt x="821690" y="888746"/>
                  </a:lnTo>
                  <a:lnTo>
                    <a:pt x="821690" y="887730"/>
                  </a:lnTo>
                  <a:lnTo>
                    <a:pt x="824230" y="887730"/>
                  </a:lnTo>
                  <a:lnTo>
                    <a:pt x="824230" y="83820"/>
                  </a:lnTo>
                  <a:lnTo>
                    <a:pt x="821690" y="83820"/>
                  </a:lnTo>
                  <a:lnTo>
                    <a:pt x="820420" y="85090"/>
                  </a:lnTo>
                  <a:lnTo>
                    <a:pt x="819150" y="85090"/>
                  </a:lnTo>
                  <a:lnTo>
                    <a:pt x="819150" y="86360"/>
                  </a:lnTo>
                  <a:lnTo>
                    <a:pt x="817880" y="86360"/>
                  </a:lnTo>
                  <a:lnTo>
                    <a:pt x="817880" y="87630"/>
                  </a:lnTo>
                  <a:lnTo>
                    <a:pt x="816610" y="87630"/>
                  </a:lnTo>
                  <a:lnTo>
                    <a:pt x="816610" y="891540"/>
                  </a:lnTo>
                  <a:lnTo>
                    <a:pt x="816610" y="892556"/>
                  </a:lnTo>
                  <a:lnTo>
                    <a:pt x="815340" y="892556"/>
                  </a:lnTo>
                  <a:lnTo>
                    <a:pt x="815340" y="893826"/>
                  </a:lnTo>
                  <a:lnTo>
                    <a:pt x="812800" y="893826"/>
                  </a:lnTo>
                  <a:lnTo>
                    <a:pt x="812800" y="892810"/>
                  </a:lnTo>
                  <a:lnTo>
                    <a:pt x="814070" y="892810"/>
                  </a:lnTo>
                  <a:lnTo>
                    <a:pt x="815340" y="891540"/>
                  </a:lnTo>
                  <a:lnTo>
                    <a:pt x="816610" y="891540"/>
                  </a:lnTo>
                  <a:lnTo>
                    <a:pt x="816610" y="87630"/>
                  </a:lnTo>
                  <a:lnTo>
                    <a:pt x="815340" y="87630"/>
                  </a:lnTo>
                  <a:lnTo>
                    <a:pt x="815340" y="88900"/>
                  </a:lnTo>
                  <a:lnTo>
                    <a:pt x="812800" y="88900"/>
                  </a:lnTo>
                  <a:lnTo>
                    <a:pt x="812800" y="90170"/>
                  </a:lnTo>
                  <a:lnTo>
                    <a:pt x="812546" y="90170"/>
                  </a:lnTo>
                  <a:lnTo>
                    <a:pt x="812546" y="894080"/>
                  </a:lnTo>
                  <a:lnTo>
                    <a:pt x="811530" y="895096"/>
                  </a:lnTo>
                  <a:lnTo>
                    <a:pt x="811530" y="894080"/>
                  </a:lnTo>
                  <a:lnTo>
                    <a:pt x="812546" y="894080"/>
                  </a:lnTo>
                  <a:lnTo>
                    <a:pt x="812546" y="90170"/>
                  </a:lnTo>
                  <a:lnTo>
                    <a:pt x="810260" y="90170"/>
                  </a:lnTo>
                  <a:lnTo>
                    <a:pt x="810260" y="91440"/>
                  </a:lnTo>
                  <a:lnTo>
                    <a:pt x="810260" y="895350"/>
                  </a:lnTo>
                  <a:lnTo>
                    <a:pt x="810260" y="896366"/>
                  </a:lnTo>
                  <a:lnTo>
                    <a:pt x="808990" y="896366"/>
                  </a:lnTo>
                  <a:lnTo>
                    <a:pt x="808990" y="896620"/>
                  </a:lnTo>
                  <a:lnTo>
                    <a:pt x="808990" y="897636"/>
                  </a:lnTo>
                  <a:lnTo>
                    <a:pt x="806450" y="897636"/>
                  </a:lnTo>
                  <a:lnTo>
                    <a:pt x="806450" y="896620"/>
                  </a:lnTo>
                  <a:lnTo>
                    <a:pt x="808990" y="896620"/>
                  </a:lnTo>
                  <a:lnTo>
                    <a:pt x="808990" y="896366"/>
                  </a:lnTo>
                  <a:lnTo>
                    <a:pt x="808990" y="895350"/>
                  </a:lnTo>
                  <a:lnTo>
                    <a:pt x="810260" y="895350"/>
                  </a:lnTo>
                  <a:lnTo>
                    <a:pt x="810260" y="91440"/>
                  </a:lnTo>
                  <a:lnTo>
                    <a:pt x="808990" y="91440"/>
                  </a:lnTo>
                  <a:lnTo>
                    <a:pt x="808990" y="92710"/>
                  </a:lnTo>
                  <a:lnTo>
                    <a:pt x="805180" y="92710"/>
                  </a:lnTo>
                  <a:lnTo>
                    <a:pt x="805180" y="95250"/>
                  </a:lnTo>
                  <a:lnTo>
                    <a:pt x="802640" y="95250"/>
                  </a:lnTo>
                  <a:lnTo>
                    <a:pt x="802640" y="899160"/>
                  </a:lnTo>
                  <a:lnTo>
                    <a:pt x="802640" y="900176"/>
                  </a:lnTo>
                  <a:lnTo>
                    <a:pt x="801370" y="900176"/>
                  </a:lnTo>
                  <a:lnTo>
                    <a:pt x="801370" y="900430"/>
                  </a:lnTo>
                  <a:lnTo>
                    <a:pt x="801370" y="901446"/>
                  </a:lnTo>
                  <a:lnTo>
                    <a:pt x="800100" y="901446"/>
                  </a:lnTo>
                  <a:lnTo>
                    <a:pt x="800100" y="900430"/>
                  </a:lnTo>
                  <a:lnTo>
                    <a:pt x="801370" y="900430"/>
                  </a:lnTo>
                  <a:lnTo>
                    <a:pt x="801370" y="900176"/>
                  </a:lnTo>
                  <a:lnTo>
                    <a:pt x="801370" y="899160"/>
                  </a:lnTo>
                  <a:lnTo>
                    <a:pt x="802640" y="899160"/>
                  </a:lnTo>
                  <a:lnTo>
                    <a:pt x="802640" y="95250"/>
                  </a:lnTo>
                  <a:lnTo>
                    <a:pt x="801370" y="95250"/>
                  </a:lnTo>
                  <a:lnTo>
                    <a:pt x="801370" y="96520"/>
                  </a:lnTo>
                  <a:lnTo>
                    <a:pt x="798830" y="96520"/>
                  </a:lnTo>
                  <a:lnTo>
                    <a:pt x="798830" y="97790"/>
                  </a:lnTo>
                  <a:lnTo>
                    <a:pt x="797560" y="97790"/>
                  </a:lnTo>
                  <a:lnTo>
                    <a:pt x="797560" y="99060"/>
                  </a:lnTo>
                  <a:lnTo>
                    <a:pt x="795020" y="99060"/>
                  </a:lnTo>
                  <a:lnTo>
                    <a:pt x="793750" y="100330"/>
                  </a:lnTo>
                  <a:lnTo>
                    <a:pt x="792480" y="100330"/>
                  </a:lnTo>
                  <a:lnTo>
                    <a:pt x="792480" y="101600"/>
                  </a:lnTo>
                  <a:lnTo>
                    <a:pt x="791210" y="101600"/>
                  </a:lnTo>
                  <a:lnTo>
                    <a:pt x="791210" y="102870"/>
                  </a:lnTo>
                  <a:lnTo>
                    <a:pt x="791210" y="905510"/>
                  </a:lnTo>
                  <a:lnTo>
                    <a:pt x="791210" y="906526"/>
                  </a:lnTo>
                  <a:lnTo>
                    <a:pt x="789940" y="906526"/>
                  </a:lnTo>
                  <a:lnTo>
                    <a:pt x="789940" y="905510"/>
                  </a:lnTo>
                  <a:lnTo>
                    <a:pt x="791210" y="905510"/>
                  </a:lnTo>
                  <a:lnTo>
                    <a:pt x="791210" y="102870"/>
                  </a:lnTo>
                  <a:lnTo>
                    <a:pt x="787400" y="102870"/>
                  </a:lnTo>
                  <a:lnTo>
                    <a:pt x="787400" y="104140"/>
                  </a:lnTo>
                  <a:lnTo>
                    <a:pt x="786130" y="104140"/>
                  </a:lnTo>
                  <a:lnTo>
                    <a:pt x="786130" y="105410"/>
                  </a:lnTo>
                  <a:lnTo>
                    <a:pt x="786130" y="908050"/>
                  </a:lnTo>
                  <a:lnTo>
                    <a:pt x="786130" y="909066"/>
                  </a:lnTo>
                  <a:lnTo>
                    <a:pt x="784860" y="909066"/>
                  </a:lnTo>
                  <a:lnTo>
                    <a:pt x="784860" y="908050"/>
                  </a:lnTo>
                  <a:lnTo>
                    <a:pt x="786130" y="908050"/>
                  </a:lnTo>
                  <a:lnTo>
                    <a:pt x="786130" y="105410"/>
                  </a:lnTo>
                  <a:lnTo>
                    <a:pt x="783590" y="105410"/>
                  </a:lnTo>
                  <a:lnTo>
                    <a:pt x="783590" y="106680"/>
                  </a:lnTo>
                  <a:lnTo>
                    <a:pt x="782320" y="106680"/>
                  </a:lnTo>
                  <a:lnTo>
                    <a:pt x="782320" y="107950"/>
                  </a:lnTo>
                  <a:lnTo>
                    <a:pt x="778510" y="107950"/>
                  </a:lnTo>
                  <a:lnTo>
                    <a:pt x="778510" y="109220"/>
                  </a:lnTo>
                  <a:lnTo>
                    <a:pt x="777240" y="109220"/>
                  </a:lnTo>
                  <a:lnTo>
                    <a:pt x="775970" y="110490"/>
                  </a:lnTo>
                  <a:lnTo>
                    <a:pt x="774700" y="110490"/>
                  </a:lnTo>
                  <a:lnTo>
                    <a:pt x="774700" y="111760"/>
                  </a:lnTo>
                  <a:lnTo>
                    <a:pt x="772160" y="111760"/>
                  </a:lnTo>
                  <a:lnTo>
                    <a:pt x="772160" y="915670"/>
                  </a:lnTo>
                  <a:lnTo>
                    <a:pt x="772160" y="916686"/>
                  </a:lnTo>
                  <a:lnTo>
                    <a:pt x="770890" y="916686"/>
                  </a:lnTo>
                  <a:lnTo>
                    <a:pt x="770890" y="915670"/>
                  </a:lnTo>
                  <a:lnTo>
                    <a:pt x="772160" y="915670"/>
                  </a:lnTo>
                  <a:lnTo>
                    <a:pt x="772160" y="111760"/>
                  </a:lnTo>
                  <a:lnTo>
                    <a:pt x="770890" y="113030"/>
                  </a:lnTo>
                  <a:lnTo>
                    <a:pt x="770890" y="114300"/>
                  </a:lnTo>
                  <a:lnTo>
                    <a:pt x="768350" y="114300"/>
                  </a:lnTo>
                  <a:lnTo>
                    <a:pt x="768350" y="115570"/>
                  </a:lnTo>
                  <a:lnTo>
                    <a:pt x="765810" y="115570"/>
                  </a:lnTo>
                  <a:lnTo>
                    <a:pt x="765810" y="116840"/>
                  </a:lnTo>
                  <a:lnTo>
                    <a:pt x="764540" y="116840"/>
                  </a:lnTo>
                  <a:lnTo>
                    <a:pt x="764540" y="118110"/>
                  </a:lnTo>
                  <a:lnTo>
                    <a:pt x="760730" y="118110"/>
                  </a:lnTo>
                  <a:lnTo>
                    <a:pt x="760730" y="119380"/>
                  </a:lnTo>
                  <a:lnTo>
                    <a:pt x="759460" y="119380"/>
                  </a:lnTo>
                  <a:lnTo>
                    <a:pt x="759460" y="120650"/>
                  </a:lnTo>
                  <a:lnTo>
                    <a:pt x="756920" y="120650"/>
                  </a:lnTo>
                  <a:lnTo>
                    <a:pt x="756920" y="121920"/>
                  </a:lnTo>
                  <a:lnTo>
                    <a:pt x="755650" y="121920"/>
                  </a:lnTo>
                  <a:lnTo>
                    <a:pt x="755650" y="123190"/>
                  </a:lnTo>
                  <a:lnTo>
                    <a:pt x="754380" y="123190"/>
                  </a:lnTo>
                  <a:lnTo>
                    <a:pt x="754380" y="924560"/>
                  </a:lnTo>
                  <a:lnTo>
                    <a:pt x="754380" y="925576"/>
                  </a:lnTo>
                  <a:lnTo>
                    <a:pt x="753110" y="925576"/>
                  </a:lnTo>
                  <a:lnTo>
                    <a:pt x="753110" y="924560"/>
                  </a:lnTo>
                  <a:lnTo>
                    <a:pt x="754380" y="924560"/>
                  </a:lnTo>
                  <a:lnTo>
                    <a:pt x="754380" y="123190"/>
                  </a:lnTo>
                  <a:lnTo>
                    <a:pt x="751840" y="123190"/>
                  </a:lnTo>
                  <a:lnTo>
                    <a:pt x="751840" y="124460"/>
                  </a:lnTo>
                  <a:lnTo>
                    <a:pt x="751840" y="925830"/>
                  </a:lnTo>
                  <a:lnTo>
                    <a:pt x="751840" y="926846"/>
                  </a:lnTo>
                  <a:lnTo>
                    <a:pt x="750570" y="926846"/>
                  </a:lnTo>
                  <a:lnTo>
                    <a:pt x="750570" y="925830"/>
                  </a:lnTo>
                  <a:lnTo>
                    <a:pt x="751840" y="925830"/>
                  </a:lnTo>
                  <a:lnTo>
                    <a:pt x="751840" y="124460"/>
                  </a:lnTo>
                  <a:lnTo>
                    <a:pt x="750570" y="124460"/>
                  </a:lnTo>
                  <a:lnTo>
                    <a:pt x="749300" y="125730"/>
                  </a:lnTo>
                  <a:lnTo>
                    <a:pt x="749300" y="927100"/>
                  </a:lnTo>
                  <a:lnTo>
                    <a:pt x="749300" y="928116"/>
                  </a:lnTo>
                  <a:lnTo>
                    <a:pt x="748030" y="928116"/>
                  </a:lnTo>
                  <a:lnTo>
                    <a:pt x="748030" y="927100"/>
                  </a:lnTo>
                  <a:lnTo>
                    <a:pt x="749300" y="927100"/>
                  </a:lnTo>
                  <a:lnTo>
                    <a:pt x="749300" y="125730"/>
                  </a:lnTo>
                  <a:lnTo>
                    <a:pt x="748030" y="125730"/>
                  </a:lnTo>
                  <a:lnTo>
                    <a:pt x="748030" y="127000"/>
                  </a:lnTo>
                  <a:lnTo>
                    <a:pt x="746760" y="127000"/>
                  </a:lnTo>
                  <a:lnTo>
                    <a:pt x="746760" y="928370"/>
                  </a:lnTo>
                  <a:lnTo>
                    <a:pt x="746760" y="929386"/>
                  </a:lnTo>
                  <a:lnTo>
                    <a:pt x="745490" y="929386"/>
                  </a:lnTo>
                  <a:lnTo>
                    <a:pt x="745490" y="928370"/>
                  </a:lnTo>
                  <a:lnTo>
                    <a:pt x="746760" y="928370"/>
                  </a:lnTo>
                  <a:lnTo>
                    <a:pt x="746760" y="127000"/>
                  </a:lnTo>
                  <a:lnTo>
                    <a:pt x="745490" y="127000"/>
                  </a:lnTo>
                  <a:lnTo>
                    <a:pt x="745490" y="128270"/>
                  </a:lnTo>
                  <a:lnTo>
                    <a:pt x="744220" y="128270"/>
                  </a:lnTo>
                  <a:lnTo>
                    <a:pt x="744220" y="929640"/>
                  </a:lnTo>
                  <a:lnTo>
                    <a:pt x="744220" y="930656"/>
                  </a:lnTo>
                  <a:lnTo>
                    <a:pt x="742950" y="930656"/>
                  </a:lnTo>
                  <a:lnTo>
                    <a:pt x="742950" y="929640"/>
                  </a:lnTo>
                  <a:lnTo>
                    <a:pt x="744220" y="929640"/>
                  </a:lnTo>
                  <a:lnTo>
                    <a:pt x="744220" y="128270"/>
                  </a:lnTo>
                  <a:lnTo>
                    <a:pt x="742950" y="129540"/>
                  </a:lnTo>
                  <a:lnTo>
                    <a:pt x="741680" y="129540"/>
                  </a:lnTo>
                  <a:lnTo>
                    <a:pt x="741680" y="130810"/>
                  </a:lnTo>
                  <a:lnTo>
                    <a:pt x="741680" y="930910"/>
                  </a:lnTo>
                  <a:lnTo>
                    <a:pt x="741680" y="931926"/>
                  </a:lnTo>
                  <a:lnTo>
                    <a:pt x="740410" y="931926"/>
                  </a:lnTo>
                  <a:lnTo>
                    <a:pt x="740410" y="932180"/>
                  </a:lnTo>
                  <a:lnTo>
                    <a:pt x="740410" y="933196"/>
                  </a:lnTo>
                  <a:lnTo>
                    <a:pt x="737870" y="933196"/>
                  </a:lnTo>
                  <a:lnTo>
                    <a:pt x="737870" y="932180"/>
                  </a:lnTo>
                  <a:lnTo>
                    <a:pt x="740410" y="932180"/>
                  </a:lnTo>
                  <a:lnTo>
                    <a:pt x="740410" y="931926"/>
                  </a:lnTo>
                  <a:lnTo>
                    <a:pt x="740410" y="930910"/>
                  </a:lnTo>
                  <a:lnTo>
                    <a:pt x="741680" y="930910"/>
                  </a:lnTo>
                  <a:lnTo>
                    <a:pt x="741680" y="130810"/>
                  </a:lnTo>
                  <a:lnTo>
                    <a:pt x="737870" y="130810"/>
                  </a:lnTo>
                  <a:lnTo>
                    <a:pt x="737870" y="133350"/>
                  </a:lnTo>
                  <a:lnTo>
                    <a:pt x="736600" y="133350"/>
                  </a:lnTo>
                  <a:lnTo>
                    <a:pt x="736600" y="933450"/>
                  </a:lnTo>
                  <a:lnTo>
                    <a:pt x="736600" y="934466"/>
                  </a:lnTo>
                  <a:lnTo>
                    <a:pt x="735330" y="934466"/>
                  </a:lnTo>
                  <a:lnTo>
                    <a:pt x="735330" y="934720"/>
                  </a:lnTo>
                  <a:lnTo>
                    <a:pt x="735330" y="935736"/>
                  </a:lnTo>
                  <a:lnTo>
                    <a:pt x="732790" y="935736"/>
                  </a:lnTo>
                  <a:lnTo>
                    <a:pt x="732790" y="935990"/>
                  </a:lnTo>
                  <a:lnTo>
                    <a:pt x="732790" y="937006"/>
                  </a:lnTo>
                  <a:lnTo>
                    <a:pt x="730250" y="937006"/>
                  </a:lnTo>
                  <a:lnTo>
                    <a:pt x="730250" y="935990"/>
                  </a:lnTo>
                  <a:lnTo>
                    <a:pt x="732790" y="935990"/>
                  </a:lnTo>
                  <a:lnTo>
                    <a:pt x="732790" y="935736"/>
                  </a:lnTo>
                  <a:lnTo>
                    <a:pt x="732790" y="934720"/>
                  </a:lnTo>
                  <a:lnTo>
                    <a:pt x="735330" y="934720"/>
                  </a:lnTo>
                  <a:lnTo>
                    <a:pt x="735330" y="934466"/>
                  </a:lnTo>
                  <a:lnTo>
                    <a:pt x="735330" y="933450"/>
                  </a:lnTo>
                  <a:lnTo>
                    <a:pt x="736600" y="933450"/>
                  </a:lnTo>
                  <a:lnTo>
                    <a:pt x="736600" y="133350"/>
                  </a:lnTo>
                  <a:lnTo>
                    <a:pt x="734060" y="133350"/>
                  </a:lnTo>
                  <a:lnTo>
                    <a:pt x="734060" y="134620"/>
                  </a:lnTo>
                  <a:lnTo>
                    <a:pt x="732790" y="134620"/>
                  </a:lnTo>
                  <a:lnTo>
                    <a:pt x="732790" y="135890"/>
                  </a:lnTo>
                  <a:lnTo>
                    <a:pt x="730250" y="135890"/>
                  </a:lnTo>
                  <a:lnTo>
                    <a:pt x="730250" y="137160"/>
                  </a:lnTo>
                  <a:lnTo>
                    <a:pt x="728980" y="137160"/>
                  </a:lnTo>
                  <a:lnTo>
                    <a:pt x="728980" y="937260"/>
                  </a:lnTo>
                  <a:lnTo>
                    <a:pt x="728980" y="938276"/>
                  </a:lnTo>
                  <a:lnTo>
                    <a:pt x="727710" y="938276"/>
                  </a:lnTo>
                  <a:lnTo>
                    <a:pt x="727710" y="938530"/>
                  </a:lnTo>
                  <a:lnTo>
                    <a:pt x="727710" y="939546"/>
                  </a:lnTo>
                  <a:lnTo>
                    <a:pt x="726440" y="939546"/>
                  </a:lnTo>
                  <a:lnTo>
                    <a:pt x="726440" y="938530"/>
                  </a:lnTo>
                  <a:lnTo>
                    <a:pt x="727710" y="938530"/>
                  </a:lnTo>
                  <a:lnTo>
                    <a:pt x="727710" y="938276"/>
                  </a:lnTo>
                  <a:lnTo>
                    <a:pt x="727710" y="937260"/>
                  </a:lnTo>
                  <a:lnTo>
                    <a:pt x="728980" y="937260"/>
                  </a:lnTo>
                  <a:lnTo>
                    <a:pt x="728980" y="137160"/>
                  </a:lnTo>
                  <a:lnTo>
                    <a:pt x="727710" y="137160"/>
                  </a:lnTo>
                  <a:lnTo>
                    <a:pt x="726440" y="138430"/>
                  </a:lnTo>
                  <a:lnTo>
                    <a:pt x="725170" y="138430"/>
                  </a:lnTo>
                  <a:lnTo>
                    <a:pt x="725170" y="139700"/>
                  </a:lnTo>
                  <a:lnTo>
                    <a:pt x="725170" y="939800"/>
                  </a:lnTo>
                  <a:lnTo>
                    <a:pt x="725170" y="940816"/>
                  </a:lnTo>
                  <a:lnTo>
                    <a:pt x="722630" y="940816"/>
                  </a:lnTo>
                  <a:lnTo>
                    <a:pt x="722630" y="941070"/>
                  </a:lnTo>
                  <a:lnTo>
                    <a:pt x="722630" y="942086"/>
                  </a:lnTo>
                  <a:lnTo>
                    <a:pt x="721360" y="942086"/>
                  </a:lnTo>
                  <a:lnTo>
                    <a:pt x="721360" y="943356"/>
                  </a:lnTo>
                  <a:lnTo>
                    <a:pt x="718820" y="943356"/>
                  </a:lnTo>
                  <a:lnTo>
                    <a:pt x="718820" y="942340"/>
                  </a:lnTo>
                  <a:lnTo>
                    <a:pt x="720090" y="942340"/>
                  </a:lnTo>
                  <a:lnTo>
                    <a:pt x="720090" y="941070"/>
                  </a:lnTo>
                  <a:lnTo>
                    <a:pt x="722630" y="941070"/>
                  </a:lnTo>
                  <a:lnTo>
                    <a:pt x="722630" y="940816"/>
                  </a:lnTo>
                  <a:lnTo>
                    <a:pt x="722630" y="939800"/>
                  </a:lnTo>
                  <a:lnTo>
                    <a:pt x="725170" y="939800"/>
                  </a:lnTo>
                  <a:lnTo>
                    <a:pt x="725170" y="139700"/>
                  </a:lnTo>
                  <a:lnTo>
                    <a:pt x="723900" y="139700"/>
                  </a:lnTo>
                  <a:lnTo>
                    <a:pt x="723900" y="140970"/>
                  </a:lnTo>
                  <a:lnTo>
                    <a:pt x="721360" y="140970"/>
                  </a:lnTo>
                  <a:lnTo>
                    <a:pt x="721360" y="142240"/>
                  </a:lnTo>
                  <a:lnTo>
                    <a:pt x="718820" y="142240"/>
                  </a:lnTo>
                  <a:lnTo>
                    <a:pt x="718820" y="143510"/>
                  </a:lnTo>
                  <a:lnTo>
                    <a:pt x="717550" y="143510"/>
                  </a:lnTo>
                  <a:lnTo>
                    <a:pt x="717550" y="943610"/>
                  </a:lnTo>
                  <a:lnTo>
                    <a:pt x="717550" y="944626"/>
                  </a:lnTo>
                  <a:lnTo>
                    <a:pt x="715010" y="944626"/>
                  </a:lnTo>
                  <a:lnTo>
                    <a:pt x="715010" y="944880"/>
                  </a:lnTo>
                  <a:lnTo>
                    <a:pt x="715010" y="945896"/>
                  </a:lnTo>
                  <a:lnTo>
                    <a:pt x="713740" y="945896"/>
                  </a:lnTo>
                  <a:lnTo>
                    <a:pt x="713740" y="947166"/>
                  </a:lnTo>
                  <a:lnTo>
                    <a:pt x="709930" y="947166"/>
                  </a:lnTo>
                  <a:lnTo>
                    <a:pt x="709930" y="947420"/>
                  </a:lnTo>
                  <a:lnTo>
                    <a:pt x="709930" y="948436"/>
                  </a:lnTo>
                  <a:lnTo>
                    <a:pt x="707390" y="948436"/>
                  </a:lnTo>
                  <a:lnTo>
                    <a:pt x="707390" y="948690"/>
                  </a:lnTo>
                  <a:lnTo>
                    <a:pt x="707390" y="949706"/>
                  </a:lnTo>
                  <a:lnTo>
                    <a:pt x="706120" y="949706"/>
                  </a:lnTo>
                  <a:lnTo>
                    <a:pt x="704850" y="950976"/>
                  </a:lnTo>
                  <a:lnTo>
                    <a:pt x="703580" y="950976"/>
                  </a:lnTo>
                  <a:lnTo>
                    <a:pt x="703580" y="952246"/>
                  </a:lnTo>
                  <a:lnTo>
                    <a:pt x="699770" y="952246"/>
                  </a:lnTo>
                  <a:lnTo>
                    <a:pt x="699770" y="952500"/>
                  </a:lnTo>
                  <a:lnTo>
                    <a:pt x="699770" y="953516"/>
                  </a:lnTo>
                  <a:lnTo>
                    <a:pt x="698500" y="953516"/>
                  </a:lnTo>
                  <a:lnTo>
                    <a:pt x="698500" y="954786"/>
                  </a:lnTo>
                  <a:lnTo>
                    <a:pt x="695960" y="954786"/>
                  </a:lnTo>
                  <a:lnTo>
                    <a:pt x="695960" y="956056"/>
                  </a:lnTo>
                  <a:lnTo>
                    <a:pt x="692150" y="956056"/>
                  </a:lnTo>
                  <a:lnTo>
                    <a:pt x="692150" y="956310"/>
                  </a:lnTo>
                  <a:lnTo>
                    <a:pt x="692150" y="957326"/>
                  </a:lnTo>
                  <a:lnTo>
                    <a:pt x="690880" y="957326"/>
                  </a:lnTo>
                  <a:lnTo>
                    <a:pt x="690880" y="958596"/>
                  </a:lnTo>
                  <a:lnTo>
                    <a:pt x="688340" y="958596"/>
                  </a:lnTo>
                  <a:lnTo>
                    <a:pt x="688340" y="957580"/>
                  </a:lnTo>
                  <a:lnTo>
                    <a:pt x="689610" y="957580"/>
                  </a:lnTo>
                  <a:lnTo>
                    <a:pt x="689610" y="956310"/>
                  </a:lnTo>
                  <a:lnTo>
                    <a:pt x="692150" y="956310"/>
                  </a:lnTo>
                  <a:lnTo>
                    <a:pt x="692150" y="956056"/>
                  </a:lnTo>
                  <a:lnTo>
                    <a:pt x="692150" y="955040"/>
                  </a:lnTo>
                  <a:lnTo>
                    <a:pt x="694690" y="955040"/>
                  </a:lnTo>
                  <a:lnTo>
                    <a:pt x="694690" y="953770"/>
                  </a:lnTo>
                  <a:lnTo>
                    <a:pt x="697230" y="953770"/>
                  </a:lnTo>
                  <a:lnTo>
                    <a:pt x="697230" y="952500"/>
                  </a:lnTo>
                  <a:lnTo>
                    <a:pt x="699770" y="952500"/>
                  </a:lnTo>
                  <a:lnTo>
                    <a:pt x="699770" y="952246"/>
                  </a:lnTo>
                  <a:lnTo>
                    <a:pt x="699770" y="951230"/>
                  </a:lnTo>
                  <a:lnTo>
                    <a:pt x="702310" y="951230"/>
                  </a:lnTo>
                  <a:lnTo>
                    <a:pt x="702310" y="949960"/>
                  </a:lnTo>
                  <a:lnTo>
                    <a:pt x="704850" y="949960"/>
                  </a:lnTo>
                  <a:lnTo>
                    <a:pt x="704850" y="948690"/>
                  </a:lnTo>
                  <a:lnTo>
                    <a:pt x="707390" y="948690"/>
                  </a:lnTo>
                  <a:lnTo>
                    <a:pt x="707390" y="948436"/>
                  </a:lnTo>
                  <a:lnTo>
                    <a:pt x="707390" y="947420"/>
                  </a:lnTo>
                  <a:lnTo>
                    <a:pt x="709930" y="947420"/>
                  </a:lnTo>
                  <a:lnTo>
                    <a:pt x="709930" y="947166"/>
                  </a:lnTo>
                  <a:lnTo>
                    <a:pt x="709930" y="946150"/>
                  </a:lnTo>
                  <a:lnTo>
                    <a:pt x="712470" y="946150"/>
                  </a:lnTo>
                  <a:lnTo>
                    <a:pt x="712470" y="944880"/>
                  </a:lnTo>
                  <a:lnTo>
                    <a:pt x="715010" y="944880"/>
                  </a:lnTo>
                  <a:lnTo>
                    <a:pt x="715010" y="944626"/>
                  </a:lnTo>
                  <a:lnTo>
                    <a:pt x="715010" y="943610"/>
                  </a:lnTo>
                  <a:lnTo>
                    <a:pt x="717550" y="943610"/>
                  </a:lnTo>
                  <a:lnTo>
                    <a:pt x="717550" y="143510"/>
                  </a:lnTo>
                  <a:lnTo>
                    <a:pt x="716280" y="144780"/>
                  </a:lnTo>
                  <a:lnTo>
                    <a:pt x="715010" y="144780"/>
                  </a:lnTo>
                  <a:lnTo>
                    <a:pt x="715010" y="146050"/>
                  </a:lnTo>
                  <a:lnTo>
                    <a:pt x="711200" y="146050"/>
                  </a:lnTo>
                  <a:lnTo>
                    <a:pt x="711200" y="148590"/>
                  </a:lnTo>
                  <a:lnTo>
                    <a:pt x="707390" y="148590"/>
                  </a:lnTo>
                  <a:lnTo>
                    <a:pt x="707390" y="149860"/>
                  </a:lnTo>
                  <a:lnTo>
                    <a:pt x="706120" y="149860"/>
                  </a:lnTo>
                  <a:lnTo>
                    <a:pt x="706120" y="151130"/>
                  </a:lnTo>
                  <a:lnTo>
                    <a:pt x="703580" y="151130"/>
                  </a:lnTo>
                  <a:lnTo>
                    <a:pt x="703580" y="152400"/>
                  </a:lnTo>
                  <a:lnTo>
                    <a:pt x="701040" y="152400"/>
                  </a:lnTo>
                  <a:lnTo>
                    <a:pt x="701040" y="153670"/>
                  </a:lnTo>
                  <a:lnTo>
                    <a:pt x="698500" y="153670"/>
                  </a:lnTo>
                  <a:lnTo>
                    <a:pt x="698500" y="154940"/>
                  </a:lnTo>
                  <a:lnTo>
                    <a:pt x="697230" y="154940"/>
                  </a:lnTo>
                  <a:lnTo>
                    <a:pt x="697230" y="156210"/>
                  </a:lnTo>
                  <a:lnTo>
                    <a:pt x="694690" y="156210"/>
                  </a:lnTo>
                  <a:lnTo>
                    <a:pt x="693420" y="157480"/>
                  </a:lnTo>
                  <a:lnTo>
                    <a:pt x="692150" y="157480"/>
                  </a:lnTo>
                  <a:lnTo>
                    <a:pt x="692150" y="158750"/>
                  </a:lnTo>
                  <a:lnTo>
                    <a:pt x="690880" y="158750"/>
                  </a:lnTo>
                  <a:lnTo>
                    <a:pt x="690880" y="160020"/>
                  </a:lnTo>
                  <a:lnTo>
                    <a:pt x="688340" y="160020"/>
                  </a:lnTo>
                  <a:lnTo>
                    <a:pt x="688340" y="161290"/>
                  </a:lnTo>
                  <a:lnTo>
                    <a:pt x="688086" y="161290"/>
                  </a:lnTo>
                  <a:lnTo>
                    <a:pt x="688086" y="958850"/>
                  </a:lnTo>
                  <a:lnTo>
                    <a:pt x="687070" y="959866"/>
                  </a:lnTo>
                  <a:lnTo>
                    <a:pt x="685800" y="959866"/>
                  </a:lnTo>
                  <a:lnTo>
                    <a:pt x="685800" y="961136"/>
                  </a:lnTo>
                  <a:lnTo>
                    <a:pt x="684530" y="961136"/>
                  </a:lnTo>
                  <a:lnTo>
                    <a:pt x="684530" y="962406"/>
                  </a:lnTo>
                  <a:lnTo>
                    <a:pt x="680720" y="962406"/>
                  </a:lnTo>
                  <a:lnTo>
                    <a:pt x="680720" y="961390"/>
                  </a:lnTo>
                  <a:lnTo>
                    <a:pt x="681990" y="961390"/>
                  </a:lnTo>
                  <a:lnTo>
                    <a:pt x="681990" y="960120"/>
                  </a:lnTo>
                  <a:lnTo>
                    <a:pt x="684530" y="960120"/>
                  </a:lnTo>
                  <a:lnTo>
                    <a:pt x="684530" y="958850"/>
                  </a:lnTo>
                  <a:lnTo>
                    <a:pt x="688086" y="958850"/>
                  </a:lnTo>
                  <a:lnTo>
                    <a:pt x="688086" y="161290"/>
                  </a:lnTo>
                  <a:lnTo>
                    <a:pt x="684530" y="161290"/>
                  </a:lnTo>
                  <a:lnTo>
                    <a:pt x="684530" y="162560"/>
                  </a:lnTo>
                  <a:lnTo>
                    <a:pt x="683260" y="162560"/>
                  </a:lnTo>
                  <a:lnTo>
                    <a:pt x="683260" y="163830"/>
                  </a:lnTo>
                  <a:lnTo>
                    <a:pt x="680720" y="163830"/>
                  </a:lnTo>
                  <a:lnTo>
                    <a:pt x="680720" y="165100"/>
                  </a:lnTo>
                  <a:lnTo>
                    <a:pt x="678180" y="165100"/>
                  </a:lnTo>
                  <a:lnTo>
                    <a:pt x="676910" y="166370"/>
                  </a:lnTo>
                  <a:lnTo>
                    <a:pt x="676910" y="167640"/>
                  </a:lnTo>
                  <a:lnTo>
                    <a:pt x="674370" y="167640"/>
                  </a:lnTo>
                  <a:lnTo>
                    <a:pt x="674370" y="168910"/>
                  </a:lnTo>
                  <a:lnTo>
                    <a:pt x="671830" y="168910"/>
                  </a:lnTo>
                  <a:lnTo>
                    <a:pt x="671830" y="170180"/>
                  </a:lnTo>
                  <a:lnTo>
                    <a:pt x="670560" y="170180"/>
                  </a:lnTo>
                  <a:lnTo>
                    <a:pt x="670560" y="171450"/>
                  </a:lnTo>
                  <a:lnTo>
                    <a:pt x="668020" y="171450"/>
                  </a:lnTo>
                  <a:lnTo>
                    <a:pt x="666750" y="172720"/>
                  </a:lnTo>
                  <a:lnTo>
                    <a:pt x="665480" y="172720"/>
                  </a:lnTo>
                  <a:lnTo>
                    <a:pt x="665480" y="173990"/>
                  </a:lnTo>
                  <a:lnTo>
                    <a:pt x="664210" y="173990"/>
                  </a:lnTo>
                  <a:lnTo>
                    <a:pt x="664210" y="175260"/>
                  </a:lnTo>
                  <a:lnTo>
                    <a:pt x="661670" y="175260"/>
                  </a:lnTo>
                  <a:lnTo>
                    <a:pt x="661670" y="176530"/>
                  </a:lnTo>
                  <a:lnTo>
                    <a:pt x="657860" y="176530"/>
                  </a:lnTo>
                  <a:lnTo>
                    <a:pt x="657860" y="177800"/>
                  </a:lnTo>
                  <a:lnTo>
                    <a:pt x="656590" y="177800"/>
                  </a:lnTo>
                  <a:lnTo>
                    <a:pt x="656590" y="179070"/>
                  </a:lnTo>
                  <a:lnTo>
                    <a:pt x="654050" y="179070"/>
                  </a:lnTo>
                  <a:lnTo>
                    <a:pt x="654050" y="180340"/>
                  </a:lnTo>
                  <a:lnTo>
                    <a:pt x="651510" y="180340"/>
                  </a:lnTo>
                  <a:lnTo>
                    <a:pt x="651510" y="181610"/>
                  </a:lnTo>
                  <a:lnTo>
                    <a:pt x="650240" y="181610"/>
                  </a:lnTo>
                  <a:lnTo>
                    <a:pt x="648970" y="182880"/>
                  </a:lnTo>
                  <a:lnTo>
                    <a:pt x="647700" y="182880"/>
                  </a:lnTo>
                  <a:lnTo>
                    <a:pt x="647700" y="184150"/>
                  </a:lnTo>
                  <a:lnTo>
                    <a:pt x="645160" y="184150"/>
                  </a:lnTo>
                  <a:lnTo>
                    <a:pt x="643890" y="185420"/>
                  </a:lnTo>
                  <a:lnTo>
                    <a:pt x="643890" y="186690"/>
                  </a:lnTo>
                  <a:lnTo>
                    <a:pt x="641350" y="186690"/>
                  </a:lnTo>
                  <a:lnTo>
                    <a:pt x="641350" y="187960"/>
                  </a:lnTo>
                  <a:lnTo>
                    <a:pt x="638810" y="187960"/>
                  </a:lnTo>
                  <a:lnTo>
                    <a:pt x="638810" y="189230"/>
                  </a:lnTo>
                  <a:lnTo>
                    <a:pt x="637540" y="189230"/>
                  </a:lnTo>
                  <a:lnTo>
                    <a:pt x="637540" y="190500"/>
                  </a:lnTo>
                  <a:lnTo>
                    <a:pt x="633730" y="190500"/>
                  </a:lnTo>
                  <a:lnTo>
                    <a:pt x="633730" y="191770"/>
                  </a:lnTo>
                  <a:lnTo>
                    <a:pt x="631190" y="191770"/>
                  </a:lnTo>
                  <a:lnTo>
                    <a:pt x="631190" y="193040"/>
                  </a:lnTo>
                  <a:lnTo>
                    <a:pt x="629920" y="193040"/>
                  </a:lnTo>
                  <a:lnTo>
                    <a:pt x="629920" y="194310"/>
                  </a:lnTo>
                  <a:lnTo>
                    <a:pt x="627380" y="194310"/>
                  </a:lnTo>
                  <a:lnTo>
                    <a:pt x="627380" y="195580"/>
                  </a:lnTo>
                  <a:lnTo>
                    <a:pt x="624840" y="195580"/>
                  </a:lnTo>
                  <a:lnTo>
                    <a:pt x="624840" y="196850"/>
                  </a:lnTo>
                  <a:lnTo>
                    <a:pt x="623570" y="196850"/>
                  </a:lnTo>
                  <a:lnTo>
                    <a:pt x="622300" y="198120"/>
                  </a:lnTo>
                  <a:lnTo>
                    <a:pt x="621030" y="198120"/>
                  </a:lnTo>
                  <a:lnTo>
                    <a:pt x="621030" y="199390"/>
                  </a:lnTo>
                  <a:lnTo>
                    <a:pt x="618490" y="199390"/>
                  </a:lnTo>
                  <a:lnTo>
                    <a:pt x="617220" y="200660"/>
                  </a:lnTo>
                  <a:lnTo>
                    <a:pt x="617220" y="201930"/>
                  </a:lnTo>
                  <a:lnTo>
                    <a:pt x="614680" y="201930"/>
                  </a:lnTo>
                  <a:lnTo>
                    <a:pt x="614680" y="203200"/>
                  </a:lnTo>
                  <a:lnTo>
                    <a:pt x="610870" y="203200"/>
                  </a:lnTo>
                  <a:lnTo>
                    <a:pt x="610870" y="205740"/>
                  </a:lnTo>
                  <a:lnTo>
                    <a:pt x="607060" y="205740"/>
                  </a:lnTo>
                  <a:lnTo>
                    <a:pt x="607060" y="207010"/>
                  </a:lnTo>
                  <a:lnTo>
                    <a:pt x="604520" y="207010"/>
                  </a:lnTo>
                  <a:lnTo>
                    <a:pt x="604520" y="208280"/>
                  </a:lnTo>
                  <a:lnTo>
                    <a:pt x="603250" y="208280"/>
                  </a:lnTo>
                  <a:lnTo>
                    <a:pt x="603250" y="209550"/>
                  </a:lnTo>
                  <a:lnTo>
                    <a:pt x="600710" y="209550"/>
                  </a:lnTo>
                  <a:lnTo>
                    <a:pt x="599440" y="210820"/>
                  </a:lnTo>
                  <a:lnTo>
                    <a:pt x="598170" y="210820"/>
                  </a:lnTo>
                  <a:lnTo>
                    <a:pt x="598170" y="212090"/>
                  </a:lnTo>
                  <a:lnTo>
                    <a:pt x="596900" y="212090"/>
                  </a:lnTo>
                  <a:lnTo>
                    <a:pt x="596900" y="213360"/>
                  </a:lnTo>
                  <a:lnTo>
                    <a:pt x="594360" y="213360"/>
                  </a:lnTo>
                  <a:lnTo>
                    <a:pt x="594360" y="214630"/>
                  </a:lnTo>
                  <a:lnTo>
                    <a:pt x="591820" y="214630"/>
                  </a:lnTo>
                  <a:lnTo>
                    <a:pt x="591820" y="215900"/>
                  </a:lnTo>
                  <a:lnTo>
                    <a:pt x="589280" y="215900"/>
                  </a:lnTo>
                  <a:lnTo>
                    <a:pt x="589280" y="217170"/>
                  </a:lnTo>
                  <a:lnTo>
                    <a:pt x="588010" y="217170"/>
                  </a:lnTo>
                  <a:lnTo>
                    <a:pt x="588010" y="218440"/>
                  </a:lnTo>
                  <a:lnTo>
                    <a:pt x="584200" y="218440"/>
                  </a:lnTo>
                  <a:lnTo>
                    <a:pt x="584200" y="220980"/>
                  </a:lnTo>
                  <a:lnTo>
                    <a:pt x="580390" y="220980"/>
                  </a:lnTo>
                  <a:lnTo>
                    <a:pt x="580390" y="222250"/>
                  </a:lnTo>
                  <a:lnTo>
                    <a:pt x="577850" y="222250"/>
                  </a:lnTo>
                  <a:lnTo>
                    <a:pt x="577850" y="223520"/>
                  </a:lnTo>
                  <a:lnTo>
                    <a:pt x="576580" y="223520"/>
                  </a:lnTo>
                  <a:lnTo>
                    <a:pt x="576580" y="224790"/>
                  </a:lnTo>
                  <a:lnTo>
                    <a:pt x="574040" y="224790"/>
                  </a:lnTo>
                  <a:lnTo>
                    <a:pt x="572770" y="226060"/>
                  </a:lnTo>
                  <a:lnTo>
                    <a:pt x="571500" y="226060"/>
                  </a:lnTo>
                  <a:lnTo>
                    <a:pt x="571500" y="227330"/>
                  </a:lnTo>
                  <a:lnTo>
                    <a:pt x="570230" y="227330"/>
                  </a:lnTo>
                  <a:lnTo>
                    <a:pt x="570230" y="228600"/>
                  </a:lnTo>
                  <a:lnTo>
                    <a:pt x="566420" y="228600"/>
                  </a:lnTo>
                  <a:lnTo>
                    <a:pt x="566420" y="229870"/>
                  </a:lnTo>
                  <a:lnTo>
                    <a:pt x="565150" y="229870"/>
                  </a:lnTo>
                  <a:lnTo>
                    <a:pt x="565150" y="231140"/>
                  </a:lnTo>
                  <a:lnTo>
                    <a:pt x="562610" y="231140"/>
                  </a:lnTo>
                  <a:lnTo>
                    <a:pt x="562610" y="232410"/>
                  </a:lnTo>
                  <a:lnTo>
                    <a:pt x="561340" y="232410"/>
                  </a:lnTo>
                  <a:lnTo>
                    <a:pt x="561340" y="233680"/>
                  </a:lnTo>
                  <a:lnTo>
                    <a:pt x="557530" y="233680"/>
                  </a:lnTo>
                  <a:lnTo>
                    <a:pt x="557530" y="234950"/>
                  </a:lnTo>
                  <a:lnTo>
                    <a:pt x="556260" y="234950"/>
                  </a:lnTo>
                  <a:lnTo>
                    <a:pt x="554990" y="236220"/>
                  </a:lnTo>
                  <a:lnTo>
                    <a:pt x="553720" y="236220"/>
                  </a:lnTo>
                  <a:lnTo>
                    <a:pt x="553720" y="237490"/>
                  </a:lnTo>
                  <a:lnTo>
                    <a:pt x="551180" y="237490"/>
                  </a:lnTo>
                  <a:lnTo>
                    <a:pt x="549910" y="238760"/>
                  </a:lnTo>
                  <a:lnTo>
                    <a:pt x="549910" y="240030"/>
                  </a:lnTo>
                  <a:lnTo>
                    <a:pt x="547370" y="240030"/>
                  </a:lnTo>
                  <a:lnTo>
                    <a:pt x="547370" y="241300"/>
                  </a:lnTo>
                  <a:lnTo>
                    <a:pt x="544830" y="241300"/>
                  </a:lnTo>
                  <a:lnTo>
                    <a:pt x="544830" y="242570"/>
                  </a:lnTo>
                  <a:lnTo>
                    <a:pt x="543560" y="242570"/>
                  </a:lnTo>
                  <a:lnTo>
                    <a:pt x="543560" y="243840"/>
                  </a:lnTo>
                  <a:lnTo>
                    <a:pt x="539750" y="243840"/>
                  </a:lnTo>
                  <a:lnTo>
                    <a:pt x="539750" y="245110"/>
                  </a:lnTo>
                  <a:lnTo>
                    <a:pt x="538480" y="245110"/>
                  </a:lnTo>
                  <a:lnTo>
                    <a:pt x="538480" y="246380"/>
                  </a:lnTo>
                  <a:lnTo>
                    <a:pt x="535940" y="246380"/>
                  </a:lnTo>
                  <a:lnTo>
                    <a:pt x="535940" y="247650"/>
                  </a:lnTo>
                  <a:lnTo>
                    <a:pt x="534670" y="247650"/>
                  </a:lnTo>
                  <a:lnTo>
                    <a:pt x="534670" y="248920"/>
                  </a:lnTo>
                  <a:lnTo>
                    <a:pt x="530860" y="248920"/>
                  </a:lnTo>
                  <a:lnTo>
                    <a:pt x="530860" y="250190"/>
                  </a:lnTo>
                  <a:lnTo>
                    <a:pt x="529590" y="250190"/>
                  </a:lnTo>
                  <a:lnTo>
                    <a:pt x="528320" y="251460"/>
                  </a:lnTo>
                  <a:lnTo>
                    <a:pt x="527050" y="251460"/>
                  </a:lnTo>
                  <a:lnTo>
                    <a:pt x="527050" y="252730"/>
                  </a:lnTo>
                  <a:lnTo>
                    <a:pt x="524510" y="252730"/>
                  </a:lnTo>
                  <a:lnTo>
                    <a:pt x="524510" y="254000"/>
                  </a:lnTo>
                  <a:lnTo>
                    <a:pt x="523240" y="254000"/>
                  </a:lnTo>
                  <a:lnTo>
                    <a:pt x="521970" y="255270"/>
                  </a:lnTo>
                  <a:lnTo>
                    <a:pt x="520700" y="255270"/>
                  </a:lnTo>
                  <a:lnTo>
                    <a:pt x="520700" y="256540"/>
                  </a:lnTo>
                  <a:lnTo>
                    <a:pt x="516890" y="256540"/>
                  </a:lnTo>
                  <a:lnTo>
                    <a:pt x="516890" y="259080"/>
                  </a:lnTo>
                  <a:lnTo>
                    <a:pt x="513080" y="259080"/>
                  </a:lnTo>
                  <a:lnTo>
                    <a:pt x="513080" y="260350"/>
                  </a:lnTo>
                  <a:lnTo>
                    <a:pt x="511810" y="260350"/>
                  </a:lnTo>
                  <a:lnTo>
                    <a:pt x="511810" y="261620"/>
                  </a:lnTo>
                  <a:lnTo>
                    <a:pt x="509270" y="261620"/>
                  </a:lnTo>
                  <a:lnTo>
                    <a:pt x="509270" y="262890"/>
                  </a:lnTo>
                  <a:lnTo>
                    <a:pt x="506730" y="262890"/>
                  </a:lnTo>
                  <a:lnTo>
                    <a:pt x="505460" y="264160"/>
                  </a:lnTo>
                  <a:lnTo>
                    <a:pt x="504190" y="264160"/>
                  </a:lnTo>
                  <a:lnTo>
                    <a:pt x="504190" y="265430"/>
                  </a:lnTo>
                  <a:lnTo>
                    <a:pt x="502920" y="265430"/>
                  </a:lnTo>
                  <a:lnTo>
                    <a:pt x="502920" y="266700"/>
                  </a:lnTo>
                  <a:lnTo>
                    <a:pt x="500380" y="266700"/>
                  </a:lnTo>
                  <a:lnTo>
                    <a:pt x="500380" y="267970"/>
                  </a:lnTo>
                  <a:lnTo>
                    <a:pt x="497840" y="267970"/>
                  </a:lnTo>
                  <a:lnTo>
                    <a:pt x="497840" y="269240"/>
                  </a:lnTo>
                  <a:lnTo>
                    <a:pt x="496570" y="269240"/>
                  </a:lnTo>
                  <a:lnTo>
                    <a:pt x="495300" y="270510"/>
                  </a:lnTo>
                  <a:lnTo>
                    <a:pt x="494030" y="270510"/>
                  </a:lnTo>
                  <a:lnTo>
                    <a:pt x="494030" y="271780"/>
                  </a:lnTo>
                  <a:lnTo>
                    <a:pt x="490220" y="271780"/>
                  </a:lnTo>
                  <a:lnTo>
                    <a:pt x="490220" y="274320"/>
                  </a:lnTo>
                  <a:lnTo>
                    <a:pt x="486410" y="274320"/>
                  </a:lnTo>
                  <a:lnTo>
                    <a:pt x="486410" y="275590"/>
                  </a:lnTo>
                  <a:lnTo>
                    <a:pt x="485140" y="275590"/>
                  </a:lnTo>
                  <a:lnTo>
                    <a:pt x="485140" y="276860"/>
                  </a:lnTo>
                  <a:lnTo>
                    <a:pt x="482600" y="276860"/>
                  </a:lnTo>
                  <a:lnTo>
                    <a:pt x="482600" y="278130"/>
                  </a:lnTo>
                  <a:lnTo>
                    <a:pt x="480060" y="278130"/>
                  </a:lnTo>
                  <a:lnTo>
                    <a:pt x="478790" y="279400"/>
                  </a:lnTo>
                  <a:lnTo>
                    <a:pt x="477520" y="279400"/>
                  </a:lnTo>
                  <a:lnTo>
                    <a:pt x="477520" y="280670"/>
                  </a:lnTo>
                  <a:lnTo>
                    <a:pt x="476250" y="280670"/>
                  </a:lnTo>
                  <a:lnTo>
                    <a:pt x="476250" y="281940"/>
                  </a:lnTo>
                  <a:lnTo>
                    <a:pt x="473710" y="281940"/>
                  </a:lnTo>
                  <a:lnTo>
                    <a:pt x="473710" y="283210"/>
                  </a:lnTo>
                  <a:lnTo>
                    <a:pt x="469900" y="283210"/>
                  </a:lnTo>
                  <a:lnTo>
                    <a:pt x="469900" y="284480"/>
                  </a:lnTo>
                  <a:lnTo>
                    <a:pt x="468630" y="284480"/>
                  </a:lnTo>
                  <a:lnTo>
                    <a:pt x="468630" y="285750"/>
                  </a:lnTo>
                  <a:lnTo>
                    <a:pt x="466090" y="285750"/>
                  </a:lnTo>
                  <a:lnTo>
                    <a:pt x="466090" y="287020"/>
                  </a:lnTo>
                  <a:lnTo>
                    <a:pt x="462280" y="287020"/>
                  </a:lnTo>
                  <a:lnTo>
                    <a:pt x="462280" y="289560"/>
                  </a:lnTo>
                  <a:lnTo>
                    <a:pt x="458470" y="289560"/>
                  </a:lnTo>
                  <a:lnTo>
                    <a:pt x="458470" y="290830"/>
                  </a:lnTo>
                  <a:lnTo>
                    <a:pt x="455930" y="290830"/>
                  </a:lnTo>
                  <a:lnTo>
                    <a:pt x="455930" y="292100"/>
                  </a:lnTo>
                  <a:lnTo>
                    <a:pt x="454660" y="292100"/>
                  </a:lnTo>
                  <a:lnTo>
                    <a:pt x="454660" y="293370"/>
                  </a:lnTo>
                  <a:lnTo>
                    <a:pt x="450850" y="293370"/>
                  </a:lnTo>
                  <a:lnTo>
                    <a:pt x="450850" y="294640"/>
                  </a:lnTo>
                  <a:lnTo>
                    <a:pt x="448310" y="294640"/>
                  </a:lnTo>
                  <a:lnTo>
                    <a:pt x="448310" y="295910"/>
                  </a:lnTo>
                  <a:lnTo>
                    <a:pt x="447040" y="295910"/>
                  </a:lnTo>
                  <a:lnTo>
                    <a:pt x="445770" y="297180"/>
                  </a:lnTo>
                  <a:lnTo>
                    <a:pt x="444500" y="297180"/>
                  </a:lnTo>
                  <a:lnTo>
                    <a:pt x="444500" y="298450"/>
                  </a:lnTo>
                  <a:lnTo>
                    <a:pt x="440690" y="298450"/>
                  </a:lnTo>
                  <a:lnTo>
                    <a:pt x="440690" y="299720"/>
                  </a:lnTo>
                  <a:lnTo>
                    <a:pt x="439420" y="299720"/>
                  </a:lnTo>
                  <a:lnTo>
                    <a:pt x="439420" y="300990"/>
                  </a:lnTo>
                  <a:lnTo>
                    <a:pt x="436880" y="300990"/>
                  </a:lnTo>
                  <a:lnTo>
                    <a:pt x="436880" y="302260"/>
                  </a:lnTo>
                  <a:lnTo>
                    <a:pt x="433070" y="302260"/>
                  </a:lnTo>
                  <a:lnTo>
                    <a:pt x="433070" y="303530"/>
                  </a:lnTo>
                  <a:lnTo>
                    <a:pt x="431800" y="303530"/>
                  </a:lnTo>
                  <a:lnTo>
                    <a:pt x="431800" y="304800"/>
                  </a:lnTo>
                  <a:lnTo>
                    <a:pt x="429260" y="304800"/>
                  </a:lnTo>
                  <a:lnTo>
                    <a:pt x="427990" y="306070"/>
                  </a:lnTo>
                  <a:lnTo>
                    <a:pt x="426720" y="306070"/>
                  </a:lnTo>
                  <a:lnTo>
                    <a:pt x="426720" y="307340"/>
                  </a:lnTo>
                  <a:lnTo>
                    <a:pt x="425450" y="307340"/>
                  </a:lnTo>
                  <a:lnTo>
                    <a:pt x="425450" y="308610"/>
                  </a:lnTo>
                  <a:lnTo>
                    <a:pt x="421640" y="308610"/>
                  </a:lnTo>
                  <a:lnTo>
                    <a:pt x="421640" y="309880"/>
                  </a:lnTo>
                  <a:lnTo>
                    <a:pt x="419100" y="309880"/>
                  </a:lnTo>
                  <a:lnTo>
                    <a:pt x="419100" y="311150"/>
                  </a:lnTo>
                  <a:lnTo>
                    <a:pt x="417830" y="311150"/>
                  </a:lnTo>
                  <a:lnTo>
                    <a:pt x="417830" y="312420"/>
                  </a:lnTo>
                  <a:lnTo>
                    <a:pt x="414020" y="312420"/>
                  </a:lnTo>
                  <a:lnTo>
                    <a:pt x="414020" y="313690"/>
                  </a:lnTo>
                  <a:lnTo>
                    <a:pt x="412750" y="313690"/>
                  </a:lnTo>
                  <a:lnTo>
                    <a:pt x="412750" y="314960"/>
                  </a:lnTo>
                  <a:lnTo>
                    <a:pt x="410210" y="314960"/>
                  </a:lnTo>
                  <a:lnTo>
                    <a:pt x="410210" y="316230"/>
                  </a:lnTo>
                  <a:lnTo>
                    <a:pt x="407670" y="316230"/>
                  </a:lnTo>
                  <a:lnTo>
                    <a:pt x="407670" y="317500"/>
                  </a:lnTo>
                  <a:lnTo>
                    <a:pt x="405130" y="317500"/>
                  </a:lnTo>
                  <a:lnTo>
                    <a:pt x="405130" y="318770"/>
                  </a:lnTo>
                  <a:lnTo>
                    <a:pt x="402590" y="318770"/>
                  </a:lnTo>
                  <a:lnTo>
                    <a:pt x="402590" y="320040"/>
                  </a:lnTo>
                  <a:lnTo>
                    <a:pt x="400050" y="320040"/>
                  </a:lnTo>
                  <a:lnTo>
                    <a:pt x="400050" y="321310"/>
                  </a:lnTo>
                  <a:lnTo>
                    <a:pt x="397510" y="321310"/>
                  </a:lnTo>
                  <a:lnTo>
                    <a:pt x="397510" y="322580"/>
                  </a:lnTo>
                  <a:lnTo>
                    <a:pt x="394970" y="322580"/>
                  </a:lnTo>
                  <a:lnTo>
                    <a:pt x="394970" y="323850"/>
                  </a:lnTo>
                  <a:lnTo>
                    <a:pt x="393700" y="323850"/>
                  </a:lnTo>
                  <a:lnTo>
                    <a:pt x="393700" y="325120"/>
                  </a:lnTo>
                  <a:lnTo>
                    <a:pt x="389890" y="325120"/>
                  </a:lnTo>
                  <a:lnTo>
                    <a:pt x="389890" y="326390"/>
                  </a:lnTo>
                  <a:lnTo>
                    <a:pt x="388620" y="326390"/>
                  </a:lnTo>
                  <a:lnTo>
                    <a:pt x="388620" y="327660"/>
                  </a:lnTo>
                  <a:lnTo>
                    <a:pt x="386080" y="327660"/>
                  </a:lnTo>
                  <a:lnTo>
                    <a:pt x="386080" y="328930"/>
                  </a:lnTo>
                  <a:lnTo>
                    <a:pt x="382270" y="328930"/>
                  </a:lnTo>
                  <a:lnTo>
                    <a:pt x="382270" y="330200"/>
                  </a:lnTo>
                  <a:lnTo>
                    <a:pt x="381000" y="330200"/>
                  </a:lnTo>
                  <a:lnTo>
                    <a:pt x="381000" y="331470"/>
                  </a:lnTo>
                  <a:lnTo>
                    <a:pt x="378460" y="331470"/>
                  </a:lnTo>
                  <a:lnTo>
                    <a:pt x="378460" y="332740"/>
                  </a:lnTo>
                  <a:lnTo>
                    <a:pt x="375920" y="332740"/>
                  </a:lnTo>
                  <a:lnTo>
                    <a:pt x="375920" y="334010"/>
                  </a:lnTo>
                  <a:lnTo>
                    <a:pt x="374650" y="334010"/>
                  </a:lnTo>
                  <a:lnTo>
                    <a:pt x="374650" y="335280"/>
                  </a:lnTo>
                  <a:lnTo>
                    <a:pt x="370840" y="335280"/>
                  </a:lnTo>
                  <a:lnTo>
                    <a:pt x="370840" y="336550"/>
                  </a:lnTo>
                  <a:lnTo>
                    <a:pt x="368300" y="336550"/>
                  </a:lnTo>
                  <a:lnTo>
                    <a:pt x="368300" y="337820"/>
                  </a:lnTo>
                  <a:lnTo>
                    <a:pt x="367030" y="337820"/>
                  </a:lnTo>
                  <a:lnTo>
                    <a:pt x="367030" y="339090"/>
                  </a:lnTo>
                  <a:lnTo>
                    <a:pt x="363220" y="339090"/>
                  </a:lnTo>
                  <a:lnTo>
                    <a:pt x="363220" y="340360"/>
                  </a:lnTo>
                  <a:lnTo>
                    <a:pt x="360680" y="340360"/>
                  </a:lnTo>
                  <a:lnTo>
                    <a:pt x="360680" y="341630"/>
                  </a:lnTo>
                  <a:lnTo>
                    <a:pt x="359410" y="341630"/>
                  </a:lnTo>
                  <a:lnTo>
                    <a:pt x="359410" y="342900"/>
                  </a:lnTo>
                  <a:lnTo>
                    <a:pt x="356870" y="342900"/>
                  </a:lnTo>
                  <a:lnTo>
                    <a:pt x="356870" y="344170"/>
                  </a:lnTo>
                  <a:lnTo>
                    <a:pt x="353060" y="344170"/>
                  </a:lnTo>
                  <a:lnTo>
                    <a:pt x="353060" y="345440"/>
                  </a:lnTo>
                  <a:lnTo>
                    <a:pt x="351790" y="345440"/>
                  </a:lnTo>
                  <a:lnTo>
                    <a:pt x="351790" y="346710"/>
                  </a:lnTo>
                  <a:lnTo>
                    <a:pt x="349250" y="346710"/>
                  </a:lnTo>
                  <a:lnTo>
                    <a:pt x="349250" y="347980"/>
                  </a:lnTo>
                  <a:lnTo>
                    <a:pt x="345440" y="347980"/>
                  </a:lnTo>
                  <a:lnTo>
                    <a:pt x="345440" y="350520"/>
                  </a:lnTo>
                  <a:lnTo>
                    <a:pt x="341630" y="350520"/>
                  </a:lnTo>
                  <a:lnTo>
                    <a:pt x="341630" y="351790"/>
                  </a:lnTo>
                  <a:lnTo>
                    <a:pt x="339090" y="351790"/>
                  </a:lnTo>
                  <a:lnTo>
                    <a:pt x="339090" y="353060"/>
                  </a:lnTo>
                  <a:lnTo>
                    <a:pt x="337820" y="353060"/>
                  </a:lnTo>
                  <a:lnTo>
                    <a:pt x="337820" y="354330"/>
                  </a:lnTo>
                  <a:lnTo>
                    <a:pt x="334010" y="354330"/>
                  </a:lnTo>
                  <a:lnTo>
                    <a:pt x="334010" y="355600"/>
                  </a:lnTo>
                  <a:lnTo>
                    <a:pt x="331470" y="355600"/>
                  </a:lnTo>
                  <a:lnTo>
                    <a:pt x="331470" y="356870"/>
                  </a:lnTo>
                  <a:lnTo>
                    <a:pt x="330200" y="356870"/>
                  </a:lnTo>
                  <a:lnTo>
                    <a:pt x="328930" y="358140"/>
                  </a:lnTo>
                  <a:lnTo>
                    <a:pt x="327660" y="358140"/>
                  </a:lnTo>
                  <a:lnTo>
                    <a:pt x="327660" y="359410"/>
                  </a:lnTo>
                  <a:lnTo>
                    <a:pt x="325120" y="359410"/>
                  </a:lnTo>
                  <a:lnTo>
                    <a:pt x="325120" y="360680"/>
                  </a:lnTo>
                  <a:lnTo>
                    <a:pt x="322580" y="360680"/>
                  </a:lnTo>
                  <a:lnTo>
                    <a:pt x="322580" y="361950"/>
                  </a:lnTo>
                  <a:lnTo>
                    <a:pt x="320040" y="361950"/>
                  </a:lnTo>
                  <a:lnTo>
                    <a:pt x="320040" y="363220"/>
                  </a:lnTo>
                  <a:lnTo>
                    <a:pt x="317500" y="363220"/>
                  </a:lnTo>
                  <a:lnTo>
                    <a:pt x="317500" y="364490"/>
                  </a:lnTo>
                  <a:lnTo>
                    <a:pt x="314960" y="364490"/>
                  </a:lnTo>
                  <a:lnTo>
                    <a:pt x="314960" y="365760"/>
                  </a:lnTo>
                  <a:lnTo>
                    <a:pt x="312420" y="365760"/>
                  </a:lnTo>
                  <a:lnTo>
                    <a:pt x="311150" y="367030"/>
                  </a:lnTo>
                  <a:lnTo>
                    <a:pt x="309880" y="367030"/>
                  </a:lnTo>
                  <a:lnTo>
                    <a:pt x="309880" y="368300"/>
                  </a:lnTo>
                  <a:lnTo>
                    <a:pt x="308610" y="368300"/>
                  </a:lnTo>
                  <a:lnTo>
                    <a:pt x="308610" y="369570"/>
                  </a:lnTo>
                  <a:lnTo>
                    <a:pt x="306070" y="369570"/>
                  </a:lnTo>
                  <a:lnTo>
                    <a:pt x="306070" y="370840"/>
                  </a:lnTo>
                  <a:lnTo>
                    <a:pt x="302260" y="370840"/>
                  </a:lnTo>
                  <a:lnTo>
                    <a:pt x="302260" y="372110"/>
                  </a:lnTo>
                  <a:lnTo>
                    <a:pt x="300990" y="372110"/>
                  </a:lnTo>
                  <a:lnTo>
                    <a:pt x="300990" y="373380"/>
                  </a:lnTo>
                  <a:lnTo>
                    <a:pt x="298450" y="373380"/>
                  </a:lnTo>
                  <a:lnTo>
                    <a:pt x="298450" y="374650"/>
                  </a:lnTo>
                  <a:lnTo>
                    <a:pt x="295910" y="374650"/>
                  </a:lnTo>
                  <a:lnTo>
                    <a:pt x="295910" y="375920"/>
                  </a:lnTo>
                  <a:lnTo>
                    <a:pt x="294640" y="375920"/>
                  </a:lnTo>
                  <a:lnTo>
                    <a:pt x="294640" y="377190"/>
                  </a:lnTo>
                  <a:lnTo>
                    <a:pt x="290830" y="377190"/>
                  </a:lnTo>
                  <a:lnTo>
                    <a:pt x="290830" y="378460"/>
                  </a:lnTo>
                  <a:lnTo>
                    <a:pt x="288290" y="378460"/>
                  </a:lnTo>
                  <a:lnTo>
                    <a:pt x="288290" y="379730"/>
                  </a:lnTo>
                  <a:lnTo>
                    <a:pt x="287020" y="379730"/>
                  </a:lnTo>
                  <a:lnTo>
                    <a:pt x="287020" y="381000"/>
                  </a:lnTo>
                  <a:lnTo>
                    <a:pt x="283210" y="381000"/>
                  </a:lnTo>
                  <a:lnTo>
                    <a:pt x="283210" y="382270"/>
                  </a:lnTo>
                  <a:lnTo>
                    <a:pt x="280670" y="382270"/>
                  </a:lnTo>
                  <a:lnTo>
                    <a:pt x="280670" y="383540"/>
                  </a:lnTo>
                  <a:lnTo>
                    <a:pt x="279400" y="383540"/>
                  </a:lnTo>
                  <a:lnTo>
                    <a:pt x="278130" y="384810"/>
                  </a:lnTo>
                  <a:lnTo>
                    <a:pt x="276860" y="384810"/>
                  </a:lnTo>
                  <a:lnTo>
                    <a:pt x="276860" y="386080"/>
                  </a:lnTo>
                  <a:lnTo>
                    <a:pt x="273050" y="386080"/>
                  </a:lnTo>
                  <a:lnTo>
                    <a:pt x="273050" y="387350"/>
                  </a:lnTo>
                  <a:lnTo>
                    <a:pt x="271780" y="387350"/>
                  </a:lnTo>
                  <a:lnTo>
                    <a:pt x="271780" y="388620"/>
                  </a:lnTo>
                  <a:lnTo>
                    <a:pt x="269240" y="388620"/>
                  </a:lnTo>
                  <a:lnTo>
                    <a:pt x="269240" y="389890"/>
                  </a:lnTo>
                  <a:lnTo>
                    <a:pt x="265430" y="389890"/>
                  </a:lnTo>
                  <a:lnTo>
                    <a:pt x="265430" y="391160"/>
                  </a:lnTo>
                  <a:lnTo>
                    <a:pt x="264160" y="391160"/>
                  </a:lnTo>
                  <a:lnTo>
                    <a:pt x="264160" y="392430"/>
                  </a:lnTo>
                  <a:lnTo>
                    <a:pt x="261620" y="392430"/>
                  </a:lnTo>
                  <a:lnTo>
                    <a:pt x="261620" y="393700"/>
                  </a:lnTo>
                  <a:lnTo>
                    <a:pt x="259080" y="393700"/>
                  </a:lnTo>
                  <a:lnTo>
                    <a:pt x="259080" y="394970"/>
                  </a:lnTo>
                  <a:lnTo>
                    <a:pt x="257810" y="394970"/>
                  </a:lnTo>
                  <a:lnTo>
                    <a:pt x="257810" y="396240"/>
                  </a:lnTo>
                  <a:lnTo>
                    <a:pt x="254000" y="396240"/>
                  </a:lnTo>
                  <a:lnTo>
                    <a:pt x="254000" y="397510"/>
                  </a:lnTo>
                  <a:lnTo>
                    <a:pt x="251460" y="397510"/>
                  </a:lnTo>
                  <a:lnTo>
                    <a:pt x="251460" y="398780"/>
                  </a:lnTo>
                  <a:lnTo>
                    <a:pt x="250190" y="398780"/>
                  </a:lnTo>
                  <a:lnTo>
                    <a:pt x="250190" y="400050"/>
                  </a:lnTo>
                  <a:lnTo>
                    <a:pt x="246380" y="400050"/>
                  </a:lnTo>
                  <a:lnTo>
                    <a:pt x="246380" y="401320"/>
                  </a:lnTo>
                  <a:lnTo>
                    <a:pt x="245110" y="401320"/>
                  </a:lnTo>
                  <a:lnTo>
                    <a:pt x="245110" y="402590"/>
                  </a:lnTo>
                  <a:lnTo>
                    <a:pt x="242570" y="402590"/>
                  </a:lnTo>
                  <a:lnTo>
                    <a:pt x="242570" y="403860"/>
                  </a:lnTo>
                  <a:lnTo>
                    <a:pt x="240030" y="403860"/>
                  </a:lnTo>
                  <a:lnTo>
                    <a:pt x="240030" y="405130"/>
                  </a:lnTo>
                  <a:lnTo>
                    <a:pt x="237490" y="405130"/>
                  </a:lnTo>
                  <a:lnTo>
                    <a:pt x="237490" y="406400"/>
                  </a:lnTo>
                  <a:lnTo>
                    <a:pt x="234950" y="406400"/>
                  </a:lnTo>
                  <a:lnTo>
                    <a:pt x="234950" y="407670"/>
                  </a:lnTo>
                  <a:lnTo>
                    <a:pt x="232410" y="407670"/>
                  </a:lnTo>
                  <a:lnTo>
                    <a:pt x="232410" y="408940"/>
                  </a:lnTo>
                  <a:lnTo>
                    <a:pt x="229870" y="408940"/>
                  </a:lnTo>
                  <a:lnTo>
                    <a:pt x="228600" y="410210"/>
                  </a:lnTo>
                  <a:lnTo>
                    <a:pt x="228600" y="411480"/>
                  </a:lnTo>
                  <a:lnTo>
                    <a:pt x="226060" y="411480"/>
                  </a:lnTo>
                  <a:lnTo>
                    <a:pt x="226060" y="412750"/>
                  </a:lnTo>
                  <a:lnTo>
                    <a:pt x="222250" y="412750"/>
                  </a:lnTo>
                  <a:lnTo>
                    <a:pt x="222250" y="414020"/>
                  </a:lnTo>
                  <a:lnTo>
                    <a:pt x="220980" y="414020"/>
                  </a:lnTo>
                  <a:lnTo>
                    <a:pt x="220980" y="415290"/>
                  </a:lnTo>
                  <a:lnTo>
                    <a:pt x="218440" y="415290"/>
                  </a:lnTo>
                  <a:lnTo>
                    <a:pt x="218440" y="416560"/>
                  </a:lnTo>
                  <a:lnTo>
                    <a:pt x="214630" y="416560"/>
                  </a:lnTo>
                  <a:lnTo>
                    <a:pt x="214630" y="417830"/>
                  </a:lnTo>
                  <a:lnTo>
                    <a:pt x="213360" y="417830"/>
                  </a:lnTo>
                  <a:lnTo>
                    <a:pt x="213360" y="419100"/>
                  </a:lnTo>
                  <a:lnTo>
                    <a:pt x="210820" y="419100"/>
                  </a:lnTo>
                  <a:lnTo>
                    <a:pt x="210820" y="420370"/>
                  </a:lnTo>
                  <a:lnTo>
                    <a:pt x="208280" y="420370"/>
                  </a:lnTo>
                  <a:lnTo>
                    <a:pt x="208280" y="421640"/>
                  </a:lnTo>
                  <a:lnTo>
                    <a:pt x="207010" y="421640"/>
                  </a:lnTo>
                  <a:lnTo>
                    <a:pt x="207010" y="422910"/>
                  </a:lnTo>
                  <a:lnTo>
                    <a:pt x="203200" y="422910"/>
                  </a:lnTo>
                  <a:lnTo>
                    <a:pt x="203200" y="424180"/>
                  </a:lnTo>
                  <a:lnTo>
                    <a:pt x="200660" y="424180"/>
                  </a:lnTo>
                  <a:lnTo>
                    <a:pt x="200660" y="425450"/>
                  </a:lnTo>
                  <a:lnTo>
                    <a:pt x="199390" y="425450"/>
                  </a:lnTo>
                  <a:lnTo>
                    <a:pt x="199390" y="426720"/>
                  </a:lnTo>
                  <a:lnTo>
                    <a:pt x="195580" y="426720"/>
                  </a:lnTo>
                  <a:lnTo>
                    <a:pt x="195580" y="427990"/>
                  </a:lnTo>
                  <a:lnTo>
                    <a:pt x="193040" y="427990"/>
                  </a:lnTo>
                  <a:lnTo>
                    <a:pt x="193040" y="429260"/>
                  </a:lnTo>
                  <a:lnTo>
                    <a:pt x="191770" y="429260"/>
                  </a:lnTo>
                  <a:lnTo>
                    <a:pt x="191770" y="430530"/>
                  </a:lnTo>
                  <a:lnTo>
                    <a:pt x="189230" y="430530"/>
                  </a:lnTo>
                  <a:lnTo>
                    <a:pt x="189230" y="431800"/>
                  </a:lnTo>
                  <a:lnTo>
                    <a:pt x="185420" y="431800"/>
                  </a:lnTo>
                  <a:lnTo>
                    <a:pt x="185420" y="433070"/>
                  </a:lnTo>
                  <a:lnTo>
                    <a:pt x="184150" y="433070"/>
                  </a:lnTo>
                  <a:lnTo>
                    <a:pt x="184150" y="434340"/>
                  </a:lnTo>
                  <a:lnTo>
                    <a:pt x="181610" y="434340"/>
                  </a:lnTo>
                  <a:lnTo>
                    <a:pt x="181610" y="435610"/>
                  </a:lnTo>
                  <a:lnTo>
                    <a:pt x="179070" y="435610"/>
                  </a:lnTo>
                  <a:lnTo>
                    <a:pt x="179070" y="436880"/>
                  </a:lnTo>
                  <a:lnTo>
                    <a:pt x="176530" y="436880"/>
                  </a:lnTo>
                  <a:lnTo>
                    <a:pt x="176530" y="438150"/>
                  </a:lnTo>
                  <a:lnTo>
                    <a:pt x="173990" y="438150"/>
                  </a:lnTo>
                  <a:lnTo>
                    <a:pt x="173990" y="439420"/>
                  </a:lnTo>
                  <a:lnTo>
                    <a:pt x="170180" y="439420"/>
                  </a:lnTo>
                  <a:lnTo>
                    <a:pt x="170180" y="440690"/>
                  </a:lnTo>
                  <a:lnTo>
                    <a:pt x="168910" y="440690"/>
                  </a:lnTo>
                  <a:lnTo>
                    <a:pt x="168910" y="441960"/>
                  </a:lnTo>
                  <a:lnTo>
                    <a:pt x="166370" y="441960"/>
                  </a:lnTo>
                  <a:lnTo>
                    <a:pt x="166370" y="443230"/>
                  </a:lnTo>
                  <a:lnTo>
                    <a:pt x="162560" y="443230"/>
                  </a:lnTo>
                  <a:lnTo>
                    <a:pt x="162560" y="444500"/>
                  </a:lnTo>
                  <a:lnTo>
                    <a:pt x="161290" y="444500"/>
                  </a:lnTo>
                  <a:lnTo>
                    <a:pt x="161290" y="445770"/>
                  </a:lnTo>
                  <a:lnTo>
                    <a:pt x="157480" y="445770"/>
                  </a:lnTo>
                  <a:lnTo>
                    <a:pt x="157480" y="447040"/>
                  </a:lnTo>
                  <a:lnTo>
                    <a:pt x="154940" y="447040"/>
                  </a:lnTo>
                  <a:lnTo>
                    <a:pt x="154940" y="448310"/>
                  </a:lnTo>
                  <a:lnTo>
                    <a:pt x="153670" y="448310"/>
                  </a:lnTo>
                  <a:lnTo>
                    <a:pt x="153670" y="449580"/>
                  </a:lnTo>
                  <a:lnTo>
                    <a:pt x="149860" y="449580"/>
                  </a:lnTo>
                  <a:lnTo>
                    <a:pt x="149860" y="450850"/>
                  </a:lnTo>
                  <a:lnTo>
                    <a:pt x="146050" y="450850"/>
                  </a:lnTo>
                  <a:lnTo>
                    <a:pt x="146050" y="452120"/>
                  </a:lnTo>
                  <a:lnTo>
                    <a:pt x="144780" y="452120"/>
                  </a:lnTo>
                  <a:lnTo>
                    <a:pt x="144780" y="453390"/>
                  </a:lnTo>
                  <a:lnTo>
                    <a:pt x="142240" y="453390"/>
                  </a:lnTo>
                  <a:lnTo>
                    <a:pt x="142240" y="454660"/>
                  </a:lnTo>
                  <a:lnTo>
                    <a:pt x="138430" y="454660"/>
                  </a:lnTo>
                  <a:lnTo>
                    <a:pt x="138430" y="455930"/>
                  </a:lnTo>
                  <a:lnTo>
                    <a:pt x="137160" y="455930"/>
                  </a:lnTo>
                  <a:lnTo>
                    <a:pt x="137160" y="457200"/>
                  </a:lnTo>
                  <a:lnTo>
                    <a:pt x="133350" y="457200"/>
                  </a:lnTo>
                  <a:lnTo>
                    <a:pt x="133350" y="458470"/>
                  </a:lnTo>
                  <a:lnTo>
                    <a:pt x="130810" y="458470"/>
                  </a:lnTo>
                  <a:lnTo>
                    <a:pt x="130810" y="459740"/>
                  </a:lnTo>
                  <a:lnTo>
                    <a:pt x="128270" y="459740"/>
                  </a:lnTo>
                  <a:lnTo>
                    <a:pt x="128270" y="461010"/>
                  </a:lnTo>
                  <a:lnTo>
                    <a:pt x="125730" y="461010"/>
                  </a:lnTo>
                  <a:lnTo>
                    <a:pt x="125730" y="462280"/>
                  </a:lnTo>
                  <a:lnTo>
                    <a:pt x="123190" y="462280"/>
                  </a:lnTo>
                  <a:lnTo>
                    <a:pt x="123190" y="463550"/>
                  </a:lnTo>
                  <a:lnTo>
                    <a:pt x="120650" y="463550"/>
                  </a:lnTo>
                  <a:lnTo>
                    <a:pt x="120650" y="464820"/>
                  </a:lnTo>
                  <a:lnTo>
                    <a:pt x="116840" y="464820"/>
                  </a:lnTo>
                  <a:lnTo>
                    <a:pt x="116840" y="466090"/>
                  </a:lnTo>
                  <a:lnTo>
                    <a:pt x="114300" y="466090"/>
                  </a:lnTo>
                  <a:lnTo>
                    <a:pt x="114300" y="467360"/>
                  </a:lnTo>
                  <a:lnTo>
                    <a:pt x="113030" y="467360"/>
                  </a:lnTo>
                  <a:lnTo>
                    <a:pt x="113030" y="468630"/>
                  </a:lnTo>
                  <a:lnTo>
                    <a:pt x="109220" y="468630"/>
                  </a:lnTo>
                  <a:lnTo>
                    <a:pt x="109220" y="469900"/>
                  </a:lnTo>
                  <a:lnTo>
                    <a:pt x="106680" y="469900"/>
                  </a:lnTo>
                  <a:lnTo>
                    <a:pt x="106680" y="471170"/>
                  </a:lnTo>
                  <a:lnTo>
                    <a:pt x="104140" y="471170"/>
                  </a:lnTo>
                  <a:lnTo>
                    <a:pt x="104140" y="472440"/>
                  </a:lnTo>
                  <a:lnTo>
                    <a:pt x="101600" y="472440"/>
                  </a:lnTo>
                  <a:lnTo>
                    <a:pt x="101600" y="473710"/>
                  </a:lnTo>
                  <a:lnTo>
                    <a:pt x="97790" y="473710"/>
                  </a:lnTo>
                  <a:lnTo>
                    <a:pt x="97790" y="474980"/>
                  </a:lnTo>
                  <a:lnTo>
                    <a:pt x="96520" y="474980"/>
                  </a:lnTo>
                  <a:lnTo>
                    <a:pt x="96520" y="476250"/>
                  </a:lnTo>
                  <a:lnTo>
                    <a:pt x="93980" y="476250"/>
                  </a:lnTo>
                  <a:lnTo>
                    <a:pt x="93980" y="477520"/>
                  </a:lnTo>
                  <a:lnTo>
                    <a:pt x="90170" y="477520"/>
                  </a:lnTo>
                  <a:lnTo>
                    <a:pt x="90170" y="478790"/>
                  </a:lnTo>
                  <a:lnTo>
                    <a:pt x="87630" y="478790"/>
                  </a:lnTo>
                  <a:lnTo>
                    <a:pt x="87630" y="480060"/>
                  </a:lnTo>
                  <a:lnTo>
                    <a:pt x="83820" y="480060"/>
                  </a:lnTo>
                  <a:lnTo>
                    <a:pt x="83820" y="481330"/>
                  </a:lnTo>
                  <a:lnTo>
                    <a:pt x="78740" y="481330"/>
                  </a:lnTo>
                  <a:lnTo>
                    <a:pt x="78740" y="482600"/>
                  </a:lnTo>
                  <a:lnTo>
                    <a:pt x="77470" y="482600"/>
                  </a:lnTo>
                  <a:lnTo>
                    <a:pt x="77470" y="483870"/>
                  </a:lnTo>
                  <a:lnTo>
                    <a:pt x="16510" y="483870"/>
                  </a:lnTo>
                  <a:lnTo>
                    <a:pt x="6350" y="496570"/>
                  </a:lnTo>
                  <a:lnTo>
                    <a:pt x="0" y="502920"/>
                  </a:lnTo>
                  <a:lnTo>
                    <a:pt x="0" y="754380"/>
                  </a:lnTo>
                  <a:lnTo>
                    <a:pt x="15240" y="754380"/>
                  </a:lnTo>
                  <a:lnTo>
                    <a:pt x="15240" y="913130"/>
                  </a:lnTo>
                  <a:lnTo>
                    <a:pt x="16510" y="919480"/>
                  </a:lnTo>
                  <a:lnTo>
                    <a:pt x="17780" y="919480"/>
                  </a:lnTo>
                  <a:lnTo>
                    <a:pt x="20320" y="923290"/>
                  </a:lnTo>
                  <a:lnTo>
                    <a:pt x="123190" y="923290"/>
                  </a:lnTo>
                  <a:lnTo>
                    <a:pt x="123190" y="922020"/>
                  </a:lnTo>
                  <a:lnTo>
                    <a:pt x="127000" y="922020"/>
                  </a:lnTo>
                  <a:lnTo>
                    <a:pt x="127000" y="920750"/>
                  </a:lnTo>
                  <a:lnTo>
                    <a:pt x="129540" y="920750"/>
                  </a:lnTo>
                  <a:lnTo>
                    <a:pt x="129540" y="919480"/>
                  </a:lnTo>
                  <a:lnTo>
                    <a:pt x="134620" y="919480"/>
                  </a:lnTo>
                  <a:lnTo>
                    <a:pt x="134620" y="918210"/>
                  </a:lnTo>
                  <a:lnTo>
                    <a:pt x="138430" y="918210"/>
                  </a:lnTo>
                  <a:lnTo>
                    <a:pt x="138430" y="916940"/>
                  </a:lnTo>
                  <a:lnTo>
                    <a:pt x="140970" y="916940"/>
                  </a:lnTo>
                  <a:lnTo>
                    <a:pt x="140970" y="915670"/>
                  </a:lnTo>
                  <a:lnTo>
                    <a:pt x="146050" y="915670"/>
                  </a:lnTo>
                  <a:lnTo>
                    <a:pt x="146050" y="914400"/>
                  </a:lnTo>
                  <a:lnTo>
                    <a:pt x="149860" y="914400"/>
                  </a:lnTo>
                  <a:lnTo>
                    <a:pt x="149860" y="913130"/>
                  </a:lnTo>
                  <a:lnTo>
                    <a:pt x="152400" y="913130"/>
                  </a:lnTo>
                  <a:lnTo>
                    <a:pt x="152400" y="911860"/>
                  </a:lnTo>
                  <a:lnTo>
                    <a:pt x="157480" y="911860"/>
                  </a:lnTo>
                  <a:lnTo>
                    <a:pt x="157480" y="910590"/>
                  </a:lnTo>
                  <a:lnTo>
                    <a:pt x="161290" y="910590"/>
                  </a:lnTo>
                  <a:lnTo>
                    <a:pt x="161290" y="909320"/>
                  </a:lnTo>
                  <a:lnTo>
                    <a:pt x="162560" y="909320"/>
                  </a:lnTo>
                  <a:lnTo>
                    <a:pt x="162560" y="908050"/>
                  </a:lnTo>
                  <a:lnTo>
                    <a:pt x="165100" y="908050"/>
                  </a:lnTo>
                  <a:lnTo>
                    <a:pt x="165100" y="906780"/>
                  </a:lnTo>
                  <a:lnTo>
                    <a:pt x="168910" y="906780"/>
                  </a:lnTo>
                  <a:lnTo>
                    <a:pt x="168910" y="905510"/>
                  </a:lnTo>
                  <a:lnTo>
                    <a:pt x="170180" y="905510"/>
                  </a:lnTo>
                  <a:lnTo>
                    <a:pt x="170180" y="904240"/>
                  </a:lnTo>
                  <a:lnTo>
                    <a:pt x="172720" y="904240"/>
                  </a:lnTo>
                  <a:lnTo>
                    <a:pt x="172720" y="902970"/>
                  </a:lnTo>
                  <a:lnTo>
                    <a:pt x="176530" y="902970"/>
                  </a:lnTo>
                  <a:lnTo>
                    <a:pt x="176530" y="901700"/>
                  </a:lnTo>
                  <a:lnTo>
                    <a:pt x="177800" y="901700"/>
                  </a:lnTo>
                  <a:lnTo>
                    <a:pt x="177800" y="900430"/>
                  </a:lnTo>
                  <a:lnTo>
                    <a:pt x="180340" y="900430"/>
                  </a:lnTo>
                  <a:lnTo>
                    <a:pt x="180340" y="899160"/>
                  </a:lnTo>
                  <a:lnTo>
                    <a:pt x="184150" y="899160"/>
                  </a:lnTo>
                  <a:lnTo>
                    <a:pt x="184150" y="897890"/>
                  </a:lnTo>
                  <a:lnTo>
                    <a:pt x="185420" y="897890"/>
                  </a:lnTo>
                  <a:lnTo>
                    <a:pt x="185420" y="896620"/>
                  </a:lnTo>
                  <a:lnTo>
                    <a:pt x="187960" y="896620"/>
                  </a:lnTo>
                  <a:lnTo>
                    <a:pt x="187960" y="895350"/>
                  </a:lnTo>
                  <a:lnTo>
                    <a:pt x="191770" y="895350"/>
                  </a:lnTo>
                  <a:lnTo>
                    <a:pt x="191770" y="894080"/>
                  </a:lnTo>
                  <a:lnTo>
                    <a:pt x="193040" y="894080"/>
                  </a:lnTo>
                  <a:lnTo>
                    <a:pt x="193040" y="892810"/>
                  </a:lnTo>
                  <a:lnTo>
                    <a:pt x="195580" y="892810"/>
                  </a:lnTo>
                  <a:lnTo>
                    <a:pt x="195580" y="891540"/>
                  </a:lnTo>
                  <a:lnTo>
                    <a:pt x="199390" y="891540"/>
                  </a:lnTo>
                  <a:lnTo>
                    <a:pt x="199390" y="890270"/>
                  </a:lnTo>
                  <a:lnTo>
                    <a:pt x="200660" y="890270"/>
                  </a:lnTo>
                  <a:lnTo>
                    <a:pt x="200660" y="889000"/>
                  </a:lnTo>
                  <a:lnTo>
                    <a:pt x="204470" y="889000"/>
                  </a:lnTo>
                  <a:lnTo>
                    <a:pt x="204470" y="887730"/>
                  </a:lnTo>
                  <a:lnTo>
                    <a:pt x="207010" y="887730"/>
                  </a:lnTo>
                  <a:lnTo>
                    <a:pt x="207010" y="886460"/>
                  </a:lnTo>
                  <a:lnTo>
                    <a:pt x="208280" y="886460"/>
                  </a:lnTo>
                  <a:lnTo>
                    <a:pt x="208280" y="885190"/>
                  </a:lnTo>
                  <a:lnTo>
                    <a:pt x="212090" y="885190"/>
                  </a:lnTo>
                  <a:lnTo>
                    <a:pt x="212090" y="883920"/>
                  </a:lnTo>
                  <a:lnTo>
                    <a:pt x="214630" y="883920"/>
                  </a:lnTo>
                  <a:lnTo>
                    <a:pt x="214630" y="882650"/>
                  </a:lnTo>
                  <a:lnTo>
                    <a:pt x="215900" y="882650"/>
                  </a:lnTo>
                  <a:lnTo>
                    <a:pt x="215900" y="881380"/>
                  </a:lnTo>
                  <a:lnTo>
                    <a:pt x="219710" y="881380"/>
                  </a:lnTo>
                  <a:lnTo>
                    <a:pt x="219710" y="880110"/>
                  </a:lnTo>
                  <a:lnTo>
                    <a:pt x="222250" y="880110"/>
                  </a:lnTo>
                  <a:lnTo>
                    <a:pt x="222250" y="878840"/>
                  </a:lnTo>
                  <a:lnTo>
                    <a:pt x="223520" y="878840"/>
                  </a:lnTo>
                  <a:lnTo>
                    <a:pt x="223520" y="877570"/>
                  </a:lnTo>
                  <a:lnTo>
                    <a:pt x="227330" y="877570"/>
                  </a:lnTo>
                  <a:lnTo>
                    <a:pt x="227330" y="876300"/>
                  </a:lnTo>
                  <a:lnTo>
                    <a:pt x="229870" y="876300"/>
                  </a:lnTo>
                  <a:lnTo>
                    <a:pt x="229870" y="875030"/>
                  </a:lnTo>
                  <a:lnTo>
                    <a:pt x="231140" y="875030"/>
                  </a:lnTo>
                  <a:lnTo>
                    <a:pt x="231140" y="873760"/>
                  </a:lnTo>
                  <a:lnTo>
                    <a:pt x="234950" y="873760"/>
                  </a:lnTo>
                  <a:lnTo>
                    <a:pt x="234950" y="872490"/>
                  </a:lnTo>
                  <a:lnTo>
                    <a:pt x="237490" y="872490"/>
                  </a:lnTo>
                  <a:lnTo>
                    <a:pt x="237490" y="871220"/>
                  </a:lnTo>
                  <a:lnTo>
                    <a:pt x="238760" y="871220"/>
                  </a:lnTo>
                  <a:lnTo>
                    <a:pt x="238760" y="869950"/>
                  </a:lnTo>
                  <a:lnTo>
                    <a:pt x="241808" y="869950"/>
                  </a:lnTo>
                  <a:lnTo>
                    <a:pt x="241808" y="878840"/>
                  </a:lnTo>
                  <a:lnTo>
                    <a:pt x="241300" y="878840"/>
                  </a:lnTo>
                  <a:lnTo>
                    <a:pt x="241300" y="880110"/>
                  </a:lnTo>
                  <a:lnTo>
                    <a:pt x="238760" y="880110"/>
                  </a:lnTo>
                  <a:lnTo>
                    <a:pt x="238760" y="881380"/>
                  </a:lnTo>
                  <a:lnTo>
                    <a:pt x="237490" y="881380"/>
                  </a:lnTo>
                  <a:lnTo>
                    <a:pt x="236220" y="882650"/>
                  </a:lnTo>
                  <a:lnTo>
                    <a:pt x="234950" y="882650"/>
                  </a:lnTo>
                  <a:lnTo>
                    <a:pt x="234950" y="883920"/>
                  </a:lnTo>
                  <a:lnTo>
                    <a:pt x="231140" y="883920"/>
                  </a:lnTo>
                  <a:lnTo>
                    <a:pt x="231140" y="885190"/>
                  </a:lnTo>
                  <a:lnTo>
                    <a:pt x="229870" y="885190"/>
                  </a:lnTo>
                  <a:lnTo>
                    <a:pt x="229870" y="886460"/>
                  </a:lnTo>
                  <a:lnTo>
                    <a:pt x="227330" y="886460"/>
                  </a:lnTo>
                  <a:lnTo>
                    <a:pt x="227330" y="887730"/>
                  </a:lnTo>
                  <a:lnTo>
                    <a:pt x="224790" y="887730"/>
                  </a:lnTo>
                  <a:lnTo>
                    <a:pt x="224790" y="889000"/>
                  </a:lnTo>
                  <a:lnTo>
                    <a:pt x="222250" y="889000"/>
                  </a:lnTo>
                  <a:lnTo>
                    <a:pt x="222250" y="890270"/>
                  </a:lnTo>
                  <a:lnTo>
                    <a:pt x="219710" y="890270"/>
                  </a:lnTo>
                  <a:lnTo>
                    <a:pt x="219710" y="891540"/>
                  </a:lnTo>
                  <a:lnTo>
                    <a:pt x="217170" y="891540"/>
                  </a:lnTo>
                  <a:lnTo>
                    <a:pt x="217170" y="892810"/>
                  </a:lnTo>
                  <a:lnTo>
                    <a:pt x="214630" y="892810"/>
                  </a:lnTo>
                  <a:lnTo>
                    <a:pt x="212090" y="895350"/>
                  </a:lnTo>
                  <a:lnTo>
                    <a:pt x="212090" y="1144270"/>
                  </a:lnTo>
                  <a:lnTo>
                    <a:pt x="294640" y="1144270"/>
                  </a:lnTo>
                  <a:lnTo>
                    <a:pt x="295910" y="1143000"/>
                  </a:lnTo>
                  <a:lnTo>
                    <a:pt x="298450" y="1143000"/>
                  </a:lnTo>
                  <a:lnTo>
                    <a:pt x="298450" y="1141730"/>
                  </a:lnTo>
                  <a:lnTo>
                    <a:pt x="299720" y="1141730"/>
                  </a:lnTo>
                  <a:lnTo>
                    <a:pt x="299720" y="1140460"/>
                  </a:lnTo>
                  <a:lnTo>
                    <a:pt x="303530" y="1140460"/>
                  </a:lnTo>
                  <a:lnTo>
                    <a:pt x="303530" y="1139190"/>
                  </a:lnTo>
                  <a:lnTo>
                    <a:pt x="306070" y="1139190"/>
                  </a:lnTo>
                  <a:lnTo>
                    <a:pt x="306070" y="1137920"/>
                  </a:lnTo>
                  <a:lnTo>
                    <a:pt x="307340" y="1137920"/>
                  </a:lnTo>
                  <a:lnTo>
                    <a:pt x="307340" y="1136650"/>
                  </a:lnTo>
                  <a:lnTo>
                    <a:pt x="311150" y="1136650"/>
                  </a:lnTo>
                  <a:lnTo>
                    <a:pt x="311150" y="1135380"/>
                  </a:lnTo>
                  <a:lnTo>
                    <a:pt x="312420" y="1135380"/>
                  </a:lnTo>
                  <a:lnTo>
                    <a:pt x="313690" y="1134110"/>
                  </a:lnTo>
                  <a:lnTo>
                    <a:pt x="316230" y="1134110"/>
                  </a:lnTo>
                  <a:lnTo>
                    <a:pt x="316230" y="1132840"/>
                  </a:lnTo>
                  <a:lnTo>
                    <a:pt x="317500" y="1132840"/>
                  </a:lnTo>
                  <a:lnTo>
                    <a:pt x="317500" y="1131570"/>
                  </a:lnTo>
                  <a:lnTo>
                    <a:pt x="321310" y="1131570"/>
                  </a:lnTo>
                  <a:lnTo>
                    <a:pt x="321310" y="1130300"/>
                  </a:lnTo>
                  <a:lnTo>
                    <a:pt x="323850" y="1130300"/>
                  </a:lnTo>
                  <a:lnTo>
                    <a:pt x="323850" y="1129030"/>
                  </a:lnTo>
                  <a:lnTo>
                    <a:pt x="325120" y="1129030"/>
                  </a:lnTo>
                  <a:lnTo>
                    <a:pt x="325120" y="1127760"/>
                  </a:lnTo>
                  <a:lnTo>
                    <a:pt x="328930" y="1127760"/>
                  </a:lnTo>
                  <a:lnTo>
                    <a:pt x="328930" y="1126490"/>
                  </a:lnTo>
                  <a:lnTo>
                    <a:pt x="330200" y="1126490"/>
                  </a:lnTo>
                  <a:lnTo>
                    <a:pt x="330200" y="1125220"/>
                  </a:lnTo>
                  <a:lnTo>
                    <a:pt x="332740" y="1125220"/>
                  </a:lnTo>
                  <a:lnTo>
                    <a:pt x="332740" y="1123950"/>
                  </a:lnTo>
                  <a:lnTo>
                    <a:pt x="335280" y="1123950"/>
                  </a:lnTo>
                  <a:lnTo>
                    <a:pt x="335280" y="1122680"/>
                  </a:lnTo>
                  <a:lnTo>
                    <a:pt x="336550" y="1122680"/>
                  </a:lnTo>
                  <a:lnTo>
                    <a:pt x="336550" y="1121410"/>
                  </a:lnTo>
                  <a:lnTo>
                    <a:pt x="340360" y="1121410"/>
                  </a:lnTo>
                  <a:lnTo>
                    <a:pt x="340360" y="1120140"/>
                  </a:lnTo>
                  <a:lnTo>
                    <a:pt x="342900" y="1120140"/>
                  </a:lnTo>
                  <a:lnTo>
                    <a:pt x="342900" y="1118870"/>
                  </a:lnTo>
                  <a:lnTo>
                    <a:pt x="344170" y="1118870"/>
                  </a:lnTo>
                  <a:lnTo>
                    <a:pt x="344170" y="1117600"/>
                  </a:lnTo>
                  <a:lnTo>
                    <a:pt x="347980" y="1117600"/>
                  </a:lnTo>
                  <a:lnTo>
                    <a:pt x="347980" y="1116330"/>
                  </a:lnTo>
                  <a:lnTo>
                    <a:pt x="349250" y="1116330"/>
                  </a:lnTo>
                  <a:lnTo>
                    <a:pt x="349250" y="1115060"/>
                  </a:lnTo>
                  <a:lnTo>
                    <a:pt x="353060" y="1115060"/>
                  </a:lnTo>
                  <a:lnTo>
                    <a:pt x="353060" y="1113790"/>
                  </a:lnTo>
                  <a:lnTo>
                    <a:pt x="354330" y="1113790"/>
                  </a:lnTo>
                  <a:lnTo>
                    <a:pt x="354330" y="1112520"/>
                  </a:lnTo>
                  <a:lnTo>
                    <a:pt x="356870" y="1112520"/>
                  </a:lnTo>
                  <a:lnTo>
                    <a:pt x="356870" y="1111250"/>
                  </a:lnTo>
                  <a:lnTo>
                    <a:pt x="360680" y="1111250"/>
                  </a:lnTo>
                  <a:lnTo>
                    <a:pt x="360680" y="1109980"/>
                  </a:lnTo>
                  <a:lnTo>
                    <a:pt x="361950" y="1109980"/>
                  </a:lnTo>
                  <a:lnTo>
                    <a:pt x="361950" y="1108710"/>
                  </a:lnTo>
                  <a:lnTo>
                    <a:pt x="364490" y="1108710"/>
                  </a:lnTo>
                  <a:lnTo>
                    <a:pt x="364490" y="1107440"/>
                  </a:lnTo>
                  <a:lnTo>
                    <a:pt x="367030" y="1107440"/>
                  </a:lnTo>
                  <a:lnTo>
                    <a:pt x="367030" y="1106170"/>
                  </a:lnTo>
                  <a:lnTo>
                    <a:pt x="369570" y="1106170"/>
                  </a:lnTo>
                  <a:lnTo>
                    <a:pt x="369570" y="1104900"/>
                  </a:lnTo>
                  <a:lnTo>
                    <a:pt x="372110" y="1104900"/>
                  </a:lnTo>
                  <a:lnTo>
                    <a:pt x="372110" y="1103630"/>
                  </a:lnTo>
                  <a:lnTo>
                    <a:pt x="374650" y="1103630"/>
                  </a:lnTo>
                  <a:lnTo>
                    <a:pt x="374650" y="1102360"/>
                  </a:lnTo>
                  <a:lnTo>
                    <a:pt x="378460" y="1102360"/>
                  </a:lnTo>
                  <a:lnTo>
                    <a:pt x="378460" y="1101090"/>
                  </a:lnTo>
                  <a:lnTo>
                    <a:pt x="381000" y="1101090"/>
                  </a:lnTo>
                  <a:lnTo>
                    <a:pt x="381000" y="1099820"/>
                  </a:lnTo>
                  <a:lnTo>
                    <a:pt x="382270" y="1099820"/>
                  </a:lnTo>
                  <a:lnTo>
                    <a:pt x="382270" y="1098550"/>
                  </a:lnTo>
                  <a:lnTo>
                    <a:pt x="386080" y="1098550"/>
                  </a:lnTo>
                  <a:lnTo>
                    <a:pt x="386080" y="1097280"/>
                  </a:lnTo>
                  <a:lnTo>
                    <a:pt x="389890" y="1097280"/>
                  </a:lnTo>
                  <a:lnTo>
                    <a:pt x="389890" y="1096010"/>
                  </a:lnTo>
                  <a:lnTo>
                    <a:pt x="392430" y="1096010"/>
                  </a:lnTo>
                  <a:lnTo>
                    <a:pt x="392430" y="1094740"/>
                  </a:lnTo>
                  <a:lnTo>
                    <a:pt x="393700" y="1094740"/>
                  </a:lnTo>
                  <a:lnTo>
                    <a:pt x="393700" y="1093470"/>
                  </a:lnTo>
                  <a:lnTo>
                    <a:pt x="397510" y="1093470"/>
                  </a:lnTo>
                  <a:lnTo>
                    <a:pt x="397510" y="1092200"/>
                  </a:lnTo>
                  <a:lnTo>
                    <a:pt x="401320" y="1092200"/>
                  </a:lnTo>
                  <a:lnTo>
                    <a:pt x="401320" y="1090930"/>
                  </a:lnTo>
                  <a:lnTo>
                    <a:pt x="402590" y="1090930"/>
                  </a:lnTo>
                  <a:lnTo>
                    <a:pt x="402590" y="1089660"/>
                  </a:lnTo>
                  <a:lnTo>
                    <a:pt x="406400" y="1089660"/>
                  </a:lnTo>
                  <a:lnTo>
                    <a:pt x="406400" y="1088390"/>
                  </a:lnTo>
                  <a:lnTo>
                    <a:pt x="407670" y="1088390"/>
                  </a:lnTo>
                  <a:lnTo>
                    <a:pt x="407670" y="1087120"/>
                  </a:lnTo>
                  <a:lnTo>
                    <a:pt x="410210" y="1087120"/>
                  </a:lnTo>
                  <a:lnTo>
                    <a:pt x="410210" y="1085850"/>
                  </a:lnTo>
                  <a:lnTo>
                    <a:pt x="414020" y="1085850"/>
                  </a:lnTo>
                  <a:lnTo>
                    <a:pt x="414020" y="1084580"/>
                  </a:lnTo>
                  <a:lnTo>
                    <a:pt x="416560" y="1084580"/>
                  </a:lnTo>
                  <a:lnTo>
                    <a:pt x="416560" y="1083310"/>
                  </a:lnTo>
                  <a:lnTo>
                    <a:pt x="419100" y="1083310"/>
                  </a:lnTo>
                  <a:lnTo>
                    <a:pt x="419100" y="1082040"/>
                  </a:lnTo>
                  <a:lnTo>
                    <a:pt x="421640" y="1082040"/>
                  </a:lnTo>
                  <a:lnTo>
                    <a:pt x="421640" y="1080770"/>
                  </a:lnTo>
                  <a:lnTo>
                    <a:pt x="424180" y="1080770"/>
                  </a:lnTo>
                  <a:lnTo>
                    <a:pt x="424180" y="1079500"/>
                  </a:lnTo>
                  <a:lnTo>
                    <a:pt x="427990" y="1079500"/>
                  </a:lnTo>
                  <a:lnTo>
                    <a:pt x="427990" y="1078230"/>
                  </a:lnTo>
                  <a:lnTo>
                    <a:pt x="430530" y="1078230"/>
                  </a:lnTo>
                  <a:lnTo>
                    <a:pt x="430530" y="1076960"/>
                  </a:lnTo>
                  <a:lnTo>
                    <a:pt x="434340" y="1076960"/>
                  </a:lnTo>
                  <a:lnTo>
                    <a:pt x="434340" y="1075690"/>
                  </a:lnTo>
                  <a:lnTo>
                    <a:pt x="435610" y="1075690"/>
                  </a:lnTo>
                  <a:lnTo>
                    <a:pt x="435610" y="1074420"/>
                  </a:lnTo>
                  <a:lnTo>
                    <a:pt x="439420" y="1074420"/>
                  </a:lnTo>
                  <a:lnTo>
                    <a:pt x="439420" y="1073150"/>
                  </a:lnTo>
                  <a:lnTo>
                    <a:pt x="441960" y="1073150"/>
                  </a:lnTo>
                  <a:lnTo>
                    <a:pt x="441960" y="1071880"/>
                  </a:lnTo>
                  <a:lnTo>
                    <a:pt x="444500" y="1071880"/>
                  </a:lnTo>
                  <a:lnTo>
                    <a:pt x="444500" y="1070610"/>
                  </a:lnTo>
                  <a:lnTo>
                    <a:pt x="447040" y="1070610"/>
                  </a:lnTo>
                  <a:lnTo>
                    <a:pt x="447040" y="1069340"/>
                  </a:lnTo>
                  <a:lnTo>
                    <a:pt x="448310" y="1069340"/>
                  </a:lnTo>
                  <a:lnTo>
                    <a:pt x="448310" y="1068070"/>
                  </a:lnTo>
                  <a:lnTo>
                    <a:pt x="452120" y="1068070"/>
                  </a:lnTo>
                  <a:lnTo>
                    <a:pt x="452120" y="1066800"/>
                  </a:lnTo>
                  <a:lnTo>
                    <a:pt x="455930" y="1066800"/>
                  </a:lnTo>
                  <a:lnTo>
                    <a:pt x="455930" y="1065530"/>
                  </a:lnTo>
                  <a:lnTo>
                    <a:pt x="457200" y="1065530"/>
                  </a:lnTo>
                  <a:lnTo>
                    <a:pt x="457200" y="1064260"/>
                  </a:lnTo>
                  <a:lnTo>
                    <a:pt x="459740" y="1064260"/>
                  </a:lnTo>
                  <a:lnTo>
                    <a:pt x="459740" y="1062990"/>
                  </a:lnTo>
                  <a:lnTo>
                    <a:pt x="463550" y="1062990"/>
                  </a:lnTo>
                  <a:lnTo>
                    <a:pt x="463550" y="1061720"/>
                  </a:lnTo>
                  <a:lnTo>
                    <a:pt x="466090" y="1061720"/>
                  </a:lnTo>
                  <a:lnTo>
                    <a:pt x="466090" y="1060450"/>
                  </a:lnTo>
                  <a:lnTo>
                    <a:pt x="468630" y="1060450"/>
                  </a:lnTo>
                  <a:lnTo>
                    <a:pt x="468630" y="1059180"/>
                  </a:lnTo>
                  <a:lnTo>
                    <a:pt x="472440" y="1059180"/>
                  </a:lnTo>
                  <a:lnTo>
                    <a:pt x="472440" y="1057910"/>
                  </a:lnTo>
                  <a:lnTo>
                    <a:pt x="474980" y="1057910"/>
                  </a:lnTo>
                  <a:lnTo>
                    <a:pt x="474980" y="1056640"/>
                  </a:lnTo>
                  <a:lnTo>
                    <a:pt x="477520" y="1056640"/>
                  </a:lnTo>
                  <a:lnTo>
                    <a:pt x="477520" y="1055370"/>
                  </a:lnTo>
                  <a:lnTo>
                    <a:pt x="480060" y="1055370"/>
                  </a:lnTo>
                  <a:lnTo>
                    <a:pt x="480060" y="1054100"/>
                  </a:lnTo>
                  <a:lnTo>
                    <a:pt x="483870" y="1054100"/>
                  </a:lnTo>
                  <a:lnTo>
                    <a:pt x="483870" y="1052830"/>
                  </a:lnTo>
                  <a:lnTo>
                    <a:pt x="485140" y="1052830"/>
                  </a:lnTo>
                  <a:lnTo>
                    <a:pt x="485140" y="1051560"/>
                  </a:lnTo>
                  <a:lnTo>
                    <a:pt x="488950" y="1051560"/>
                  </a:lnTo>
                  <a:lnTo>
                    <a:pt x="488950" y="1050290"/>
                  </a:lnTo>
                  <a:lnTo>
                    <a:pt x="490220" y="1050290"/>
                  </a:lnTo>
                  <a:lnTo>
                    <a:pt x="490220" y="1049020"/>
                  </a:lnTo>
                  <a:lnTo>
                    <a:pt x="494030" y="1049020"/>
                  </a:lnTo>
                  <a:lnTo>
                    <a:pt x="494030" y="1047750"/>
                  </a:lnTo>
                  <a:lnTo>
                    <a:pt x="496570" y="1047750"/>
                  </a:lnTo>
                  <a:lnTo>
                    <a:pt x="496570" y="1046480"/>
                  </a:lnTo>
                  <a:lnTo>
                    <a:pt x="497840" y="1046480"/>
                  </a:lnTo>
                  <a:lnTo>
                    <a:pt x="497840" y="1045210"/>
                  </a:lnTo>
                  <a:lnTo>
                    <a:pt x="501650" y="1045210"/>
                  </a:lnTo>
                  <a:lnTo>
                    <a:pt x="501650" y="1043940"/>
                  </a:lnTo>
                  <a:lnTo>
                    <a:pt x="505460" y="1043940"/>
                  </a:lnTo>
                  <a:lnTo>
                    <a:pt x="505460" y="1042670"/>
                  </a:lnTo>
                  <a:lnTo>
                    <a:pt x="506730" y="1042670"/>
                  </a:lnTo>
                  <a:lnTo>
                    <a:pt x="506730" y="1041400"/>
                  </a:lnTo>
                  <a:lnTo>
                    <a:pt x="510540" y="1041400"/>
                  </a:lnTo>
                  <a:lnTo>
                    <a:pt x="510540" y="1040130"/>
                  </a:lnTo>
                  <a:lnTo>
                    <a:pt x="513080" y="1040130"/>
                  </a:lnTo>
                  <a:lnTo>
                    <a:pt x="513080" y="1038860"/>
                  </a:lnTo>
                  <a:lnTo>
                    <a:pt x="516890" y="1038860"/>
                  </a:lnTo>
                  <a:lnTo>
                    <a:pt x="516890" y="1037590"/>
                  </a:lnTo>
                  <a:lnTo>
                    <a:pt x="518160" y="1037590"/>
                  </a:lnTo>
                  <a:lnTo>
                    <a:pt x="518160" y="1036320"/>
                  </a:lnTo>
                  <a:lnTo>
                    <a:pt x="521970" y="1036320"/>
                  </a:lnTo>
                  <a:lnTo>
                    <a:pt x="521970" y="1035050"/>
                  </a:lnTo>
                  <a:lnTo>
                    <a:pt x="524510" y="1035050"/>
                  </a:lnTo>
                  <a:lnTo>
                    <a:pt x="524510" y="1033780"/>
                  </a:lnTo>
                  <a:lnTo>
                    <a:pt x="527050" y="1033780"/>
                  </a:lnTo>
                  <a:lnTo>
                    <a:pt x="527050" y="1032510"/>
                  </a:lnTo>
                  <a:lnTo>
                    <a:pt x="530860" y="1032510"/>
                  </a:lnTo>
                  <a:lnTo>
                    <a:pt x="530860" y="1031240"/>
                  </a:lnTo>
                  <a:lnTo>
                    <a:pt x="532130" y="1031240"/>
                  </a:lnTo>
                  <a:lnTo>
                    <a:pt x="532130" y="1029970"/>
                  </a:lnTo>
                  <a:lnTo>
                    <a:pt x="534670" y="1029970"/>
                  </a:lnTo>
                  <a:lnTo>
                    <a:pt x="534670" y="1028700"/>
                  </a:lnTo>
                  <a:lnTo>
                    <a:pt x="538480" y="1028700"/>
                  </a:lnTo>
                  <a:lnTo>
                    <a:pt x="538480" y="1027430"/>
                  </a:lnTo>
                  <a:lnTo>
                    <a:pt x="539750" y="1027430"/>
                  </a:lnTo>
                  <a:lnTo>
                    <a:pt x="539750" y="1026160"/>
                  </a:lnTo>
                  <a:lnTo>
                    <a:pt x="543560" y="1026160"/>
                  </a:lnTo>
                  <a:lnTo>
                    <a:pt x="543560" y="1024890"/>
                  </a:lnTo>
                  <a:lnTo>
                    <a:pt x="546100" y="1024890"/>
                  </a:lnTo>
                  <a:lnTo>
                    <a:pt x="546100" y="1023620"/>
                  </a:lnTo>
                  <a:lnTo>
                    <a:pt x="547370" y="1023620"/>
                  </a:lnTo>
                  <a:lnTo>
                    <a:pt x="547370" y="1022350"/>
                  </a:lnTo>
                  <a:lnTo>
                    <a:pt x="551180" y="1022350"/>
                  </a:lnTo>
                  <a:lnTo>
                    <a:pt x="551180" y="1021080"/>
                  </a:lnTo>
                  <a:lnTo>
                    <a:pt x="554990" y="1021080"/>
                  </a:lnTo>
                  <a:lnTo>
                    <a:pt x="554990" y="1019810"/>
                  </a:lnTo>
                  <a:lnTo>
                    <a:pt x="558800" y="1019810"/>
                  </a:lnTo>
                  <a:lnTo>
                    <a:pt x="558800" y="1018540"/>
                  </a:lnTo>
                  <a:lnTo>
                    <a:pt x="560070" y="1018540"/>
                  </a:lnTo>
                  <a:lnTo>
                    <a:pt x="560070" y="1017270"/>
                  </a:lnTo>
                  <a:lnTo>
                    <a:pt x="562610" y="1017270"/>
                  </a:lnTo>
                  <a:lnTo>
                    <a:pt x="562610" y="1016000"/>
                  </a:lnTo>
                  <a:lnTo>
                    <a:pt x="566420" y="1016000"/>
                  </a:lnTo>
                  <a:lnTo>
                    <a:pt x="566420" y="1014730"/>
                  </a:lnTo>
                  <a:lnTo>
                    <a:pt x="568960" y="1014730"/>
                  </a:lnTo>
                  <a:lnTo>
                    <a:pt x="568960" y="1013460"/>
                  </a:lnTo>
                  <a:lnTo>
                    <a:pt x="571500" y="1013460"/>
                  </a:lnTo>
                  <a:lnTo>
                    <a:pt x="571500" y="1012190"/>
                  </a:lnTo>
                  <a:lnTo>
                    <a:pt x="572770" y="1012190"/>
                  </a:lnTo>
                  <a:lnTo>
                    <a:pt x="572770" y="1010920"/>
                  </a:lnTo>
                  <a:lnTo>
                    <a:pt x="576580" y="1010920"/>
                  </a:lnTo>
                  <a:lnTo>
                    <a:pt x="576580" y="1009650"/>
                  </a:lnTo>
                  <a:lnTo>
                    <a:pt x="580390" y="1009650"/>
                  </a:lnTo>
                  <a:lnTo>
                    <a:pt x="580390" y="1008380"/>
                  </a:lnTo>
                  <a:lnTo>
                    <a:pt x="581660" y="1008380"/>
                  </a:lnTo>
                  <a:lnTo>
                    <a:pt x="581660" y="1007110"/>
                  </a:lnTo>
                  <a:lnTo>
                    <a:pt x="584200" y="1007110"/>
                  </a:lnTo>
                  <a:lnTo>
                    <a:pt x="584200" y="1005840"/>
                  </a:lnTo>
                  <a:lnTo>
                    <a:pt x="588010" y="1005840"/>
                  </a:lnTo>
                  <a:lnTo>
                    <a:pt x="588010" y="1004570"/>
                  </a:lnTo>
                  <a:lnTo>
                    <a:pt x="589280" y="1004570"/>
                  </a:lnTo>
                  <a:lnTo>
                    <a:pt x="589280" y="1003300"/>
                  </a:lnTo>
                  <a:lnTo>
                    <a:pt x="593090" y="1003300"/>
                  </a:lnTo>
                  <a:lnTo>
                    <a:pt x="593090" y="1002030"/>
                  </a:lnTo>
                  <a:lnTo>
                    <a:pt x="595630" y="1002030"/>
                  </a:lnTo>
                  <a:lnTo>
                    <a:pt x="595630" y="1000760"/>
                  </a:lnTo>
                  <a:lnTo>
                    <a:pt x="599440" y="1000760"/>
                  </a:lnTo>
                  <a:lnTo>
                    <a:pt x="599440" y="999490"/>
                  </a:lnTo>
                  <a:lnTo>
                    <a:pt x="600710" y="999490"/>
                  </a:lnTo>
                  <a:lnTo>
                    <a:pt x="600710" y="998220"/>
                  </a:lnTo>
                  <a:lnTo>
                    <a:pt x="604520" y="998220"/>
                  </a:lnTo>
                  <a:lnTo>
                    <a:pt x="604520" y="996950"/>
                  </a:lnTo>
                  <a:lnTo>
                    <a:pt x="608330" y="996950"/>
                  </a:lnTo>
                  <a:lnTo>
                    <a:pt x="608330" y="995680"/>
                  </a:lnTo>
                  <a:lnTo>
                    <a:pt x="609600" y="995680"/>
                  </a:lnTo>
                  <a:lnTo>
                    <a:pt x="609600" y="994410"/>
                  </a:lnTo>
                  <a:lnTo>
                    <a:pt x="612140" y="994410"/>
                  </a:lnTo>
                  <a:lnTo>
                    <a:pt x="612140" y="993140"/>
                  </a:lnTo>
                  <a:lnTo>
                    <a:pt x="614680" y="993140"/>
                  </a:lnTo>
                  <a:lnTo>
                    <a:pt x="614680" y="991870"/>
                  </a:lnTo>
                  <a:lnTo>
                    <a:pt x="618490" y="991870"/>
                  </a:lnTo>
                  <a:lnTo>
                    <a:pt x="618490" y="990600"/>
                  </a:lnTo>
                  <a:lnTo>
                    <a:pt x="621030" y="990600"/>
                  </a:lnTo>
                  <a:lnTo>
                    <a:pt x="621030" y="989330"/>
                  </a:lnTo>
                  <a:lnTo>
                    <a:pt x="622300" y="989330"/>
                  </a:lnTo>
                  <a:lnTo>
                    <a:pt x="622300" y="988060"/>
                  </a:lnTo>
                  <a:lnTo>
                    <a:pt x="626110" y="988060"/>
                  </a:lnTo>
                  <a:lnTo>
                    <a:pt x="626110" y="986790"/>
                  </a:lnTo>
                  <a:lnTo>
                    <a:pt x="629920" y="986790"/>
                  </a:lnTo>
                  <a:lnTo>
                    <a:pt x="629920" y="985520"/>
                  </a:lnTo>
                  <a:lnTo>
                    <a:pt x="631190" y="985520"/>
                  </a:lnTo>
                  <a:lnTo>
                    <a:pt x="631190" y="984250"/>
                  </a:lnTo>
                  <a:lnTo>
                    <a:pt x="633730" y="984250"/>
                  </a:lnTo>
                  <a:lnTo>
                    <a:pt x="633730" y="982980"/>
                  </a:lnTo>
                  <a:lnTo>
                    <a:pt x="637540" y="982980"/>
                  </a:lnTo>
                  <a:lnTo>
                    <a:pt x="637540" y="981710"/>
                  </a:lnTo>
                  <a:lnTo>
                    <a:pt x="641350" y="981710"/>
                  </a:lnTo>
                  <a:lnTo>
                    <a:pt x="641350" y="980440"/>
                  </a:lnTo>
                  <a:lnTo>
                    <a:pt x="642620" y="980440"/>
                  </a:lnTo>
                  <a:lnTo>
                    <a:pt x="642620" y="979170"/>
                  </a:lnTo>
                  <a:lnTo>
                    <a:pt x="646430" y="979170"/>
                  </a:lnTo>
                  <a:lnTo>
                    <a:pt x="646430" y="977900"/>
                  </a:lnTo>
                  <a:lnTo>
                    <a:pt x="648970" y="977900"/>
                  </a:lnTo>
                  <a:lnTo>
                    <a:pt x="648970" y="976630"/>
                  </a:lnTo>
                  <a:lnTo>
                    <a:pt x="650240" y="976630"/>
                  </a:lnTo>
                  <a:lnTo>
                    <a:pt x="650240" y="975360"/>
                  </a:lnTo>
                  <a:lnTo>
                    <a:pt x="654050" y="975360"/>
                  </a:lnTo>
                  <a:lnTo>
                    <a:pt x="654050" y="974090"/>
                  </a:lnTo>
                  <a:lnTo>
                    <a:pt x="656590" y="974090"/>
                  </a:lnTo>
                  <a:lnTo>
                    <a:pt x="656590" y="972820"/>
                  </a:lnTo>
                  <a:lnTo>
                    <a:pt x="659130" y="972820"/>
                  </a:lnTo>
                  <a:lnTo>
                    <a:pt x="659130" y="971550"/>
                  </a:lnTo>
                  <a:lnTo>
                    <a:pt x="661670" y="971550"/>
                  </a:lnTo>
                  <a:lnTo>
                    <a:pt x="661670" y="970280"/>
                  </a:lnTo>
                  <a:lnTo>
                    <a:pt x="664210" y="970280"/>
                  </a:lnTo>
                  <a:lnTo>
                    <a:pt x="664210" y="969010"/>
                  </a:lnTo>
                  <a:lnTo>
                    <a:pt x="666750" y="969010"/>
                  </a:lnTo>
                  <a:lnTo>
                    <a:pt x="666750" y="967740"/>
                  </a:lnTo>
                  <a:lnTo>
                    <a:pt x="669290" y="967740"/>
                  </a:lnTo>
                  <a:lnTo>
                    <a:pt x="669290" y="966470"/>
                  </a:lnTo>
                  <a:lnTo>
                    <a:pt x="671830" y="966470"/>
                  </a:lnTo>
                  <a:lnTo>
                    <a:pt x="671830" y="965200"/>
                  </a:lnTo>
                  <a:lnTo>
                    <a:pt x="674370" y="965200"/>
                  </a:lnTo>
                  <a:lnTo>
                    <a:pt x="674370" y="963930"/>
                  </a:lnTo>
                  <a:lnTo>
                    <a:pt x="676910" y="963930"/>
                  </a:lnTo>
                  <a:lnTo>
                    <a:pt x="676910" y="962660"/>
                  </a:lnTo>
                  <a:lnTo>
                    <a:pt x="680720" y="962660"/>
                  </a:lnTo>
                  <a:lnTo>
                    <a:pt x="680720" y="963676"/>
                  </a:lnTo>
                  <a:lnTo>
                    <a:pt x="678180" y="963676"/>
                  </a:lnTo>
                  <a:lnTo>
                    <a:pt x="678180" y="964946"/>
                  </a:lnTo>
                  <a:lnTo>
                    <a:pt x="676910" y="964946"/>
                  </a:lnTo>
                  <a:lnTo>
                    <a:pt x="676910" y="966216"/>
                  </a:lnTo>
                  <a:lnTo>
                    <a:pt x="673100" y="966216"/>
                  </a:lnTo>
                  <a:lnTo>
                    <a:pt x="673100" y="967486"/>
                  </a:lnTo>
                  <a:lnTo>
                    <a:pt x="670560" y="967486"/>
                  </a:lnTo>
                  <a:lnTo>
                    <a:pt x="669290" y="968756"/>
                  </a:lnTo>
                  <a:lnTo>
                    <a:pt x="669290" y="970026"/>
                  </a:lnTo>
                  <a:lnTo>
                    <a:pt x="666750" y="970026"/>
                  </a:lnTo>
                  <a:lnTo>
                    <a:pt x="666750" y="971296"/>
                  </a:lnTo>
                  <a:lnTo>
                    <a:pt x="664210" y="971296"/>
                  </a:lnTo>
                  <a:lnTo>
                    <a:pt x="664210" y="972566"/>
                  </a:lnTo>
                  <a:lnTo>
                    <a:pt x="661670" y="972566"/>
                  </a:lnTo>
                  <a:lnTo>
                    <a:pt x="661670" y="973836"/>
                  </a:lnTo>
                  <a:lnTo>
                    <a:pt x="659130" y="973836"/>
                  </a:lnTo>
                  <a:lnTo>
                    <a:pt x="659130" y="975106"/>
                  </a:lnTo>
                  <a:lnTo>
                    <a:pt x="656590" y="975106"/>
                  </a:lnTo>
                  <a:lnTo>
                    <a:pt x="656590" y="976376"/>
                  </a:lnTo>
                  <a:lnTo>
                    <a:pt x="654050" y="976376"/>
                  </a:lnTo>
                  <a:lnTo>
                    <a:pt x="654050" y="977646"/>
                  </a:lnTo>
                  <a:lnTo>
                    <a:pt x="651510" y="977646"/>
                  </a:lnTo>
                  <a:lnTo>
                    <a:pt x="650240" y="978916"/>
                  </a:lnTo>
                  <a:lnTo>
                    <a:pt x="648970" y="978916"/>
                  </a:lnTo>
                  <a:lnTo>
                    <a:pt x="648970" y="980186"/>
                  </a:lnTo>
                  <a:lnTo>
                    <a:pt x="647700" y="980186"/>
                  </a:lnTo>
                  <a:lnTo>
                    <a:pt x="647700" y="981456"/>
                  </a:lnTo>
                  <a:lnTo>
                    <a:pt x="645160" y="981456"/>
                  </a:lnTo>
                  <a:lnTo>
                    <a:pt x="645160" y="982726"/>
                  </a:lnTo>
                  <a:lnTo>
                    <a:pt x="641350" y="982726"/>
                  </a:lnTo>
                  <a:lnTo>
                    <a:pt x="641350" y="983996"/>
                  </a:lnTo>
                  <a:lnTo>
                    <a:pt x="640080" y="983996"/>
                  </a:lnTo>
                  <a:lnTo>
                    <a:pt x="640080" y="985266"/>
                  </a:lnTo>
                  <a:lnTo>
                    <a:pt x="637540" y="985266"/>
                  </a:lnTo>
                  <a:lnTo>
                    <a:pt x="637540" y="986536"/>
                  </a:lnTo>
                  <a:lnTo>
                    <a:pt x="633730" y="986536"/>
                  </a:lnTo>
                  <a:lnTo>
                    <a:pt x="633730" y="989076"/>
                  </a:lnTo>
                  <a:lnTo>
                    <a:pt x="629920" y="989076"/>
                  </a:lnTo>
                  <a:lnTo>
                    <a:pt x="629920" y="990346"/>
                  </a:lnTo>
                  <a:lnTo>
                    <a:pt x="627380" y="990346"/>
                  </a:lnTo>
                  <a:lnTo>
                    <a:pt x="627380" y="991616"/>
                  </a:lnTo>
                  <a:lnTo>
                    <a:pt x="626110" y="991616"/>
                  </a:lnTo>
                  <a:lnTo>
                    <a:pt x="626110" y="992886"/>
                  </a:lnTo>
                  <a:lnTo>
                    <a:pt x="622300" y="992886"/>
                  </a:lnTo>
                  <a:lnTo>
                    <a:pt x="622300" y="994156"/>
                  </a:lnTo>
                  <a:lnTo>
                    <a:pt x="619760" y="994156"/>
                  </a:lnTo>
                  <a:lnTo>
                    <a:pt x="619760" y="995426"/>
                  </a:lnTo>
                  <a:lnTo>
                    <a:pt x="618490" y="995426"/>
                  </a:lnTo>
                  <a:lnTo>
                    <a:pt x="618490" y="996696"/>
                  </a:lnTo>
                  <a:lnTo>
                    <a:pt x="615950" y="996696"/>
                  </a:lnTo>
                  <a:lnTo>
                    <a:pt x="615950" y="997966"/>
                  </a:lnTo>
                  <a:lnTo>
                    <a:pt x="612140" y="997966"/>
                  </a:lnTo>
                  <a:lnTo>
                    <a:pt x="612140" y="999236"/>
                  </a:lnTo>
                  <a:lnTo>
                    <a:pt x="610870" y="999236"/>
                  </a:lnTo>
                  <a:lnTo>
                    <a:pt x="610870" y="1000506"/>
                  </a:lnTo>
                  <a:lnTo>
                    <a:pt x="608330" y="1000506"/>
                  </a:lnTo>
                  <a:lnTo>
                    <a:pt x="608330" y="1001776"/>
                  </a:lnTo>
                  <a:lnTo>
                    <a:pt x="604520" y="1001776"/>
                  </a:lnTo>
                  <a:lnTo>
                    <a:pt x="604520" y="1003046"/>
                  </a:lnTo>
                  <a:lnTo>
                    <a:pt x="603250" y="1003046"/>
                  </a:lnTo>
                  <a:lnTo>
                    <a:pt x="603250" y="1004316"/>
                  </a:lnTo>
                  <a:lnTo>
                    <a:pt x="600710" y="1004316"/>
                  </a:lnTo>
                  <a:lnTo>
                    <a:pt x="600710" y="1005586"/>
                  </a:lnTo>
                  <a:lnTo>
                    <a:pt x="598170" y="1005586"/>
                  </a:lnTo>
                  <a:lnTo>
                    <a:pt x="598170" y="1006856"/>
                  </a:lnTo>
                  <a:lnTo>
                    <a:pt x="596900" y="1006856"/>
                  </a:lnTo>
                  <a:lnTo>
                    <a:pt x="596900" y="1008126"/>
                  </a:lnTo>
                  <a:lnTo>
                    <a:pt x="593090" y="1008126"/>
                  </a:lnTo>
                  <a:lnTo>
                    <a:pt x="593090" y="1009396"/>
                  </a:lnTo>
                  <a:lnTo>
                    <a:pt x="590550" y="1009396"/>
                  </a:lnTo>
                  <a:lnTo>
                    <a:pt x="590550" y="1010666"/>
                  </a:lnTo>
                  <a:lnTo>
                    <a:pt x="589280" y="1010666"/>
                  </a:lnTo>
                  <a:lnTo>
                    <a:pt x="589280" y="1011936"/>
                  </a:lnTo>
                  <a:lnTo>
                    <a:pt x="585470" y="1011936"/>
                  </a:lnTo>
                  <a:lnTo>
                    <a:pt x="585470" y="1013206"/>
                  </a:lnTo>
                  <a:lnTo>
                    <a:pt x="582930" y="1013206"/>
                  </a:lnTo>
                  <a:lnTo>
                    <a:pt x="582930" y="1014476"/>
                  </a:lnTo>
                  <a:lnTo>
                    <a:pt x="581660" y="1014476"/>
                  </a:lnTo>
                  <a:lnTo>
                    <a:pt x="580390" y="1015746"/>
                  </a:lnTo>
                  <a:lnTo>
                    <a:pt x="579120" y="1015746"/>
                  </a:lnTo>
                  <a:lnTo>
                    <a:pt x="579120" y="1017016"/>
                  </a:lnTo>
                  <a:lnTo>
                    <a:pt x="576580" y="1017016"/>
                  </a:lnTo>
                  <a:lnTo>
                    <a:pt x="576580" y="1018286"/>
                  </a:lnTo>
                  <a:lnTo>
                    <a:pt x="574040" y="1018286"/>
                  </a:lnTo>
                  <a:lnTo>
                    <a:pt x="574040" y="1019556"/>
                  </a:lnTo>
                  <a:lnTo>
                    <a:pt x="571500" y="1019556"/>
                  </a:lnTo>
                  <a:lnTo>
                    <a:pt x="571500" y="1020826"/>
                  </a:lnTo>
                  <a:lnTo>
                    <a:pt x="568960" y="1020826"/>
                  </a:lnTo>
                  <a:lnTo>
                    <a:pt x="568960" y="1022096"/>
                  </a:lnTo>
                  <a:lnTo>
                    <a:pt x="566420" y="1022096"/>
                  </a:lnTo>
                  <a:lnTo>
                    <a:pt x="566420" y="1023366"/>
                  </a:lnTo>
                  <a:lnTo>
                    <a:pt x="563880" y="1023366"/>
                  </a:lnTo>
                  <a:lnTo>
                    <a:pt x="562610" y="1024636"/>
                  </a:lnTo>
                  <a:lnTo>
                    <a:pt x="561340" y="1024636"/>
                  </a:lnTo>
                  <a:lnTo>
                    <a:pt x="561340" y="1025906"/>
                  </a:lnTo>
                  <a:lnTo>
                    <a:pt x="560070" y="1025906"/>
                  </a:lnTo>
                  <a:lnTo>
                    <a:pt x="560070" y="1027176"/>
                  </a:lnTo>
                  <a:lnTo>
                    <a:pt x="557530" y="1027176"/>
                  </a:lnTo>
                  <a:lnTo>
                    <a:pt x="557530" y="1028446"/>
                  </a:lnTo>
                  <a:lnTo>
                    <a:pt x="553720" y="1028446"/>
                  </a:lnTo>
                  <a:lnTo>
                    <a:pt x="553720" y="1029716"/>
                  </a:lnTo>
                  <a:lnTo>
                    <a:pt x="552450" y="1029716"/>
                  </a:lnTo>
                  <a:lnTo>
                    <a:pt x="552450" y="1030986"/>
                  </a:lnTo>
                  <a:lnTo>
                    <a:pt x="549910" y="1030986"/>
                  </a:lnTo>
                  <a:lnTo>
                    <a:pt x="549910" y="1032256"/>
                  </a:lnTo>
                  <a:lnTo>
                    <a:pt x="546100" y="1032256"/>
                  </a:lnTo>
                  <a:lnTo>
                    <a:pt x="546100" y="1034796"/>
                  </a:lnTo>
                  <a:lnTo>
                    <a:pt x="542290" y="1034796"/>
                  </a:lnTo>
                  <a:lnTo>
                    <a:pt x="542290" y="1036066"/>
                  </a:lnTo>
                  <a:lnTo>
                    <a:pt x="539750" y="1036066"/>
                  </a:lnTo>
                  <a:lnTo>
                    <a:pt x="539750" y="1037336"/>
                  </a:lnTo>
                  <a:lnTo>
                    <a:pt x="538480" y="1037336"/>
                  </a:lnTo>
                  <a:lnTo>
                    <a:pt x="538480" y="1038606"/>
                  </a:lnTo>
                  <a:lnTo>
                    <a:pt x="534670" y="1038606"/>
                  </a:lnTo>
                  <a:lnTo>
                    <a:pt x="534670" y="1039876"/>
                  </a:lnTo>
                  <a:lnTo>
                    <a:pt x="532130" y="1039876"/>
                  </a:lnTo>
                  <a:lnTo>
                    <a:pt x="532130" y="1041146"/>
                  </a:lnTo>
                  <a:lnTo>
                    <a:pt x="530860" y="1041146"/>
                  </a:lnTo>
                  <a:lnTo>
                    <a:pt x="530860" y="1042416"/>
                  </a:lnTo>
                  <a:lnTo>
                    <a:pt x="528320" y="1042416"/>
                  </a:lnTo>
                  <a:lnTo>
                    <a:pt x="528320" y="1043686"/>
                  </a:lnTo>
                  <a:lnTo>
                    <a:pt x="524510" y="1043686"/>
                  </a:lnTo>
                  <a:lnTo>
                    <a:pt x="524510" y="1044956"/>
                  </a:lnTo>
                  <a:lnTo>
                    <a:pt x="523240" y="1044956"/>
                  </a:lnTo>
                  <a:lnTo>
                    <a:pt x="523240" y="1046226"/>
                  </a:lnTo>
                  <a:lnTo>
                    <a:pt x="520700" y="1046226"/>
                  </a:lnTo>
                  <a:lnTo>
                    <a:pt x="520700" y="1047496"/>
                  </a:lnTo>
                  <a:lnTo>
                    <a:pt x="516890" y="1047496"/>
                  </a:lnTo>
                  <a:lnTo>
                    <a:pt x="516890" y="1048766"/>
                  </a:lnTo>
                  <a:lnTo>
                    <a:pt x="515620" y="1048766"/>
                  </a:lnTo>
                  <a:lnTo>
                    <a:pt x="515620" y="1050036"/>
                  </a:lnTo>
                  <a:lnTo>
                    <a:pt x="513080" y="1050036"/>
                  </a:lnTo>
                  <a:lnTo>
                    <a:pt x="513080" y="1051306"/>
                  </a:lnTo>
                  <a:lnTo>
                    <a:pt x="510540" y="1051306"/>
                  </a:lnTo>
                  <a:lnTo>
                    <a:pt x="510540" y="1052576"/>
                  </a:lnTo>
                  <a:lnTo>
                    <a:pt x="509270" y="1052576"/>
                  </a:lnTo>
                  <a:lnTo>
                    <a:pt x="509270" y="1053846"/>
                  </a:lnTo>
                  <a:lnTo>
                    <a:pt x="505460" y="1053846"/>
                  </a:lnTo>
                  <a:lnTo>
                    <a:pt x="505460" y="1055116"/>
                  </a:lnTo>
                  <a:lnTo>
                    <a:pt x="504190" y="1055116"/>
                  </a:lnTo>
                  <a:lnTo>
                    <a:pt x="504190" y="1056386"/>
                  </a:lnTo>
                  <a:lnTo>
                    <a:pt x="501650" y="1056386"/>
                  </a:lnTo>
                  <a:lnTo>
                    <a:pt x="501650" y="1057656"/>
                  </a:lnTo>
                  <a:lnTo>
                    <a:pt x="499110" y="1057656"/>
                  </a:lnTo>
                  <a:lnTo>
                    <a:pt x="497840" y="1058926"/>
                  </a:lnTo>
                  <a:lnTo>
                    <a:pt x="496570" y="1058926"/>
                  </a:lnTo>
                  <a:lnTo>
                    <a:pt x="496570" y="1060196"/>
                  </a:lnTo>
                  <a:lnTo>
                    <a:pt x="495300" y="1060196"/>
                  </a:lnTo>
                  <a:lnTo>
                    <a:pt x="495300" y="1061466"/>
                  </a:lnTo>
                  <a:lnTo>
                    <a:pt x="492760" y="1061466"/>
                  </a:lnTo>
                  <a:lnTo>
                    <a:pt x="491490" y="1062736"/>
                  </a:lnTo>
                  <a:lnTo>
                    <a:pt x="490220" y="1062736"/>
                  </a:lnTo>
                  <a:lnTo>
                    <a:pt x="490220" y="1064006"/>
                  </a:lnTo>
                  <a:lnTo>
                    <a:pt x="488950" y="1064006"/>
                  </a:lnTo>
                  <a:lnTo>
                    <a:pt x="488950" y="1065276"/>
                  </a:lnTo>
                  <a:lnTo>
                    <a:pt x="486410" y="1065276"/>
                  </a:lnTo>
                  <a:lnTo>
                    <a:pt x="486410" y="1066546"/>
                  </a:lnTo>
                  <a:lnTo>
                    <a:pt x="482600" y="1066546"/>
                  </a:lnTo>
                  <a:lnTo>
                    <a:pt x="482600" y="1067816"/>
                  </a:lnTo>
                  <a:lnTo>
                    <a:pt x="481330" y="1067816"/>
                  </a:lnTo>
                  <a:lnTo>
                    <a:pt x="481330" y="1069086"/>
                  </a:lnTo>
                  <a:lnTo>
                    <a:pt x="478790" y="1069086"/>
                  </a:lnTo>
                  <a:lnTo>
                    <a:pt x="478790" y="1070356"/>
                  </a:lnTo>
                  <a:lnTo>
                    <a:pt x="476250" y="1070356"/>
                  </a:lnTo>
                  <a:lnTo>
                    <a:pt x="476250" y="1071626"/>
                  </a:lnTo>
                  <a:lnTo>
                    <a:pt x="474980" y="1071626"/>
                  </a:lnTo>
                  <a:lnTo>
                    <a:pt x="473710" y="1072896"/>
                  </a:lnTo>
                  <a:lnTo>
                    <a:pt x="472440" y="1072896"/>
                  </a:lnTo>
                  <a:lnTo>
                    <a:pt x="472440" y="1074166"/>
                  </a:lnTo>
                  <a:lnTo>
                    <a:pt x="469900" y="1074166"/>
                  </a:lnTo>
                  <a:lnTo>
                    <a:pt x="468630" y="1075436"/>
                  </a:lnTo>
                  <a:lnTo>
                    <a:pt x="468630" y="1076706"/>
                  </a:lnTo>
                  <a:lnTo>
                    <a:pt x="466090" y="1076706"/>
                  </a:lnTo>
                  <a:lnTo>
                    <a:pt x="466090" y="1077976"/>
                  </a:lnTo>
                  <a:lnTo>
                    <a:pt x="463550" y="1077976"/>
                  </a:lnTo>
                  <a:lnTo>
                    <a:pt x="463550" y="1079246"/>
                  </a:lnTo>
                  <a:lnTo>
                    <a:pt x="462280" y="1079246"/>
                  </a:lnTo>
                  <a:lnTo>
                    <a:pt x="462280" y="1080516"/>
                  </a:lnTo>
                  <a:lnTo>
                    <a:pt x="458470" y="1080516"/>
                  </a:lnTo>
                  <a:lnTo>
                    <a:pt x="458470" y="1081786"/>
                  </a:lnTo>
                  <a:lnTo>
                    <a:pt x="455930" y="1081786"/>
                  </a:lnTo>
                  <a:lnTo>
                    <a:pt x="455930" y="1083056"/>
                  </a:lnTo>
                  <a:lnTo>
                    <a:pt x="454660" y="1083056"/>
                  </a:lnTo>
                  <a:lnTo>
                    <a:pt x="454660" y="1084326"/>
                  </a:lnTo>
                  <a:lnTo>
                    <a:pt x="452120" y="1084326"/>
                  </a:lnTo>
                  <a:lnTo>
                    <a:pt x="450850" y="1085596"/>
                  </a:lnTo>
                  <a:lnTo>
                    <a:pt x="449580" y="1085596"/>
                  </a:lnTo>
                  <a:lnTo>
                    <a:pt x="449580" y="1086866"/>
                  </a:lnTo>
                  <a:lnTo>
                    <a:pt x="448310" y="1086866"/>
                  </a:lnTo>
                  <a:lnTo>
                    <a:pt x="448310" y="1088136"/>
                  </a:lnTo>
                  <a:lnTo>
                    <a:pt x="445770" y="1088136"/>
                  </a:lnTo>
                  <a:lnTo>
                    <a:pt x="445770" y="1089406"/>
                  </a:lnTo>
                  <a:lnTo>
                    <a:pt x="443230" y="1089406"/>
                  </a:lnTo>
                  <a:lnTo>
                    <a:pt x="443230" y="1090676"/>
                  </a:lnTo>
                  <a:lnTo>
                    <a:pt x="440690" y="1090676"/>
                  </a:lnTo>
                  <a:lnTo>
                    <a:pt x="440690" y="1091946"/>
                  </a:lnTo>
                  <a:lnTo>
                    <a:pt x="439420" y="1091946"/>
                  </a:lnTo>
                  <a:lnTo>
                    <a:pt x="439420" y="1093216"/>
                  </a:lnTo>
                  <a:lnTo>
                    <a:pt x="435610" y="1093216"/>
                  </a:lnTo>
                  <a:lnTo>
                    <a:pt x="435610" y="1094486"/>
                  </a:lnTo>
                  <a:lnTo>
                    <a:pt x="434340" y="1094486"/>
                  </a:lnTo>
                  <a:lnTo>
                    <a:pt x="433070" y="1095756"/>
                  </a:lnTo>
                  <a:lnTo>
                    <a:pt x="431800" y="1095756"/>
                  </a:lnTo>
                  <a:lnTo>
                    <a:pt x="431800" y="1097026"/>
                  </a:lnTo>
                  <a:lnTo>
                    <a:pt x="429260" y="1097026"/>
                  </a:lnTo>
                  <a:lnTo>
                    <a:pt x="426720" y="1099578"/>
                  </a:lnTo>
                  <a:lnTo>
                    <a:pt x="426720" y="1348486"/>
                  </a:lnTo>
                  <a:lnTo>
                    <a:pt x="509270" y="1348486"/>
                  </a:lnTo>
                  <a:lnTo>
                    <a:pt x="510540" y="1347216"/>
                  </a:lnTo>
                  <a:lnTo>
                    <a:pt x="513080" y="1347216"/>
                  </a:lnTo>
                  <a:lnTo>
                    <a:pt x="513080" y="1345946"/>
                  </a:lnTo>
                  <a:lnTo>
                    <a:pt x="515620" y="1345946"/>
                  </a:lnTo>
                  <a:lnTo>
                    <a:pt x="515620" y="1344676"/>
                  </a:lnTo>
                  <a:lnTo>
                    <a:pt x="516890" y="1344676"/>
                  </a:lnTo>
                  <a:lnTo>
                    <a:pt x="516890" y="1343406"/>
                  </a:lnTo>
                  <a:lnTo>
                    <a:pt x="520700" y="1343406"/>
                  </a:lnTo>
                  <a:lnTo>
                    <a:pt x="520700" y="1342136"/>
                  </a:lnTo>
                  <a:lnTo>
                    <a:pt x="521970" y="1342136"/>
                  </a:lnTo>
                  <a:lnTo>
                    <a:pt x="521970" y="1340866"/>
                  </a:lnTo>
                  <a:lnTo>
                    <a:pt x="523240" y="1340866"/>
                  </a:lnTo>
                  <a:lnTo>
                    <a:pt x="524510" y="1339596"/>
                  </a:lnTo>
                  <a:lnTo>
                    <a:pt x="527050" y="1339596"/>
                  </a:lnTo>
                  <a:lnTo>
                    <a:pt x="527050" y="1338326"/>
                  </a:lnTo>
                  <a:lnTo>
                    <a:pt x="528320" y="1338326"/>
                  </a:lnTo>
                  <a:lnTo>
                    <a:pt x="528320" y="1337056"/>
                  </a:lnTo>
                  <a:lnTo>
                    <a:pt x="530860" y="1337056"/>
                  </a:lnTo>
                  <a:lnTo>
                    <a:pt x="530860" y="1335786"/>
                  </a:lnTo>
                  <a:lnTo>
                    <a:pt x="534670" y="1335786"/>
                  </a:lnTo>
                  <a:lnTo>
                    <a:pt x="534670" y="1334516"/>
                  </a:lnTo>
                  <a:lnTo>
                    <a:pt x="535940" y="1334516"/>
                  </a:lnTo>
                  <a:lnTo>
                    <a:pt x="535940" y="1333246"/>
                  </a:lnTo>
                  <a:lnTo>
                    <a:pt x="537210" y="1333246"/>
                  </a:lnTo>
                  <a:lnTo>
                    <a:pt x="538480" y="1331976"/>
                  </a:lnTo>
                  <a:lnTo>
                    <a:pt x="541020" y="1331976"/>
                  </a:lnTo>
                  <a:lnTo>
                    <a:pt x="541020" y="1330706"/>
                  </a:lnTo>
                  <a:lnTo>
                    <a:pt x="542290" y="1330706"/>
                  </a:lnTo>
                  <a:lnTo>
                    <a:pt x="542290" y="1329436"/>
                  </a:lnTo>
                  <a:lnTo>
                    <a:pt x="543560" y="1329436"/>
                  </a:lnTo>
                  <a:lnTo>
                    <a:pt x="544830" y="1328166"/>
                  </a:lnTo>
                  <a:lnTo>
                    <a:pt x="547370" y="1328166"/>
                  </a:lnTo>
                  <a:lnTo>
                    <a:pt x="547370" y="1326896"/>
                  </a:lnTo>
                  <a:lnTo>
                    <a:pt x="549910" y="1326896"/>
                  </a:lnTo>
                  <a:lnTo>
                    <a:pt x="549910" y="1325626"/>
                  </a:lnTo>
                  <a:lnTo>
                    <a:pt x="551180" y="1325626"/>
                  </a:lnTo>
                  <a:lnTo>
                    <a:pt x="551180" y="1324356"/>
                  </a:lnTo>
                  <a:lnTo>
                    <a:pt x="554990" y="1324356"/>
                  </a:lnTo>
                  <a:lnTo>
                    <a:pt x="554990" y="1323086"/>
                  </a:lnTo>
                  <a:lnTo>
                    <a:pt x="556260" y="1323086"/>
                  </a:lnTo>
                  <a:lnTo>
                    <a:pt x="556260" y="1321816"/>
                  </a:lnTo>
                  <a:lnTo>
                    <a:pt x="557530" y="1321816"/>
                  </a:lnTo>
                  <a:lnTo>
                    <a:pt x="558800" y="1320546"/>
                  </a:lnTo>
                  <a:lnTo>
                    <a:pt x="561340" y="1320546"/>
                  </a:lnTo>
                  <a:lnTo>
                    <a:pt x="561340" y="1319276"/>
                  </a:lnTo>
                  <a:lnTo>
                    <a:pt x="562610" y="1319276"/>
                  </a:lnTo>
                  <a:lnTo>
                    <a:pt x="562610" y="1318006"/>
                  </a:lnTo>
                  <a:lnTo>
                    <a:pt x="565150" y="1318006"/>
                  </a:lnTo>
                  <a:lnTo>
                    <a:pt x="565150" y="1316736"/>
                  </a:lnTo>
                  <a:lnTo>
                    <a:pt x="568960" y="1316736"/>
                  </a:lnTo>
                  <a:lnTo>
                    <a:pt x="568960" y="1315466"/>
                  </a:lnTo>
                  <a:lnTo>
                    <a:pt x="570230" y="1315466"/>
                  </a:lnTo>
                  <a:lnTo>
                    <a:pt x="570230" y="1314196"/>
                  </a:lnTo>
                  <a:lnTo>
                    <a:pt x="571500" y="1314196"/>
                  </a:lnTo>
                  <a:lnTo>
                    <a:pt x="572770" y="1312926"/>
                  </a:lnTo>
                  <a:lnTo>
                    <a:pt x="575310" y="1312926"/>
                  </a:lnTo>
                  <a:lnTo>
                    <a:pt x="575310" y="1311656"/>
                  </a:lnTo>
                  <a:lnTo>
                    <a:pt x="576580" y="1311656"/>
                  </a:lnTo>
                  <a:lnTo>
                    <a:pt x="576580" y="1310386"/>
                  </a:lnTo>
                  <a:lnTo>
                    <a:pt x="577850" y="1310386"/>
                  </a:lnTo>
                  <a:lnTo>
                    <a:pt x="579120" y="1309116"/>
                  </a:lnTo>
                  <a:lnTo>
                    <a:pt x="581660" y="1309116"/>
                  </a:lnTo>
                  <a:lnTo>
                    <a:pt x="581660" y="1307846"/>
                  </a:lnTo>
                  <a:lnTo>
                    <a:pt x="584200" y="1307846"/>
                  </a:lnTo>
                  <a:lnTo>
                    <a:pt x="584200" y="1306576"/>
                  </a:lnTo>
                  <a:lnTo>
                    <a:pt x="585470" y="1306576"/>
                  </a:lnTo>
                  <a:lnTo>
                    <a:pt x="585470" y="1305306"/>
                  </a:lnTo>
                  <a:lnTo>
                    <a:pt x="589280" y="1305306"/>
                  </a:lnTo>
                  <a:lnTo>
                    <a:pt x="589280" y="1304036"/>
                  </a:lnTo>
                  <a:lnTo>
                    <a:pt x="590550" y="1304036"/>
                  </a:lnTo>
                  <a:lnTo>
                    <a:pt x="590550" y="1302766"/>
                  </a:lnTo>
                  <a:lnTo>
                    <a:pt x="591820" y="1302766"/>
                  </a:lnTo>
                  <a:lnTo>
                    <a:pt x="593090" y="1301496"/>
                  </a:lnTo>
                  <a:lnTo>
                    <a:pt x="595630" y="1301496"/>
                  </a:lnTo>
                  <a:lnTo>
                    <a:pt x="595630" y="1300226"/>
                  </a:lnTo>
                  <a:lnTo>
                    <a:pt x="596900" y="1300226"/>
                  </a:lnTo>
                  <a:lnTo>
                    <a:pt x="596900" y="1298956"/>
                  </a:lnTo>
                  <a:lnTo>
                    <a:pt x="600710" y="1298956"/>
                  </a:lnTo>
                  <a:lnTo>
                    <a:pt x="600710" y="1297686"/>
                  </a:lnTo>
                  <a:lnTo>
                    <a:pt x="603250" y="1297686"/>
                  </a:lnTo>
                  <a:lnTo>
                    <a:pt x="603250" y="1296416"/>
                  </a:lnTo>
                  <a:lnTo>
                    <a:pt x="604520" y="1296416"/>
                  </a:lnTo>
                  <a:lnTo>
                    <a:pt x="604520" y="1295146"/>
                  </a:lnTo>
                  <a:lnTo>
                    <a:pt x="607060" y="1295146"/>
                  </a:lnTo>
                  <a:lnTo>
                    <a:pt x="607060" y="1293876"/>
                  </a:lnTo>
                  <a:lnTo>
                    <a:pt x="610870" y="1293876"/>
                  </a:lnTo>
                  <a:lnTo>
                    <a:pt x="610870" y="1292606"/>
                  </a:lnTo>
                  <a:lnTo>
                    <a:pt x="612140" y="1292606"/>
                  </a:lnTo>
                  <a:lnTo>
                    <a:pt x="612140" y="1291336"/>
                  </a:lnTo>
                  <a:lnTo>
                    <a:pt x="614680" y="1291336"/>
                  </a:lnTo>
                  <a:lnTo>
                    <a:pt x="614680" y="1290066"/>
                  </a:lnTo>
                  <a:lnTo>
                    <a:pt x="618490" y="1290066"/>
                  </a:lnTo>
                  <a:lnTo>
                    <a:pt x="618490" y="1288796"/>
                  </a:lnTo>
                  <a:lnTo>
                    <a:pt x="619760" y="1288796"/>
                  </a:lnTo>
                  <a:lnTo>
                    <a:pt x="619760" y="1287526"/>
                  </a:lnTo>
                  <a:lnTo>
                    <a:pt x="622300" y="1287526"/>
                  </a:lnTo>
                  <a:lnTo>
                    <a:pt x="622300" y="1286256"/>
                  </a:lnTo>
                  <a:lnTo>
                    <a:pt x="624840" y="1286256"/>
                  </a:lnTo>
                  <a:lnTo>
                    <a:pt x="624840" y="1284986"/>
                  </a:lnTo>
                  <a:lnTo>
                    <a:pt x="626110" y="1284986"/>
                  </a:lnTo>
                  <a:lnTo>
                    <a:pt x="626110" y="1283716"/>
                  </a:lnTo>
                  <a:lnTo>
                    <a:pt x="629920" y="1283716"/>
                  </a:lnTo>
                  <a:lnTo>
                    <a:pt x="629920" y="1282446"/>
                  </a:lnTo>
                  <a:lnTo>
                    <a:pt x="632460" y="1282446"/>
                  </a:lnTo>
                  <a:lnTo>
                    <a:pt x="632460" y="1281176"/>
                  </a:lnTo>
                  <a:lnTo>
                    <a:pt x="633730" y="1281176"/>
                  </a:lnTo>
                  <a:lnTo>
                    <a:pt x="633730" y="1279906"/>
                  </a:lnTo>
                  <a:lnTo>
                    <a:pt x="637540" y="1279906"/>
                  </a:lnTo>
                  <a:lnTo>
                    <a:pt x="637540" y="1278636"/>
                  </a:lnTo>
                  <a:lnTo>
                    <a:pt x="638810" y="1278636"/>
                  </a:lnTo>
                  <a:lnTo>
                    <a:pt x="638810" y="1277366"/>
                  </a:lnTo>
                  <a:lnTo>
                    <a:pt x="641350" y="1277366"/>
                  </a:lnTo>
                  <a:lnTo>
                    <a:pt x="641350" y="1276096"/>
                  </a:lnTo>
                  <a:lnTo>
                    <a:pt x="643890" y="1276096"/>
                  </a:lnTo>
                  <a:lnTo>
                    <a:pt x="643890" y="1274826"/>
                  </a:lnTo>
                  <a:lnTo>
                    <a:pt x="646430" y="1274826"/>
                  </a:lnTo>
                  <a:lnTo>
                    <a:pt x="646430" y="1273556"/>
                  </a:lnTo>
                  <a:lnTo>
                    <a:pt x="648970" y="1273556"/>
                  </a:lnTo>
                  <a:lnTo>
                    <a:pt x="648970" y="1272286"/>
                  </a:lnTo>
                  <a:lnTo>
                    <a:pt x="651510" y="1272286"/>
                  </a:lnTo>
                  <a:lnTo>
                    <a:pt x="651510" y="1271016"/>
                  </a:lnTo>
                  <a:lnTo>
                    <a:pt x="654050" y="1271016"/>
                  </a:lnTo>
                  <a:lnTo>
                    <a:pt x="654050" y="1269746"/>
                  </a:lnTo>
                  <a:lnTo>
                    <a:pt x="655320" y="1268476"/>
                  </a:lnTo>
                  <a:lnTo>
                    <a:pt x="657860" y="1268476"/>
                  </a:lnTo>
                  <a:lnTo>
                    <a:pt x="657860" y="1267206"/>
                  </a:lnTo>
                  <a:lnTo>
                    <a:pt x="661670" y="1267206"/>
                  </a:lnTo>
                  <a:lnTo>
                    <a:pt x="661670" y="1265936"/>
                  </a:lnTo>
                  <a:lnTo>
                    <a:pt x="662940" y="1265936"/>
                  </a:lnTo>
                  <a:lnTo>
                    <a:pt x="662940" y="1264666"/>
                  </a:lnTo>
                  <a:lnTo>
                    <a:pt x="665480" y="1264666"/>
                  </a:lnTo>
                  <a:lnTo>
                    <a:pt x="665480" y="1263396"/>
                  </a:lnTo>
                  <a:lnTo>
                    <a:pt x="669290" y="1263396"/>
                  </a:lnTo>
                  <a:lnTo>
                    <a:pt x="669290" y="1262126"/>
                  </a:lnTo>
                  <a:lnTo>
                    <a:pt x="670560" y="1262126"/>
                  </a:lnTo>
                  <a:lnTo>
                    <a:pt x="670560" y="1260856"/>
                  </a:lnTo>
                  <a:lnTo>
                    <a:pt x="673100" y="1260856"/>
                  </a:lnTo>
                  <a:lnTo>
                    <a:pt x="673100" y="1259586"/>
                  </a:lnTo>
                  <a:lnTo>
                    <a:pt x="675640" y="1259586"/>
                  </a:lnTo>
                  <a:lnTo>
                    <a:pt x="675640" y="1258316"/>
                  </a:lnTo>
                  <a:lnTo>
                    <a:pt x="676910" y="1258316"/>
                  </a:lnTo>
                  <a:lnTo>
                    <a:pt x="676910" y="1257046"/>
                  </a:lnTo>
                  <a:lnTo>
                    <a:pt x="680720" y="1257046"/>
                  </a:lnTo>
                  <a:lnTo>
                    <a:pt x="680720" y="1255776"/>
                  </a:lnTo>
                  <a:lnTo>
                    <a:pt x="683260" y="1255776"/>
                  </a:lnTo>
                  <a:lnTo>
                    <a:pt x="683260" y="1254506"/>
                  </a:lnTo>
                  <a:lnTo>
                    <a:pt x="684530" y="1254506"/>
                  </a:lnTo>
                  <a:lnTo>
                    <a:pt x="684530" y="1253236"/>
                  </a:lnTo>
                  <a:lnTo>
                    <a:pt x="687070" y="1253236"/>
                  </a:lnTo>
                  <a:lnTo>
                    <a:pt x="687070" y="1251966"/>
                  </a:lnTo>
                  <a:lnTo>
                    <a:pt x="690880" y="1251966"/>
                  </a:lnTo>
                  <a:lnTo>
                    <a:pt x="690880" y="1250696"/>
                  </a:lnTo>
                  <a:lnTo>
                    <a:pt x="692150" y="1250696"/>
                  </a:lnTo>
                  <a:lnTo>
                    <a:pt x="692150" y="1249426"/>
                  </a:lnTo>
                  <a:lnTo>
                    <a:pt x="694690" y="1249426"/>
                  </a:lnTo>
                  <a:lnTo>
                    <a:pt x="694690" y="1248156"/>
                  </a:lnTo>
                  <a:lnTo>
                    <a:pt x="698500" y="1248156"/>
                  </a:lnTo>
                  <a:lnTo>
                    <a:pt x="698500" y="1246886"/>
                  </a:lnTo>
                  <a:lnTo>
                    <a:pt x="699770" y="1246886"/>
                  </a:lnTo>
                  <a:lnTo>
                    <a:pt x="699770" y="1245616"/>
                  </a:lnTo>
                  <a:lnTo>
                    <a:pt x="702310" y="1245616"/>
                  </a:lnTo>
                  <a:lnTo>
                    <a:pt x="702310" y="1244346"/>
                  </a:lnTo>
                  <a:lnTo>
                    <a:pt x="704850" y="1244346"/>
                  </a:lnTo>
                  <a:lnTo>
                    <a:pt x="704850" y="1243076"/>
                  </a:lnTo>
                  <a:lnTo>
                    <a:pt x="706120" y="1243076"/>
                  </a:lnTo>
                  <a:lnTo>
                    <a:pt x="706120" y="1241806"/>
                  </a:lnTo>
                  <a:lnTo>
                    <a:pt x="709930" y="1241806"/>
                  </a:lnTo>
                  <a:lnTo>
                    <a:pt x="709930" y="1240536"/>
                  </a:lnTo>
                  <a:lnTo>
                    <a:pt x="712470" y="1240536"/>
                  </a:lnTo>
                  <a:lnTo>
                    <a:pt x="712470" y="1239266"/>
                  </a:lnTo>
                  <a:lnTo>
                    <a:pt x="713740" y="1239266"/>
                  </a:lnTo>
                  <a:lnTo>
                    <a:pt x="713740" y="1237996"/>
                  </a:lnTo>
                  <a:lnTo>
                    <a:pt x="717550" y="1237996"/>
                  </a:lnTo>
                  <a:lnTo>
                    <a:pt x="717550" y="1236726"/>
                  </a:lnTo>
                  <a:lnTo>
                    <a:pt x="718820" y="1236726"/>
                  </a:lnTo>
                  <a:lnTo>
                    <a:pt x="718820" y="1235456"/>
                  </a:lnTo>
                  <a:lnTo>
                    <a:pt x="721360" y="1235456"/>
                  </a:lnTo>
                  <a:lnTo>
                    <a:pt x="721360" y="1234186"/>
                  </a:lnTo>
                  <a:lnTo>
                    <a:pt x="723900" y="1234186"/>
                  </a:lnTo>
                  <a:lnTo>
                    <a:pt x="723900" y="1232916"/>
                  </a:lnTo>
                  <a:lnTo>
                    <a:pt x="726440" y="1232916"/>
                  </a:lnTo>
                  <a:lnTo>
                    <a:pt x="726440" y="1231646"/>
                  </a:lnTo>
                  <a:lnTo>
                    <a:pt x="728980" y="1231646"/>
                  </a:lnTo>
                  <a:lnTo>
                    <a:pt x="728980" y="1230376"/>
                  </a:lnTo>
                  <a:lnTo>
                    <a:pt x="731520" y="1230376"/>
                  </a:lnTo>
                  <a:lnTo>
                    <a:pt x="731520" y="1229106"/>
                  </a:lnTo>
                  <a:lnTo>
                    <a:pt x="734060" y="1229106"/>
                  </a:lnTo>
                  <a:lnTo>
                    <a:pt x="734060" y="1227836"/>
                  </a:lnTo>
                  <a:lnTo>
                    <a:pt x="735330" y="1226566"/>
                  </a:lnTo>
                  <a:lnTo>
                    <a:pt x="737870" y="1226566"/>
                  </a:lnTo>
                  <a:lnTo>
                    <a:pt x="737870" y="1225296"/>
                  </a:lnTo>
                  <a:lnTo>
                    <a:pt x="741680" y="1225296"/>
                  </a:lnTo>
                  <a:lnTo>
                    <a:pt x="741680" y="1224026"/>
                  </a:lnTo>
                  <a:lnTo>
                    <a:pt x="742950" y="1224026"/>
                  </a:lnTo>
                  <a:lnTo>
                    <a:pt x="742950" y="1222756"/>
                  </a:lnTo>
                  <a:lnTo>
                    <a:pt x="745490" y="1222756"/>
                  </a:lnTo>
                  <a:lnTo>
                    <a:pt x="745490" y="1221486"/>
                  </a:lnTo>
                  <a:lnTo>
                    <a:pt x="749300" y="1221486"/>
                  </a:lnTo>
                  <a:lnTo>
                    <a:pt x="749300" y="1218946"/>
                  </a:lnTo>
                  <a:lnTo>
                    <a:pt x="753110" y="1218946"/>
                  </a:lnTo>
                  <a:lnTo>
                    <a:pt x="753110" y="1217676"/>
                  </a:lnTo>
                  <a:lnTo>
                    <a:pt x="755650" y="1217676"/>
                  </a:lnTo>
                  <a:lnTo>
                    <a:pt x="755650" y="1216406"/>
                  </a:lnTo>
                  <a:lnTo>
                    <a:pt x="756920" y="1216406"/>
                  </a:lnTo>
                  <a:lnTo>
                    <a:pt x="756920" y="1215136"/>
                  </a:lnTo>
                  <a:lnTo>
                    <a:pt x="760730" y="1215136"/>
                  </a:lnTo>
                  <a:lnTo>
                    <a:pt x="760730" y="1213866"/>
                  </a:lnTo>
                  <a:lnTo>
                    <a:pt x="763270" y="1213866"/>
                  </a:lnTo>
                  <a:lnTo>
                    <a:pt x="763270" y="1212596"/>
                  </a:lnTo>
                  <a:lnTo>
                    <a:pt x="764540" y="1212596"/>
                  </a:lnTo>
                  <a:lnTo>
                    <a:pt x="764540" y="1211326"/>
                  </a:lnTo>
                  <a:lnTo>
                    <a:pt x="767080" y="1211326"/>
                  </a:lnTo>
                  <a:lnTo>
                    <a:pt x="767080" y="1210056"/>
                  </a:lnTo>
                  <a:lnTo>
                    <a:pt x="770890" y="1210056"/>
                  </a:lnTo>
                  <a:lnTo>
                    <a:pt x="770890" y="1208786"/>
                  </a:lnTo>
                  <a:lnTo>
                    <a:pt x="772160" y="1208786"/>
                  </a:lnTo>
                  <a:lnTo>
                    <a:pt x="772160" y="1207516"/>
                  </a:lnTo>
                  <a:lnTo>
                    <a:pt x="774700" y="1207516"/>
                  </a:lnTo>
                  <a:lnTo>
                    <a:pt x="774700" y="1206246"/>
                  </a:lnTo>
                  <a:lnTo>
                    <a:pt x="778510" y="1206246"/>
                  </a:lnTo>
                  <a:lnTo>
                    <a:pt x="778510" y="1204976"/>
                  </a:lnTo>
                  <a:lnTo>
                    <a:pt x="779780" y="1204976"/>
                  </a:lnTo>
                  <a:lnTo>
                    <a:pt x="779780" y="1203706"/>
                  </a:lnTo>
                  <a:lnTo>
                    <a:pt x="781050" y="1203706"/>
                  </a:lnTo>
                  <a:lnTo>
                    <a:pt x="782320" y="1202436"/>
                  </a:lnTo>
                  <a:lnTo>
                    <a:pt x="784860" y="1202436"/>
                  </a:lnTo>
                  <a:lnTo>
                    <a:pt x="784860" y="1201166"/>
                  </a:lnTo>
                  <a:lnTo>
                    <a:pt x="786130" y="1201166"/>
                  </a:lnTo>
                  <a:lnTo>
                    <a:pt x="786130" y="1199896"/>
                  </a:lnTo>
                  <a:lnTo>
                    <a:pt x="789940" y="1199896"/>
                  </a:lnTo>
                  <a:lnTo>
                    <a:pt x="789940" y="1198626"/>
                  </a:lnTo>
                  <a:lnTo>
                    <a:pt x="792480" y="1198626"/>
                  </a:lnTo>
                  <a:lnTo>
                    <a:pt x="792480" y="1197356"/>
                  </a:lnTo>
                  <a:lnTo>
                    <a:pt x="793750" y="1197356"/>
                  </a:lnTo>
                  <a:lnTo>
                    <a:pt x="793750" y="1196086"/>
                  </a:lnTo>
                  <a:lnTo>
                    <a:pt x="797560" y="1196086"/>
                  </a:lnTo>
                  <a:lnTo>
                    <a:pt x="797560" y="1194816"/>
                  </a:lnTo>
                  <a:lnTo>
                    <a:pt x="798830" y="1194816"/>
                  </a:lnTo>
                  <a:lnTo>
                    <a:pt x="798830" y="1193546"/>
                  </a:lnTo>
                  <a:lnTo>
                    <a:pt x="801370" y="1193546"/>
                  </a:lnTo>
                  <a:lnTo>
                    <a:pt x="801370" y="1192276"/>
                  </a:lnTo>
                  <a:lnTo>
                    <a:pt x="803910" y="1192276"/>
                  </a:lnTo>
                  <a:lnTo>
                    <a:pt x="803910" y="1191006"/>
                  </a:lnTo>
                  <a:lnTo>
                    <a:pt x="806450" y="1191006"/>
                  </a:lnTo>
                  <a:lnTo>
                    <a:pt x="806450" y="1189736"/>
                  </a:lnTo>
                  <a:lnTo>
                    <a:pt x="808990" y="1189736"/>
                  </a:lnTo>
                  <a:lnTo>
                    <a:pt x="808990" y="1188466"/>
                  </a:lnTo>
                  <a:lnTo>
                    <a:pt x="811530" y="1188466"/>
                  </a:lnTo>
                  <a:lnTo>
                    <a:pt x="811530" y="1187196"/>
                  </a:lnTo>
                  <a:lnTo>
                    <a:pt x="812800" y="1187196"/>
                  </a:lnTo>
                  <a:lnTo>
                    <a:pt x="814070" y="1185926"/>
                  </a:lnTo>
                  <a:lnTo>
                    <a:pt x="815340" y="1185926"/>
                  </a:lnTo>
                  <a:lnTo>
                    <a:pt x="815340" y="1184656"/>
                  </a:lnTo>
                  <a:lnTo>
                    <a:pt x="817880" y="1184656"/>
                  </a:lnTo>
                  <a:lnTo>
                    <a:pt x="817880" y="1183386"/>
                  </a:lnTo>
                  <a:lnTo>
                    <a:pt x="821690" y="1183386"/>
                  </a:lnTo>
                  <a:lnTo>
                    <a:pt x="821690" y="1182116"/>
                  </a:lnTo>
                  <a:lnTo>
                    <a:pt x="822960" y="1182116"/>
                  </a:lnTo>
                  <a:lnTo>
                    <a:pt x="822960" y="1180846"/>
                  </a:lnTo>
                  <a:lnTo>
                    <a:pt x="825500" y="1180846"/>
                  </a:lnTo>
                  <a:lnTo>
                    <a:pt x="825500" y="1179576"/>
                  </a:lnTo>
                  <a:lnTo>
                    <a:pt x="829310" y="1179576"/>
                  </a:lnTo>
                  <a:lnTo>
                    <a:pt x="829310" y="1177036"/>
                  </a:lnTo>
                  <a:lnTo>
                    <a:pt x="833120" y="1177036"/>
                  </a:lnTo>
                  <a:lnTo>
                    <a:pt x="833120" y="1175766"/>
                  </a:lnTo>
                  <a:lnTo>
                    <a:pt x="835660" y="1175766"/>
                  </a:lnTo>
                  <a:lnTo>
                    <a:pt x="835660" y="1174496"/>
                  </a:lnTo>
                  <a:lnTo>
                    <a:pt x="836930" y="1174496"/>
                  </a:lnTo>
                  <a:lnTo>
                    <a:pt x="836930" y="1173226"/>
                  </a:lnTo>
                  <a:lnTo>
                    <a:pt x="840740" y="1173226"/>
                  </a:lnTo>
                  <a:lnTo>
                    <a:pt x="840740" y="1171956"/>
                  </a:lnTo>
                  <a:lnTo>
                    <a:pt x="843280" y="1171956"/>
                  </a:lnTo>
                  <a:lnTo>
                    <a:pt x="843280" y="1170686"/>
                  </a:lnTo>
                  <a:lnTo>
                    <a:pt x="844550" y="1170686"/>
                  </a:lnTo>
                  <a:lnTo>
                    <a:pt x="844550" y="1169416"/>
                  </a:lnTo>
                  <a:lnTo>
                    <a:pt x="847090" y="1169416"/>
                  </a:lnTo>
                  <a:lnTo>
                    <a:pt x="847090" y="1168146"/>
                  </a:lnTo>
                  <a:lnTo>
                    <a:pt x="850900" y="1168146"/>
                  </a:lnTo>
                  <a:lnTo>
                    <a:pt x="850900" y="1166876"/>
                  </a:lnTo>
                  <a:lnTo>
                    <a:pt x="852170" y="1166876"/>
                  </a:lnTo>
                  <a:lnTo>
                    <a:pt x="852170" y="1165606"/>
                  </a:lnTo>
                  <a:lnTo>
                    <a:pt x="854710" y="1165606"/>
                  </a:lnTo>
                  <a:lnTo>
                    <a:pt x="854710" y="1164336"/>
                  </a:lnTo>
                  <a:lnTo>
                    <a:pt x="858520" y="1164336"/>
                  </a:lnTo>
                  <a:lnTo>
                    <a:pt x="858520" y="1163066"/>
                  </a:lnTo>
                  <a:lnTo>
                    <a:pt x="859790" y="1163066"/>
                  </a:lnTo>
                  <a:lnTo>
                    <a:pt x="859790" y="1161796"/>
                  </a:lnTo>
                  <a:lnTo>
                    <a:pt x="861060" y="1161796"/>
                  </a:lnTo>
                  <a:lnTo>
                    <a:pt x="862330" y="1160526"/>
                  </a:lnTo>
                  <a:lnTo>
                    <a:pt x="864870" y="1160526"/>
                  </a:lnTo>
                  <a:lnTo>
                    <a:pt x="864870" y="1159256"/>
                  </a:lnTo>
                  <a:lnTo>
                    <a:pt x="866140" y="1159256"/>
                  </a:lnTo>
                  <a:lnTo>
                    <a:pt x="866140" y="1157986"/>
                  </a:lnTo>
                  <a:lnTo>
                    <a:pt x="869950" y="1157986"/>
                  </a:lnTo>
                  <a:lnTo>
                    <a:pt x="869950" y="1156716"/>
                  </a:lnTo>
                  <a:lnTo>
                    <a:pt x="872490" y="1156716"/>
                  </a:lnTo>
                  <a:lnTo>
                    <a:pt x="872490" y="1155446"/>
                  </a:lnTo>
                  <a:lnTo>
                    <a:pt x="873760" y="1155446"/>
                  </a:lnTo>
                  <a:lnTo>
                    <a:pt x="873760" y="1154176"/>
                  </a:lnTo>
                  <a:lnTo>
                    <a:pt x="877570" y="1154176"/>
                  </a:lnTo>
                  <a:lnTo>
                    <a:pt x="877570" y="1152906"/>
                  </a:lnTo>
                  <a:lnTo>
                    <a:pt x="878840" y="1152906"/>
                  </a:lnTo>
                  <a:lnTo>
                    <a:pt x="878840" y="1151636"/>
                  </a:lnTo>
                  <a:lnTo>
                    <a:pt x="881380" y="1151636"/>
                  </a:lnTo>
                  <a:lnTo>
                    <a:pt x="881380" y="1150366"/>
                  </a:lnTo>
                  <a:lnTo>
                    <a:pt x="883920" y="1150366"/>
                  </a:lnTo>
                  <a:lnTo>
                    <a:pt x="883920" y="1149096"/>
                  </a:lnTo>
                  <a:lnTo>
                    <a:pt x="886460" y="1149096"/>
                  </a:lnTo>
                  <a:lnTo>
                    <a:pt x="886460" y="1147826"/>
                  </a:lnTo>
                  <a:lnTo>
                    <a:pt x="889000" y="1147826"/>
                  </a:lnTo>
                  <a:lnTo>
                    <a:pt x="889000" y="1146556"/>
                  </a:lnTo>
                  <a:lnTo>
                    <a:pt x="891540" y="1146556"/>
                  </a:lnTo>
                  <a:lnTo>
                    <a:pt x="891540" y="1145286"/>
                  </a:lnTo>
                  <a:lnTo>
                    <a:pt x="892810" y="1145286"/>
                  </a:lnTo>
                  <a:lnTo>
                    <a:pt x="894080" y="1144016"/>
                  </a:lnTo>
                  <a:lnTo>
                    <a:pt x="895350" y="1144016"/>
                  </a:lnTo>
                  <a:lnTo>
                    <a:pt x="895350" y="1142746"/>
                  </a:lnTo>
                  <a:lnTo>
                    <a:pt x="897890" y="1142746"/>
                  </a:lnTo>
                  <a:lnTo>
                    <a:pt x="897890" y="1141476"/>
                  </a:lnTo>
                  <a:lnTo>
                    <a:pt x="901700" y="1141476"/>
                  </a:lnTo>
                  <a:lnTo>
                    <a:pt x="901700" y="1140206"/>
                  </a:lnTo>
                  <a:lnTo>
                    <a:pt x="902970" y="1140206"/>
                  </a:lnTo>
                  <a:lnTo>
                    <a:pt x="902970" y="1138936"/>
                  </a:lnTo>
                  <a:lnTo>
                    <a:pt x="904240" y="1138936"/>
                  </a:lnTo>
                  <a:lnTo>
                    <a:pt x="905510" y="1137666"/>
                  </a:lnTo>
                  <a:lnTo>
                    <a:pt x="908050" y="1137666"/>
                  </a:lnTo>
                  <a:lnTo>
                    <a:pt x="908050" y="1136396"/>
                  </a:lnTo>
                  <a:lnTo>
                    <a:pt x="909320" y="1136396"/>
                  </a:lnTo>
                  <a:lnTo>
                    <a:pt x="909320" y="1135126"/>
                  </a:lnTo>
                  <a:lnTo>
                    <a:pt x="913130" y="1135126"/>
                  </a:lnTo>
                  <a:lnTo>
                    <a:pt x="913130" y="1133856"/>
                  </a:lnTo>
                  <a:lnTo>
                    <a:pt x="915670" y="1133856"/>
                  </a:lnTo>
                  <a:lnTo>
                    <a:pt x="915670" y="1132586"/>
                  </a:lnTo>
                  <a:lnTo>
                    <a:pt x="916940" y="1131316"/>
                  </a:lnTo>
                  <a:lnTo>
                    <a:pt x="919480" y="1131316"/>
                  </a:lnTo>
                  <a:lnTo>
                    <a:pt x="919480" y="1130046"/>
                  </a:lnTo>
                  <a:lnTo>
                    <a:pt x="923290" y="1130046"/>
                  </a:lnTo>
                  <a:lnTo>
                    <a:pt x="923290" y="1128776"/>
                  </a:lnTo>
                  <a:lnTo>
                    <a:pt x="924560" y="1128776"/>
                  </a:lnTo>
                  <a:lnTo>
                    <a:pt x="924560" y="1127506"/>
                  </a:lnTo>
                  <a:lnTo>
                    <a:pt x="927100" y="1127506"/>
                  </a:lnTo>
                  <a:lnTo>
                    <a:pt x="927100" y="1126236"/>
                  </a:lnTo>
                  <a:lnTo>
                    <a:pt x="929640" y="1126236"/>
                  </a:lnTo>
                  <a:lnTo>
                    <a:pt x="929640" y="1124966"/>
                  </a:lnTo>
                  <a:lnTo>
                    <a:pt x="930910" y="1124966"/>
                  </a:lnTo>
                  <a:lnTo>
                    <a:pt x="930910" y="1123696"/>
                  </a:lnTo>
                  <a:lnTo>
                    <a:pt x="934720" y="1123696"/>
                  </a:lnTo>
                  <a:lnTo>
                    <a:pt x="934720" y="1122426"/>
                  </a:lnTo>
                  <a:lnTo>
                    <a:pt x="937260" y="1122426"/>
                  </a:lnTo>
                  <a:lnTo>
                    <a:pt x="937260" y="1121156"/>
                  </a:lnTo>
                  <a:lnTo>
                    <a:pt x="938530" y="1121156"/>
                  </a:lnTo>
                  <a:lnTo>
                    <a:pt x="938530" y="1119886"/>
                  </a:lnTo>
                  <a:lnTo>
                    <a:pt x="941070" y="1119886"/>
                  </a:lnTo>
                  <a:lnTo>
                    <a:pt x="941070" y="1118616"/>
                  </a:lnTo>
                  <a:lnTo>
                    <a:pt x="943610" y="1118616"/>
                  </a:lnTo>
                  <a:lnTo>
                    <a:pt x="943610" y="1117346"/>
                  </a:lnTo>
                  <a:lnTo>
                    <a:pt x="946150" y="1117346"/>
                  </a:lnTo>
                  <a:lnTo>
                    <a:pt x="946150" y="1116076"/>
                  </a:lnTo>
                  <a:lnTo>
                    <a:pt x="948690" y="1116076"/>
                  </a:lnTo>
                  <a:lnTo>
                    <a:pt x="948690" y="1114806"/>
                  </a:lnTo>
                  <a:lnTo>
                    <a:pt x="949960" y="1114806"/>
                  </a:lnTo>
                  <a:lnTo>
                    <a:pt x="951230" y="1113536"/>
                  </a:lnTo>
                  <a:lnTo>
                    <a:pt x="952500" y="1113536"/>
                  </a:lnTo>
                  <a:lnTo>
                    <a:pt x="952500" y="1112266"/>
                  </a:lnTo>
                  <a:lnTo>
                    <a:pt x="955040" y="1112266"/>
                  </a:lnTo>
                  <a:lnTo>
                    <a:pt x="955040" y="1110996"/>
                  </a:lnTo>
                  <a:lnTo>
                    <a:pt x="958850" y="1110996"/>
                  </a:lnTo>
                  <a:lnTo>
                    <a:pt x="958850" y="1109726"/>
                  </a:lnTo>
                  <a:lnTo>
                    <a:pt x="960120" y="1109726"/>
                  </a:lnTo>
                  <a:lnTo>
                    <a:pt x="960120" y="1108456"/>
                  </a:lnTo>
                  <a:lnTo>
                    <a:pt x="961390" y="1108456"/>
                  </a:lnTo>
                  <a:lnTo>
                    <a:pt x="962660" y="1107186"/>
                  </a:lnTo>
                  <a:lnTo>
                    <a:pt x="965200" y="1107186"/>
                  </a:lnTo>
                  <a:lnTo>
                    <a:pt x="965200" y="1105916"/>
                  </a:lnTo>
                  <a:lnTo>
                    <a:pt x="966470" y="1105916"/>
                  </a:lnTo>
                  <a:lnTo>
                    <a:pt x="966470" y="1104646"/>
                  </a:lnTo>
                  <a:lnTo>
                    <a:pt x="970280" y="1104646"/>
                  </a:lnTo>
                  <a:lnTo>
                    <a:pt x="970280" y="1103376"/>
                  </a:lnTo>
                  <a:lnTo>
                    <a:pt x="972820" y="1103376"/>
                  </a:lnTo>
                  <a:lnTo>
                    <a:pt x="972820" y="1102106"/>
                  </a:lnTo>
                  <a:lnTo>
                    <a:pt x="974090" y="1100836"/>
                  </a:lnTo>
                  <a:lnTo>
                    <a:pt x="976630" y="1100836"/>
                  </a:lnTo>
                  <a:lnTo>
                    <a:pt x="976630" y="1099566"/>
                  </a:lnTo>
                  <a:lnTo>
                    <a:pt x="980440" y="1099566"/>
                  </a:lnTo>
                  <a:lnTo>
                    <a:pt x="980440" y="1098296"/>
                  </a:lnTo>
                  <a:lnTo>
                    <a:pt x="981710" y="1098296"/>
                  </a:lnTo>
                  <a:lnTo>
                    <a:pt x="981710" y="1097026"/>
                  </a:lnTo>
                  <a:lnTo>
                    <a:pt x="984250" y="1097026"/>
                  </a:lnTo>
                  <a:lnTo>
                    <a:pt x="984250" y="1095756"/>
                  </a:lnTo>
                  <a:lnTo>
                    <a:pt x="986790" y="1095756"/>
                  </a:lnTo>
                  <a:lnTo>
                    <a:pt x="986790" y="1094486"/>
                  </a:lnTo>
                  <a:lnTo>
                    <a:pt x="988060" y="1094486"/>
                  </a:lnTo>
                  <a:lnTo>
                    <a:pt x="988060" y="1093216"/>
                  </a:lnTo>
                  <a:lnTo>
                    <a:pt x="991870" y="1093216"/>
                  </a:lnTo>
                  <a:lnTo>
                    <a:pt x="991870" y="1091946"/>
                  </a:lnTo>
                  <a:lnTo>
                    <a:pt x="994410" y="1091946"/>
                  </a:lnTo>
                  <a:lnTo>
                    <a:pt x="994410" y="1090676"/>
                  </a:lnTo>
                  <a:lnTo>
                    <a:pt x="995680" y="1090676"/>
                  </a:lnTo>
                  <a:lnTo>
                    <a:pt x="995680" y="1089406"/>
                  </a:lnTo>
                  <a:lnTo>
                    <a:pt x="998220" y="1089406"/>
                  </a:lnTo>
                  <a:lnTo>
                    <a:pt x="998220" y="1088136"/>
                  </a:lnTo>
                  <a:lnTo>
                    <a:pt x="1000760" y="1088136"/>
                  </a:lnTo>
                  <a:lnTo>
                    <a:pt x="1000760" y="1086866"/>
                  </a:lnTo>
                  <a:lnTo>
                    <a:pt x="1003300" y="1086866"/>
                  </a:lnTo>
                  <a:lnTo>
                    <a:pt x="1003300" y="1085596"/>
                  </a:lnTo>
                  <a:lnTo>
                    <a:pt x="1005840" y="1085596"/>
                  </a:lnTo>
                  <a:lnTo>
                    <a:pt x="1005840" y="1084326"/>
                  </a:lnTo>
                  <a:lnTo>
                    <a:pt x="1007110" y="1084326"/>
                  </a:lnTo>
                  <a:lnTo>
                    <a:pt x="1008380" y="1083056"/>
                  </a:lnTo>
                  <a:lnTo>
                    <a:pt x="1009650" y="1083056"/>
                  </a:lnTo>
                  <a:lnTo>
                    <a:pt x="1009650" y="1081786"/>
                  </a:lnTo>
                  <a:lnTo>
                    <a:pt x="1012190" y="1081786"/>
                  </a:lnTo>
                  <a:lnTo>
                    <a:pt x="1012190" y="1080516"/>
                  </a:lnTo>
                  <a:lnTo>
                    <a:pt x="1016000" y="1080516"/>
                  </a:lnTo>
                  <a:lnTo>
                    <a:pt x="1016000" y="1079246"/>
                  </a:lnTo>
                  <a:lnTo>
                    <a:pt x="1017270" y="1079246"/>
                  </a:lnTo>
                  <a:lnTo>
                    <a:pt x="1017270" y="1077976"/>
                  </a:lnTo>
                  <a:lnTo>
                    <a:pt x="1018540" y="1077976"/>
                  </a:lnTo>
                  <a:lnTo>
                    <a:pt x="1019810" y="1076706"/>
                  </a:lnTo>
                  <a:lnTo>
                    <a:pt x="1022350" y="1076706"/>
                  </a:lnTo>
                  <a:lnTo>
                    <a:pt x="1022350" y="1075436"/>
                  </a:lnTo>
                  <a:lnTo>
                    <a:pt x="1023620" y="1075436"/>
                  </a:lnTo>
                  <a:lnTo>
                    <a:pt x="1023620" y="1074166"/>
                  </a:lnTo>
                  <a:lnTo>
                    <a:pt x="1027430" y="1074166"/>
                  </a:lnTo>
                  <a:lnTo>
                    <a:pt x="1027430" y="1072896"/>
                  </a:lnTo>
                  <a:lnTo>
                    <a:pt x="1029970" y="1072896"/>
                  </a:lnTo>
                  <a:lnTo>
                    <a:pt x="1029970" y="1071626"/>
                  </a:lnTo>
                  <a:lnTo>
                    <a:pt x="1031240" y="1071626"/>
                  </a:lnTo>
                  <a:lnTo>
                    <a:pt x="1031240" y="1070356"/>
                  </a:lnTo>
                  <a:lnTo>
                    <a:pt x="1033780" y="1070356"/>
                  </a:lnTo>
                  <a:lnTo>
                    <a:pt x="1033780" y="1069086"/>
                  </a:lnTo>
                  <a:lnTo>
                    <a:pt x="1037590" y="1069086"/>
                  </a:lnTo>
                  <a:lnTo>
                    <a:pt x="1037590" y="1067816"/>
                  </a:lnTo>
                  <a:lnTo>
                    <a:pt x="1038860" y="1067816"/>
                  </a:lnTo>
                  <a:lnTo>
                    <a:pt x="1038860" y="1066546"/>
                  </a:lnTo>
                  <a:lnTo>
                    <a:pt x="1041400" y="1066546"/>
                  </a:lnTo>
                  <a:lnTo>
                    <a:pt x="1041400" y="1065276"/>
                  </a:lnTo>
                  <a:lnTo>
                    <a:pt x="1042670" y="1065276"/>
                  </a:lnTo>
                  <a:lnTo>
                    <a:pt x="1043940" y="1064006"/>
                  </a:lnTo>
                  <a:lnTo>
                    <a:pt x="1045210" y="1064006"/>
                  </a:lnTo>
                  <a:lnTo>
                    <a:pt x="1045210" y="1062736"/>
                  </a:lnTo>
                  <a:lnTo>
                    <a:pt x="1049020" y="1062736"/>
                  </a:lnTo>
                  <a:lnTo>
                    <a:pt x="1049020" y="1061466"/>
                  </a:lnTo>
                  <a:lnTo>
                    <a:pt x="1051560" y="1061466"/>
                  </a:lnTo>
                  <a:lnTo>
                    <a:pt x="1051560" y="1060196"/>
                  </a:lnTo>
                  <a:lnTo>
                    <a:pt x="1052830" y="1060196"/>
                  </a:lnTo>
                  <a:lnTo>
                    <a:pt x="1052830" y="1058926"/>
                  </a:lnTo>
                  <a:lnTo>
                    <a:pt x="1054100" y="1058926"/>
                  </a:lnTo>
                  <a:lnTo>
                    <a:pt x="1055370" y="1057656"/>
                  </a:lnTo>
                  <a:lnTo>
                    <a:pt x="1057910" y="1057656"/>
                  </a:lnTo>
                  <a:lnTo>
                    <a:pt x="1057910" y="1056386"/>
                  </a:lnTo>
                  <a:lnTo>
                    <a:pt x="1060450" y="1056386"/>
                  </a:lnTo>
                  <a:lnTo>
                    <a:pt x="1060450" y="1055116"/>
                  </a:lnTo>
                  <a:lnTo>
                    <a:pt x="1062990" y="1055116"/>
                  </a:lnTo>
                  <a:lnTo>
                    <a:pt x="1062990" y="1053846"/>
                  </a:lnTo>
                  <a:lnTo>
                    <a:pt x="1065530" y="1053846"/>
                  </a:lnTo>
                  <a:lnTo>
                    <a:pt x="1065530" y="1052576"/>
                  </a:lnTo>
                  <a:lnTo>
                    <a:pt x="1066800" y="1051306"/>
                  </a:lnTo>
                  <a:lnTo>
                    <a:pt x="1069340" y="1051306"/>
                  </a:lnTo>
                  <a:lnTo>
                    <a:pt x="1069340" y="1050036"/>
                  </a:lnTo>
                  <a:lnTo>
                    <a:pt x="1073150" y="1050036"/>
                  </a:lnTo>
                  <a:lnTo>
                    <a:pt x="1073150" y="1048766"/>
                  </a:lnTo>
                  <a:lnTo>
                    <a:pt x="1074420" y="1048766"/>
                  </a:lnTo>
                  <a:lnTo>
                    <a:pt x="1074420" y="1047496"/>
                  </a:lnTo>
                  <a:lnTo>
                    <a:pt x="1076960" y="1047496"/>
                  </a:lnTo>
                  <a:lnTo>
                    <a:pt x="1076960" y="1046226"/>
                  </a:lnTo>
                  <a:lnTo>
                    <a:pt x="1079500" y="1046226"/>
                  </a:lnTo>
                  <a:lnTo>
                    <a:pt x="1079500" y="1044956"/>
                  </a:lnTo>
                  <a:lnTo>
                    <a:pt x="1080770" y="1044956"/>
                  </a:lnTo>
                  <a:lnTo>
                    <a:pt x="1080770" y="1043686"/>
                  </a:lnTo>
                  <a:lnTo>
                    <a:pt x="1084580" y="1043686"/>
                  </a:lnTo>
                  <a:lnTo>
                    <a:pt x="1084580" y="1042416"/>
                  </a:lnTo>
                  <a:lnTo>
                    <a:pt x="1087120" y="1042416"/>
                  </a:lnTo>
                  <a:lnTo>
                    <a:pt x="1087120" y="1041146"/>
                  </a:lnTo>
                  <a:lnTo>
                    <a:pt x="1088390" y="1041146"/>
                  </a:lnTo>
                  <a:lnTo>
                    <a:pt x="1088390" y="1039876"/>
                  </a:lnTo>
                  <a:lnTo>
                    <a:pt x="1090930" y="1039876"/>
                  </a:lnTo>
                  <a:lnTo>
                    <a:pt x="1090930" y="1038606"/>
                  </a:lnTo>
                  <a:lnTo>
                    <a:pt x="1094740" y="1038606"/>
                  </a:lnTo>
                  <a:lnTo>
                    <a:pt x="1094740" y="1037336"/>
                  </a:lnTo>
                  <a:lnTo>
                    <a:pt x="1096010" y="1037336"/>
                  </a:lnTo>
                  <a:lnTo>
                    <a:pt x="1096010" y="1036066"/>
                  </a:lnTo>
                  <a:lnTo>
                    <a:pt x="1098550" y="1036066"/>
                  </a:lnTo>
                  <a:lnTo>
                    <a:pt x="1098550" y="1034796"/>
                  </a:lnTo>
                  <a:lnTo>
                    <a:pt x="1099820" y="1034796"/>
                  </a:lnTo>
                  <a:lnTo>
                    <a:pt x="1101090" y="1033526"/>
                  </a:lnTo>
                  <a:lnTo>
                    <a:pt x="1102360" y="1033526"/>
                  </a:lnTo>
                  <a:lnTo>
                    <a:pt x="1102360" y="1032256"/>
                  </a:lnTo>
                  <a:lnTo>
                    <a:pt x="1106170" y="1032256"/>
                  </a:lnTo>
                  <a:lnTo>
                    <a:pt x="1106170" y="1030986"/>
                  </a:lnTo>
                  <a:lnTo>
                    <a:pt x="1108710" y="1030986"/>
                  </a:lnTo>
                  <a:lnTo>
                    <a:pt x="1108710" y="1029716"/>
                  </a:lnTo>
                  <a:lnTo>
                    <a:pt x="1109980" y="1029716"/>
                  </a:lnTo>
                  <a:lnTo>
                    <a:pt x="1109980" y="1028446"/>
                  </a:lnTo>
                  <a:lnTo>
                    <a:pt x="1111250" y="1028446"/>
                  </a:lnTo>
                  <a:lnTo>
                    <a:pt x="1112520" y="1027176"/>
                  </a:lnTo>
                  <a:lnTo>
                    <a:pt x="1115060" y="1027176"/>
                  </a:lnTo>
                  <a:lnTo>
                    <a:pt x="1115060" y="1025906"/>
                  </a:lnTo>
                  <a:lnTo>
                    <a:pt x="1117600" y="1025906"/>
                  </a:lnTo>
                  <a:lnTo>
                    <a:pt x="1117600" y="1024636"/>
                  </a:lnTo>
                  <a:lnTo>
                    <a:pt x="1120140" y="1024636"/>
                  </a:lnTo>
                  <a:lnTo>
                    <a:pt x="1120140" y="1023366"/>
                  </a:lnTo>
                  <a:lnTo>
                    <a:pt x="1122680" y="1023366"/>
                  </a:lnTo>
                  <a:lnTo>
                    <a:pt x="1122680" y="1022096"/>
                  </a:lnTo>
                  <a:lnTo>
                    <a:pt x="1123950" y="1020826"/>
                  </a:lnTo>
                  <a:lnTo>
                    <a:pt x="1126490" y="1020826"/>
                  </a:lnTo>
                  <a:lnTo>
                    <a:pt x="1126490" y="1019556"/>
                  </a:lnTo>
                  <a:lnTo>
                    <a:pt x="1130300" y="1019556"/>
                  </a:lnTo>
                  <a:lnTo>
                    <a:pt x="1130300" y="1018286"/>
                  </a:lnTo>
                  <a:lnTo>
                    <a:pt x="1131570" y="1018286"/>
                  </a:lnTo>
                  <a:lnTo>
                    <a:pt x="1131570" y="1017016"/>
                  </a:lnTo>
                  <a:lnTo>
                    <a:pt x="1134110" y="1017016"/>
                  </a:lnTo>
                  <a:lnTo>
                    <a:pt x="1134110" y="1015746"/>
                  </a:lnTo>
                  <a:lnTo>
                    <a:pt x="1136650" y="1015746"/>
                  </a:lnTo>
                  <a:lnTo>
                    <a:pt x="1136650" y="1014476"/>
                  </a:lnTo>
                  <a:lnTo>
                    <a:pt x="1137920" y="1014476"/>
                  </a:lnTo>
                  <a:lnTo>
                    <a:pt x="1137920" y="1013206"/>
                  </a:lnTo>
                  <a:lnTo>
                    <a:pt x="1141730" y="1013206"/>
                  </a:lnTo>
                  <a:lnTo>
                    <a:pt x="1141730" y="1011936"/>
                  </a:lnTo>
                  <a:lnTo>
                    <a:pt x="1144270" y="1011936"/>
                  </a:lnTo>
                  <a:lnTo>
                    <a:pt x="1144270" y="1010666"/>
                  </a:lnTo>
                  <a:lnTo>
                    <a:pt x="1145540" y="1010666"/>
                  </a:lnTo>
                  <a:lnTo>
                    <a:pt x="1145540" y="1009396"/>
                  </a:lnTo>
                  <a:lnTo>
                    <a:pt x="1148080" y="1009396"/>
                  </a:lnTo>
                  <a:lnTo>
                    <a:pt x="1148080" y="1008126"/>
                  </a:lnTo>
                  <a:lnTo>
                    <a:pt x="1151890" y="1008126"/>
                  </a:lnTo>
                  <a:lnTo>
                    <a:pt x="1151890" y="1006856"/>
                  </a:lnTo>
                  <a:lnTo>
                    <a:pt x="1153160" y="1006856"/>
                  </a:lnTo>
                  <a:lnTo>
                    <a:pt x="1153160" y="1005586"/>
                  </a:lnTo>
                  <a:lnTo>
                    <a:pt x="1155700" y="1005586"/>
                  </a:lnTo>
                  <a:lnTo>
                    <a:pt x="1155700" y="1004316"/>
                  </a:lnTo>
                  <a:lnTo>
                    <a:pt x="1156970" y="1004316"/>
                  </a:lnTo>
                  <a:lnTo>
                    <a:pt x="1158240" y="1003046"/>
                  </a:lnTo>
                  <a:lnTo>
                    <a:pt x="1159510" y="1003046"/>
                  </a:lnTo>
                  <a:lnTo>
                    <a:pt x="1159510" y="1001776"/>
                  </a:lnTo>
                  <a:lnTo>
                    <a:pt x="1163320" y="1001776"/>
                  </a:lnTo>
                  <a:lnTo>
                    <a:pt x="1163320" y="1000506"/>
                  </a:lnTo>
                  <a:lnTo>
                    <a:pt x="1165860" y="1000506"/>
                  </a:lnTo>
                  <a:lnTo>
                    <a:pt x="1165860" y="999236"/>
                  </a:lnTo>
                  <a:lnTo>
                    <a:pt x="1167130" y="999236"/>
                  </a:lnTo>
                  <a:lnTo>
                    <a:pt x="1167130" y="997966"/>
                  </a:lnTo>
                  <a:lnTo>
                    <a:pt x="1170940" y="997966"/>
                  </a:lnTo>
                  <a:lnTo>
                    <a:pt x="1170940" y="996696"/>
                  </a:lnTo>
                  <a:lnTo>
                    <a:pt x="1172210" y="996696"/>
                  </a:lnTo>
                  <a:lnTo>
                    <a:pt x="1172210" y="995426"/>
                  </a:lnTo>
                  <a:lnTo>
                    <a:pt x="1174750" y="995426"/>
                  </a:lnTo>
                  <a:lnTo>
                    <a:pt x="1174750" y="994156"/>
                  </a:lnTo>
                  <a:lnTo>
                    <a:pt x="1177290" y="994156"/>
                  </a:lnTo>
                  <a:lnTo>
                    <a:pt x="1177290" y="992886"/>
                  </a:lnTo>
                  <a:lnTo>
                    <a:pt x="1179830" y="992886"/>
                  </a:lnTo>
                  <a:lnTo>
                    <a:pt x="1179830" y="991616"/>
                  </a:lnTo>
                  <a:lnTo>
                    <a:pt x="1182370" y="991616"/>
                  </a:lnTo>
                  <a:lnTo>
                    <a:pt x="1182370" y="990346"/>
                  </a:lnTo>
                  <a:lnTo>
                    <a:pt x="1183640" y="990346"/>
                  </a:lnTo>
                  <a:lnTo>
                    <a:pt x="1183640" y="989076"/>
                  </a:lnTo>
                  <a:lnTo>
                    <a:pt x="1187450" y="989076"/>
                  </a:lnTo>
                  <a:lnTo>
                    <a:pt x="1187450" y="987806"/>
                  </a:lnTo>
                  <a:lnTo>
                    <a:pt x="1188720" y="987806"/>
                  </a:lnTo>
                  <a:lnTo>
                    <a:pt x="1188720" y="986536"/>
                  </a:lnTo>
                  <a:lnTo>
                    <a:pt x="1191260" y="986536"/>
                  </a:lnTo>
                  <a:lnTo>
                    <a:pt x="1191260" y="985266"/>
                  </a:lnTo>
                  <a:lnTo>
                    <a:pt x="1193800" y="985266"/>
                  </a:lnTo>
                  <a:lnTo>
                    <a:pt x="1193800" y="983996"/>
                  </a:lnTo>
                  <a:lnTo>
                    <a:pt x="1195070" y="983996"/>
                  </a:lnTo>
                  <a:lnTo>
                    <a:pt x="1195070" y="982726"/>
                  </a:lnTo>
                  <a:lnTo>
                    <a:pt x="1198880" y="982726"/>
                  </a:lnTo>
                  <a:lnTo>
                    <a:pt x="1198880" y="981456"/>
                  </a:lnTo>
                  <a:lnTo>
                    <a:pt x="1201420" y="981456"/>
                  </a:lnTo>
                  <a:lnTo>
                    <a:pt x="1201420" y="980186"/>
                  </a:lnTo>
                  <a:lnTo>
                    <a:pt x="1202690" y="980186"/>
                  </a:lnTo>
                  <a:lnTo>
                    <a:pt x="1202690" y="978916"/>
                  </a:lnTo>
                  <a:lnTo>
                    <a:pt x="1205230" y="978916"/>
                  </a:lnTo>
                  <a:lnTo>
                    <a:pt x="1205230" y="977646"/>
                  </a:lnTo>
                  <a:lnTo>
                    <a:pt x="1209040" y="977646"/>
                  </a:lnTo>
                  <a:lnTo>
                    <a:pt x="1209040" y="976376"/>
                  </a:lnTo>
                  <a:lnTo>
                    <a:pt x="1210310" y="976376"/>
                  </a:lnTo>
                  <a:lnTo>
                    <a:pt x="1210310" y="975106"/>
                  </a:lnTo>
                  <a:lnTo>
                    <a:pt x="1212850" y="975106"/>
                  </a:lnTo>
                  <a:lnTo>
                    <a:pt x="1212850" y="973836"/>
                  </a:lnTo>
                  <a:lnTo>
                    <a:pt x="1216660" y="973836"/>
                  </a:lnTo>
                  <a:lnTo>
                    <a:pt x="1216660" y="971296"/>
                  </a:lnTo>
                  <a:lnTo>
                    <a:pt x="1220470" y="971296"/>
                  </a:lnTo>
                  <a:lnTo>
                    <a:pt x="1220470" y="970026"/>
                  </a:lnTo>
                  <a:lnTo>
                    <a:pt x="1223010" y="970026"/>
                  </a:lnTo>
                  <a:lnTo>
                    <a:pt x="1223010" y="968756"/>
                  </a:lnTo>
                  <a:lnTo>
                    <a:pt x="1224280" y="968756"/>
                  </a:lnTo>
                  <a:lnTo>
                    <a:pt x="1224280" y="967486"/>
                  </a:lnTo>
                  <a:lnTo>
                    <a:pt x="1228090" y="967486"/>
                  </a:lnTo>
                  <a:lnTo>
                    <a:pt x="1228090" y="966216"/>
                  </a:lnTo>
                  <a:lnTo>
                    <a:pt x="1229360" y="966216"/>
                  </a:lnTo>
                  <a:lnTo>
                    <a:pt x="1229360" y="964946"/>
                  </a:lnTo>
                  <a:lnTo>
                    <a:pt x="1231900" y="964946"/>
                  </a:lnTo>
                  <a:lnTo>
                    <a:pt x="1231900" y="963676"/>
                  </a:lnTo>
                  <a:lnTo>
                    <a:pt x="1234440" y="963676"/>
                  </a:lnTo>
                  <a:lnTo>
                    <a:pt x="1234440" y="962406"/>
                  </a:lnTo>
                  <a:lnTo>
                    <a:pt x="1236980" y="962406"/>
                  </a:lnTo>
                  <a:lnTo>
                    <a:pt x="1236980" y="961136"/>
                  </a:lnTo>
                  <a:lnTo>
                    <a:pt x="1239520" y="961136"/>
                  </a:lnTo>
                  <a:lnTo>
                    <a:pt x="1239520" y="959866"/>
                  </a:lnTo>
                  <a:lnTo>
                    <a:pt x="1240790" y="959866"/>
                  </a:lnTo>
                  <a:lnTo>
                    <a:pt x="1240790" y="958596"/>
                  </a:lnTo>
                  <a:lnTo>
                    <a:pt x="1244600" y="958596"/>
                  </a:lnTo>
                  <a:lnTo>
                    <a:pt x="1244600" y="957326"/>
                  </a:lnTo>
                  <a:lnTo>
                    <a:pt x="1245870" y="957326"/>
                  </a:lnTo>
                  <a:lnTo>
                    <a:pt x="1245870" y="956056"/>
                  </a:lnTo>
                  <a:lnTo>
                    <a:pt x="1248410" y="956056"/>
                  </a:lnTo>
                  <a:lnTo>
                    <a:pt x="1248410" y="954786"/>
                  </a:lnTo>
                  <a:lnTo>
                    <a:pt x="1250950" y="954786"/>
                  </a:lnTo>
                  <a:lnTo>
                    <a:pt x="1250950" y="953516"/>
                  </a:lnTo>
                  <a:lnTo>
                    <a:pt x="1252220" y="953516"/>
                  </a:lnTo>
                  <a:lnTo>
                    <a:pt x="1252220" y="952246"/>
                  </a:lnTo>
                  <a:lnTo>
                    <a:pt x="1256030" y="952246"/>
                  </a:lnTo>
                  <a:lnTo>
                    <a:pt x="1256030" y="950976"/>
                  </a:lnTo>
                  <a:lnTo>
                    <a:pt x="1258570" y="950976"/>
                  </a:lnTo>
                  <a:lnTo>
                    <a:pt x="1258570" y="949706"/>
                  </a:lnTo>
                  <a:lnTo>
                    <a:pt x="1259840" y="949706"/>
                  </a:lnTo>
                  <a:lnTo>
                    <a:pt x="1259840" y="948436"/>
                  </a:lnTo>
                  <a:lnTo>
                    <a:pt x="1262380" y="948436"/>
                  </a:lnTo>
                  <a:lnTo>
                    <a:pt x="1262380" y="947166"/>
                  </a:lnTo>
                  <a:lnTo>
                    <a:pt x="1266190" y="947166"/>
                  </a:lnTo>
                  <a:lnTo>
                    <a:pt x="1266190" y="945896"/>
                  </a:lnTo>
                  <a:lnTo>
                    <a:pt x="1267460" y="945896"/>
                  </a:lnTo>
                  <a:lnTo>
                    <a:pt x="1267460" y="944626"/>
                  </a:lnTo>
                  <a:lnTo>
                    <a:pt x="1270000" y="944626"/>
                  </a:lnTo>
                  <a:lnTo>
                    <a:pt x="1270000" y="943356"/>
                  </a:lnTo>
                  <a:lnTo>
                    <a:pt x="1273810" y="943356"/>
                  </a:lnTo>
                  <a:lnTo>
                    <a:pt x="1273810" y="940816"/>
                  </a:lnTo>
                  <a:lnTo>
                    <a:pt x="1277620" y="940816"/>
                  </a:lnTo>
                  <a:lnTo>
                    <a:pt x="1277620" y="939546"/>
                  </a:lnTo>
                  <a:lnTo>
                    <a:pt x="1280160" y="939546"/>
                  </a:lnTo>
                  <a:lnTo>
                    <a:pt x="1280160" y="938276"/>
                  </a:lnTo>
                  <a:lnTo>
                    <a:pt x="1281430" y="938276"/>
                  </a:lnTo>
                  <a:lnTo>
                    <a:pt x="1281430" y="937006"/>
                  </a:lnTo>
                  <a:lnTo>
                    <a:pt x="1285240" y="937006"/>
                  </a:lnTo>
                  <a:lnTo>
                    <a:pt x="1285240" y="935736"/>
                  </a:lnTo>
                  <a:lnTo>
                    <a:pt x="1286510" y="935736"/>
                  </a:lnTo>
                  <a:lnTo>
                    <a:pt x="1286510" y="934466"/>
                  </a:lnTo>
                  <a:lnTo>
                    <a:pt x="1289050" y="934466"/>
                  </a:lnTo>
                  <a:lnTo>
                    <a:pt x="1289050" y="933196"/>
                  </a:lnTo>
                  <a:lnTo>
                    <a:pt x="1291590" y="933196"/>
                  </a:lnTo>
                  <a:lnTo>
                    <a:pt x="1291590" y="931926"/>
                  </a:lnTo>
                  <a:lnTo>
                    <a:pt x="1294130" y="931926"/>
                  </a:lnTo>
                  <a:lnTo>
                    <a:pt x="1294130" y="930656"/>
                  </a:lnTo>
                  <a:lnTo>
                    <a:pt x="1296670" y="930656"/>
                  </a:lnTo>
                  <a:lnTo>
                    <a:pt x="1296670" y="929386"/>
                  </a:lnTo>
                  <a:lnTo>
                    <a:pt x="1299210" y="929386"/>
                  </a:lnTo>
                  <a:lnTo>
                    <a:pt x="1299210" y="928116"/>
                  </a:lnTo>
                  <a:lnTo>
                    <a:pt x="1301750" y="928116"/>
                  </a:lnTo>
                  <a:lnTo>
                    <a:pt x="1301750" y="926846"/>
                  </a:lnTo>
                  <a:lnTo>
                    <a:pt x="1304290" y="926846"/>
                  </a:lnTo>
                  <a:lnTo>
                    <a:pt x="1304290" y="925576"/>
                  </a:lnTo>
                  <a:lnTo>
                    <a:pt x="1306830" y="925576"/>
                  </a:lnTo>
                  <a:lnTo>
                    <a:pt x="1306830" y="924306"/>
                  </a:lnTo>
                  <a:lnTo>
                    <a:pt x="1309370" y="924306"/>
                  </a:lnTo>
                  <a:lnTo>
                    <a:pt x="1309370" y="923036"/>
                  </a:lnTo>
                  <a:lnTo>
                    <a:pt x="1311910" y="923036"/>
                  </a:lnTo>
                  <a:lnTo>
                    <a:pt x="1311910" y="921766"/>
                  </a:lnTo>
                  <a:lnTo>
                    <a:pt x="1315720" y="921766"/>
                  </a:lnTo>
                  <a:lnTo>
                    <a:pt x="1315720" y="920496"/>
                  </a:lnTo>
                  <a:lnTo>
                    <a:pt x="1318260" y="920496"/>
                  </a:lnTo>
                  <a:lnTo>
                    <a:pt x="1318260" y="919226"/>
                  </a:lnTo>
                  <a:lnTo>
                    <a:pt x="1319530" y="919226"/>
                  </a:lnTo>
                  <a:lnTo>
                    <a:pt x="1319530" y="917956"/>
                  </a:lnTo>
                  <a:lnTo>
                    <a:pt x="1323340" y="917956"/>
                  </a:lnTo>
                  <a:lnTo>
                    <a:pt x="1323340" y="916686"/>
                  </a:lnTo>
                  <a:lnTo>
                    <a:pt x="1327150" y="916686"/>
                  </a:lnTo>
                  <a:lnTo>
                    <a:pt x="1327150" y="915416"/>
                  </a:lnTo>
                  <a:lnTo>
                    <a:pt x="1328420" y="915416"/>
                  </a:lnTo>
                  <a:lnTo>
                    <a:pt x="1328420" y="914146"/>
                  </a:lnTo>
                  <a:lnTo>
                    <a:pt x="1330960" y="914146"/>
                  </a:lnTo>
                  <a:lnTo>
                    <a:pt x="1330960" y="912876"/>
                  </a:lnTo>
                  <a:lnTo>
                    <a:pt x="1334770" y="912876"/>
                  </a:lnTo>
                  <a:lnTo>
                    <a:pt x="1334770" y="911606"/>
                  </a:lnTo>
                  <a:lnTo>
                    <a:pt x="1336040" y="911606"/>
                  </a:lnTo>
                  <a:lnTo>
                    <a:pt x="1336040" y="910336"/>
                  </a:lnTo>
                  <a:lnTo>
                    <a:pt x="1338580" y="910336"/>
                  </a:lnTo>
                  <a:lnTo>
                    <a:pt x="1338580" y="909066"/>
                  </a:lnTo>
                  <a:lnTo>
                    <a:pt x="1342390" y="909066"/>
                  </a:lnTo>
                  <a:lnTo>
                    <a:pt x="1342390" y="907796"/>
                  </a:lnTo>
                  <a:lnTo>
                    <a:pt x="1343660" y="907796"/>
                  </a:lnTo>
                  <a:lnTo>
                    <a:pt x="1343660" y="906526"/>
                  </a:lnTo>
                  <a:lnTo>
                    <a:pt x="1347470" y="906526"/>
                  </a:lnTo>
                  <a:lnTo>
                    <a:pt x="1347470" y="905256"/>
                  </a:lnTo>
                  <a:lnTo>
                    <a:pt x="1350010" y="905256"/>
                  </a:lnTo>
                  <a:lnTo>
                    <a:pt x="1350010" y="903986"/>
                  </a:lnTo>
                  <a:lnTo>
                    <a:pt x="1351280" y="903986"/>
                  </a:lnTo>
                  <a:lnTo>
                    <a:pt x="1351280" y="902716"/>
                  </a:lnTo>
                  <a:lnTo>
                    <a:pt x="1355090" y="902716"/>
                  </a:lnTo>
                  <a:lnTo>
                    <a:pt x="1355090" y="901446"/>
                  </a:lnTo>
                  <a:lnTo>
                    <a:pt x="1360170" y="901446"/>
                  </a:lnTo>
                  <a:lnTo>
                    <a:pt x="1360170" y="900176"/>
                  </a:lnTo>
                  <a:lnTo>
                    <a:pt x="1362710" y="900176"/>
                  </a:lnTo>
                  <a:lnTo>
                    <a:pt x="1362710" y="898906"/>
                  </a:lnTo>
                  <a:lnTo>
                    <a:pt x="1366520" y="898906"/>
                  </a:lnTo>
                  <a:lnTo>
                    <a:pt x="1366520" y="897636"/>
                  </a:lnTo>
                  <a:lnTo>
                    <a:pt x="1372870" y="897636"/>
                  </a:lnTo>
                  <a:lnTo>
                    <a:pt x="1372870" y="896366"/>
                  </a:lnTo>
                  <a:lnTo>
                    <a:pt x="1374140" y="896366"/>
                  </a:lnTo>
                  <a:lnTo>
                    <a:pt x="1374140" y="895096"/>
                  </a:lnTo>
                  <a:lnTo>
                    <a:pt x="1379220" y="895096"/>
                  </a:lnTo>
                  <a:lnTo>
                    <a:pt x="1379220" y="893826"/>
                  </a:lnTo>
                  <a:lnTo>
                    <a:pt x="1383030" y="893826"/>
                  </a:lnTo>
                  <a:lnTo>
                    <a:pt x="1383030" y="642366"/>
                  </a:lnTo>
                  <a:close/>
                </a:path>
                <a:path extrusionOk="0" h="1896110" w="1725295">
                  <a:moveTo>
                    <a:pt x="1725168" y="1222502"/>
                  </a:moveTo>
                  <a:lnTo>
                    <a:pt x="1640078" y="1222502"/>
                  </a:lnTo>
                  <a:lnTo>
                    <a:pt x="1640078" y="1223772"/>
                  </a:lnTo>
                  <a:lnTo>
                    <a:pt x="1634998" y="1223772"/>
                  </a:lnTo>
                  <a:lnTo>
                    <a:pt x="1634998" y="1225042"/>
                  </a:lnTo>
                  <a:lnTo>
                    <a:pt x="1628648" y="1225042"/>
                  </a:lnTo>
                  <a:lnTo>
                    <a:pt x="1628648" y="1226312"/>
                  </a:lnTo>
                  <a:lnTo>
                    <a:pt x="1626108" y="1226312"/>
                  </a:lnTo>
                  <a:lnTo>
                    <a:pt x="1626108" y="1227582"/>
                  </a:lnTo>
                  <a:lnTo>
                    <a:pt x="1619758" y="1227582"/>
                  </a:lnTo>
                  <a:lnTo>
                    <a:pt x="1619758" y="1228852"/>
                  </a:lnTo>
                  <a:lnTo>
                    <a:pt x="1615948" y="1228852"/>
                  </a:lnTo>
                  <a:lnTo>
                    <a:pt x="1615948" y="1230122"/>
                  </a:lnTo>
                  <a:lnTo>
                    <a:pt x="1613408" y="1230122"/>
                  </a:lnTo>
                  <a:lnTo>
                    <a:pt x="1613408" y="1231392"/>
                  </a:lnTo>
                  <a:lnTo>
                    <a:pt x="1609598" y="1231392"/>
                  </a:lnTo>
                  <a:lnTo>
                    <a:pt x="1609598" y="1232662"/>
                  </a:lnTo>
                  <a:lnTo>
                    <a:pt x="1607058" y="1232662"/>
                  </a:lnTo>
                  <a:lnTo>
                    <a:pt x="1607058" y="1233932"/>
                  </a:lnTo>
                  <a:lnTo>
                    <a:pt x="1605788" y="1233932"/>
                  </a:lnTo>
                  <a:lnTo>
                    <a:pt x="1605788" y="1235202"/>
                  </a:lnTo>
                  <a:lnTo>
                    <a:pt x="1601978" y="1235202"/>
                  </a:lnTo>
                  <a:lnTo>
                    <a:pt x="1601978" y="1236472"/>
                  </a:lnTo>
                  <a:lnTo>
                    <a:pt x="1598168" y="1236472"/>
                  </a:lnTo>
                  <a:lnTo>
                    <a:pt x="1598168" y="1237742"/>
                  </a:lnTo>
                  <a:lnTo>
                    <a:pt x="1596898" y="1237742"/>
                  </a:lnTo>
                  <a:lnTo>
                    <a:pt x="1596898" y="1239012"/>
                  </a:lnTo>
                  <a:lnTo>
                    <a:pt x="1593088" y="1239012"/>
                  </a:lnTo>
                  <a:lnTo>
                    <a:pt x="1593088" y="1240282"/>
                  </a:lnTo>
                  <a:lnTo>
                    <a:pt x="1589278" y="1240282"/>
                  </a:lnTo>
                  <a:lnTo>
                    <a:pt x="1589278" y="1241552"/>
                  </a:lnTo>
                  <a:lnTo>
                    <a:pt x="1588008" y="1241552"/>
                  </a:lnTo>
                  <a:lnTo>
                    <a:pt x="1588008" y="1242822"/>
                  </a:lnTo>
                  <a:lnTo>
                    <a:pt x="1585468" y="1242822"/>
                  </a:lnTo>
                  <a:lnTo>
                    <a:pt x="1585468" y="1244092"/>
                  </a:lnTo>
                  <a:lnTo>
                    <a:pt x="1581658" y="1244092"/>
                  </a:lnTo>
                  <a:lnTo>
                    <a:pt x="1581658" y="1245362"/>
                  </a:lnTo>
                  <a:lnTo>
                    <a:pt x="1579118" y="1245362"/>
                  </a:lnTo>
                  <a:lnTo>
                    <a:pt x="1579118" y="1246632"/>
                  </a:lnTo>
                  <a:lnTo>
                    <a:pt x="1575308" y="1246632"/>
                  </a:lnTo>
                  <a:lnTo>
                    <a:pt x="1575308" y="1247902"/>
                  </a:lnTo>
                  <a:lnTo>
                    <a:pt x="1572768" y="1247902"/>
                  </a:lnTo>
                  <a:lnTo>
                    <a:pt x="1572768" y="1249172"/>
                  </a:lnTo>
                  <a:lnTo>
                    <a:pt x="1571498" y="1249172"/>
                  </a:lnTo>
                  <a:lnTo>
                    <a:pt x="1571498" y="1250442"/>
                  </a:lnTo>
                  <a:lnTo>
                    <a:pt x="1567688" y="1250442"/>
                  </a:lnTo>
                  <a:lnTo>
                    <a:pt x="1567688" y="1251712"/>
                  </a:lnTo>
                  <a:lnTo>
                    <a:pt x="1565148" y="1251712"/>
                  </a:lnTo>
                  <a:lnTo>
                    <a:pt x="1565148" y="1252982"/>
                  </a:lnTo>
                  <a:lnTo>
                    <a:pt x="1563878" y="1252982"/>
                  </a:lnTo>
                  <a:lnTo>
                    <a:pt x="1562608" y="1254252"/>
                  </a:lnTo>
                  <a:lnTo>
                    <a:pt x="1561338" y="1254252"/>
                  </a:lnTo>
                  <a:lnTo>
                    <a:pt x="1561338" y="1255522"/>
                  </a:lnTo>
                  <a:lnTo>
                    <a:pt x="1558798" y="1255522"/>
                  </a:lnTo>
                  <a:lnTo>
                    <a:pt x="1558798" y="1256792"/>
                  </a:lnTo>
                  <a:lnTo>
                    <a:pt x="1556258" y="1256792"/>
                  </a:lnTo>
                  <a:lnTo>
                    <a:pt x="1556258" y="1258062"/>
                  </a:lnTo>
                  <a:lnTo>
                    <a:pt x="1554988" y="1258062"/>
                  </a:lnTo>
                  <a:lnTo>
                    <a:pt x="1554988" y="1259332"/>
                  </a:lnTo>
                  <a:lnTo>
                    <a:pt x="1551178" y="1259332"/>
                  </a:lnTo>
                  <a:lnTo>
                    <a:pt x="1551178" y="1260602"/>
                  </a:lnTo>
                  <a:lnTo>
                    <a:pt x="1549908" y="1260602"/>
                  </a:lnTo>
                  <a:lnTo>
                    <a:pt x="1548638" y="1261872"/>
                  </a:lnTo>
                  <a:lnTo>
                    <a:pt x="1547368" y="1261872"/>
                  </a:lnTo>
                  <a:lnTo>
                    <a:pt x="1547368" y="1263142"/>
                  </a:lnTo>
                  <a:lnTo>
                    <a:pt x="1544828" y="1263142"/>
                  </a:lnTo>
                  <a:lnTo>
                    <a:pt x="1544828" y="1264412"/>
                  </a:lnTo>
                  <a:lnTo>
                    <a:pt x="1543558" y="1264412"/>
                  </a:lnTo>
                  <a:lnTo>
                    <a:pt x="1542288" y="1265682"/>
                  </a:lnTo>
                  <a:lnTo>
                    <a:pt x="1541018" y="1265682"/>
                  </a:lnTo>
                  <a:lnTo>
                    <a:pt x="1541018" y="1266952"/>
                  </a:lnTo>
                  <a:lnTo>
                    <a:pt x="1537208" y="1266952"/>
                  </a:lnTo>
                  <a:lnTo>
                    <a:pt x="1537208" y="1268222"/>
                  </a:lnTo>
                  <a:lnTo>
                    <a:pt x="1535938" y="1268222"/>
                  </a:lnTo>
                  <a:lnTo>
                    <a:pt x="1535938" y="1269492"/>
                  </a:lnTo>
                  <a:lnTo>
                    <a:pt x="1533398" y="1269492"/>
                  </a:lnTo>
                  <a:lnTo>
                    <a:pt x="1533398" y="1270762"/>
                  </a:lnTo>
                  <a:lnTo>
                    <a:pt x="1530858" y="1270762"/>
                  </a:lnTo>
                  <a:lnTo>
                    <a:pt x="1530858" y="1272032"/>
                  </a:lnTo>
                  <a:lnTo>
                    <a:pt x="1529588" y="1272032"/>
                  </a:lnTo>
                  <a:lnTo>
                    <a:pt x="1529588" y="1273302"/>
                  </a:lnTo>
                  <a:lnTo>
                    <a:pt x="1527048" y="1273302"/>
                  </a:lnTo>
                  <a:lnTo>
                    <a:pt x="1527048" y="1274572"/>
                  </a:lnTo>
                  <a:lnTo>
                    <a:pt x="1524508" y="1274572"/>
                  </a:lnTo>
                  <a:lnTo>
                    <a:pt x="1524508" y="1275842"/>
                  </a:lnTo>
                  <a:lnTo>
                    <a:pt x="1521968" y="1275842"/>
                  </a:lnTo>
                  <a:lnTo>
                    <a:pt x="1521968" y="1277112"/>
                  </a:lnTo>
                  <a:lnTo>
                    <a:pt x="1520698" y="1277112"/>
                  </a:lnTo>
                  <a:lnTo>
                    <a:pt x="1520698" y="1278382"/>
                  </a:lnTo>
                  <a:lnTo>
                    <a:pt x="1517904" y="1278382"/>
                  </a:lnTo>
                  <a:lnTo>
                    <a:pt x="1517904" y="1130300"/>
                  </a:lnTo>
                  <a:lnTo>
                    <a:pt x="1455420" y="1130300"/>
                  </a:lnTo>
                  <a:lnTo>
                    <a:pt x="1455420" y="922020"/>
                  </a:lnTo>
                  <a:lnTo>
                    <a:pt x="1372870" y="922020"/>
                  </a:lnTo>
                  <a:lnTo>
                    <a:pt x="1371600" y="928370"/>
                  </a:lnTo>
                  <a:lnTo>
                    <a:pt x="1369060" y="930910"/>
                  </a:lnTo>
                  <a:lnTo>
                    <a:pt x="1367790" y="930910"/>
                  </a:lnTo>
                  <a:lnTo>
                    <a:pt x="1362710" y="937260"/>
                  </a:lnTo>
                  <a:lnTo>
                    <a:pt x="1361440" y="937260"/>
                  </a:lnTo>
                  <a:lnTo>
                    <a:pt x="1361440" y="938530"/>
                  </a:lnTo>
                  <a:lnTo>
                    <a:pt x="1357630" y="938530"/>
                  </a:lnTo>
                  <a:lnTo>
                    <a:pt x="1357630" y="939800"/>
                  </a:lnTo>
                  <a:lnTo>
                    <a:pt x="1356360" y="939800"/>
                  </a:lnTo>
                  <a:lnTo>
                    <a:pt x="1356360" y="941070"/>
                  </a:lnTo>
                  <a:lnTo>
                    <a:pt x="1353820" y="941070"/>
                  </a:lnTo>
                  <a:lnTo>
                    <a:pt x="1353820" y="942340"/>
                  </a:lnTo>
                  <a:lnTo>
                    <a:pt x="1350010" y="942340"/>
                  </a:lnTo>
                  <a:lnTo>
                    <a:pt x="1350010" y="943610"/>
                  </a:lnTo>
                  <a:lnTo>
                    <a:pt x="1348740" y="943610"/>
                  </a:lnTo>
                  <a:lnTo>
                    <a:pt x="1348740" y="944880"/>
                  </a:lnTo>
                  <a:lnTo>
                    <a:pt x="1346200" y="944880"/>
                  </a:lnTo>
                  <a:lnTo>
                    <a:pt x="1346200" y="946150"/>
                  </a:lnTo>
                  <a:lnTo>
                    <a:pt x="1343660" y="946150"/>
                  </a:lnTo>
                  <a:lnTo>
                    <a:pt x="1343660" y="947420"/>
                  </a:lnTo>
                  <a:lnTo>
                    <a:pt x="1342390" y="947420"/>
                  </a:lnTo>
                  <a:lnTo>
                    <a:pt x="1342390" y="948690"/>
                  </a:lnTo>
                  <a:lnTo>
                    <a:pt x="1338580" y="948690"/>
                  </a:lnTo>
                  <a:lnTo>
                    <a:pt x="1338580" y="949960"/>
                  </a:lnTo>
                  <a:lnTo>
                    <a:pt x="1336040" y="949960"/>
                  </a:lnTo>
                  <a:lnTo>
                    <a:pt x="1336040" y="951230"/>
                  </a:lnTo>
                  <a:lnTo>
                    <a:pt x="1334770" y="951230"/>
                  </a:lnTo>
                  <a:lnTo>
                    <a:pt x="1334770" y="952500"/>
                  </a:lnTo>
                  <a:lnTo>
                    <a:pt x="1330960" y="952500"/>
                  </a:lnTo>
                  <a:lnTo>
                    <a:pt x="1330960" y="953770"/>
                  </a:lnTo>
                  <a:lnTo>
                    <a:pt x="1328420" y="953770"/>
                  </a:lnTo>
                  <a:lnTo>
                    <a:pt x="1328420" y="955040"/>
                  </a:lnTo>
                  <a:lnTo>
                    <a:pt x="1327150" y="955040"/>
                  </a:lnTo>
                  <a:lnTo>
                    <a:pt x="1327150" y="956310"/>
                  </a:lnTo>
                  <a:lnTo>
                    <a:pt x="1324610" y="956310"/>
                  </a:lnTo>
                  <a:lnTo>
                    <a:pt x="1324610" y="957580"/>
                  </a:lnTo>
                  <a:lnTo>
                    <a:pt x="1320800" y="957580"/>
                  </a:lnTo>
                  <a:lnTo>
                    <a:pt x="1320800" y="958850"/>
                  </a:lnTo>
                  <a:lnTo>
                    <a:pt x="1319530" y="958850"/>
                  </a:lnTo>
                  <a:lnTo>
                    <a:pt x="1319530" y="960120"/>
                  </a:lnTo>
                  <a:lnTo>
                    <a:pt x="1316990" y="960120"/>
                  </a:lnTo>
                  <a:lnTo>
                    <a:pt x="1316990" y="961390"/>
                  </a:lnTo>
                  <a:lnTo>
                    <a:pt x="1314450" y="961390"/>
                  </a:lnTo>
                  <a:lnTo>
                    <a:pt x="1314450" y="962660"/>
                  </a:lnTo>
                  <a:lnTo>
                    <a:pt x="1313180" y="962660"/>
                  </a:lnTo>
                  <a:lnTo>
                    <a:pt x="1313180" y="963930"/>
                  </a:lnTo>
                  <a:lnTo>
                    <a:pt x="1309370" y="963930"/>
                  </a:lnTo>
                  <a:lnTo>
                    <a:pt x="1309370" y="965200"/>
                  </a:lnTo>
                  <a:lnTo>
                    <a:pt x="1306830" y="965200"/>
                  </a:lnTo>
                  <a:lnTo>
                    <a:pt x="1306830" y="966470"/>
                  </a:lnTo>
                  <a:lnTo>
                    <a:pt x="1305560" y="966470"/>
                  </a:lnTo>
                  <a:lnTo>
                    <a:pt x="1305560" y="967740"/>
                  </a:lnTo>
                  <a:lnTo>
                    <a:pt x="1301750" y="967740"/>
                  </a:lnTo>
                  <a:lnTo>
                    <a:pt x="1301750" y="969010"/>
                  </a:lnTo>
                  <a:lnTo>
                    <a:pt x="1299210" y="969010"/>
                  </a:lnTo>
                  <a:lnTo>
                    <a:pt x="1297940" y="970280"/>
                  </a:lnTo>
                  <a:lnTo>
                    <a:pt x="1297940" y="971550"/>
                  </a:lnTo>
                  <a:lnTo>
                    <a:pt x="1295400" y="971550"/>
                  </a:lnTo>
                  <a:lnTo>
                    <a:pt x="1295400" y="972820"/>
                  </a:lnTo>
                  <a:lnTo>
                    <a:pt x="1292860" y="972820"/>
                  </a:lnTo>
                  <a:lnTo>
                    <a:pt x="1292860" y="974090"/>
                  </a:lnTo>
                  <a:lnTo>
                    <a:pt x="1290320" y="974090"/>
                  </a:lnTo>
                  <a:lnTo>
                    <a:pt x="1290320" y="975360"/>
                  </a:lnTo>
                  <a:lnTo>
                    <a:pt x="1287780" y="975360"/>
                  </a:lnTo>
                  <a:lnTo>
                    <a:pt x="1287780" y="976630"/>
                  </a:lnTo>
                  <a:lnTo>
                    <a:pt x="1285240" y="976630"/>
                  </a:lnTo>
                  <a:lnTo>
                    <a:pt x="1285240" y="977900"/>
                  </a:lnTo>
                  <a:lnTo>
                    <a:pt x="1282700" y="977900"/>
                  </a:lnTo>
                  <a:lnTo>
                    <a:pt x="1282700" y="979170"/>
                  </a:lnTo>
                  <a:lnTo>
                    <a:pt x="1280160" y="979170"/>
                  </a:lnTo>
                  <a:lnTo>
                    <a:pt x="1280160" y="980440"/>
                  </a:lnTo>
                  <a:lnTo>
                    <a:pt x="1277620" y="980440"/>
                  </a:lnTo>
                  <a:lnTo>
                    <a:pt x="1277620" y="981710"/>
                  </a:lnTo>
                  <a:lnTo>
                    <a:pt x="1275080" y="981710"/>
                  </a:lnTo>
                  <a:lnTo>
                    <a:pt x="1275080" y="982980"/>
                  </a:lnTo>
                  <a:lnTo>
                    <a:pt x="1272540" y="982980"/>
                  </a:lnTo>
                  <a:lnTo>
                    <a:pt x="1272540" y="984250"/>
                  </a:lnTo>
                  <a:lnTo>
                    <a:pt x="1270000" y="984250"/>
                  </a:lnTo>
                  <a:lnTo>
                    <a:pt x="1270000" y="985520"/>
                  </a:lnTo>
                  <a:lnTo>
                    <a:pt x="1268730" y="985520"/>
                  </a:lnTo>
                  <a:lnTo>
                    <a:pt x="1268730" y="986790"/>
                  </a:lnTo>
                  <a:lnTo>
                    <a:pt x="1266190" y="986790"/>
                  </a:lnTo>
                  <a:lnTo>
                    <a:pt x="1266190" y="988060"/>
                  </a:lnTo>
                  <a:lnTo>
                    <a:pt x="1262380" y="988060"/>
                  </a:lnTo>
                  <a:lnTo>
                    <a:pt x="1262380" y="989330"/>
                  </a:lnTo>
                  <a:lnTo>
                    <a:pt x="1261110" y="989330"/>
                  </a:lnTo>
                  <a:lnTo>
                    <a:pt x="1261110" y="990600"/>
                  </a:lnTo>
                  <a:lnTo>
                    <a:pt x="1258570" y="990600"/>
                  </a:lnTo>
                  <a:lnTo>
                    <a:pt x="1258570" y="991870"/>
                  </a:lnTo>
                  <a:lnTo>
                    <a:pt x="1254760" y="991870"/>
                  </a:lnTo>
                  <a:lnTo>
                    <a:pt x="1254760" y="993140"/>
                  </a:lnTo>
                  <a:lnTo>
                    <a:pt x="1253490" y="993140"/>
                  </a:lnTo>
                  <a:lnTo>
                    <a:pt x="1253490" y="994410"/>
                  </a:lnTo>
                  <a:lnTo>
                    <a:pt x="1250950" y="994410"/>
                  </a:lnTo>
                  <a:lnTo>
                    <a:pt x="1250950" y="995680"/>
                  </a:lnTo>
                  <a:lnTo>
                    <a:pt x="1247140" y="995680"/>
                  </a:lnTo>
                  <a:lnTo>
                    <a:pt x="1247140" y="996950"/>
                  </a:lnTo>
                  <a:lnTo>
                    <a:pt x="1245870" y="996950"/>
                  </a:lnTo>
                  <a:lnTo>
                    <a:pt x="1245870" y="998220"/>
                  </a:lnTo>
                  <a:lnTo>
                    <a:pt x="1243330" y="998220"/>
                  </a:lnTo>
                  <a:lnTo>
                    <a:pt x="1242060" y="999490"/>
                  </a:lnTo>
                  <a:lnTo>
                    <a:pt x="1240790" y="999490"/>
                  </a:lnTo>
                  <a:lnTo>
                    <a:pt x="1240790" y="1000760"/>
                  </a:lnTo>
                  <a:lnTo>
                    <a:pt x="1239520" y="1000760"/>
                  </a:lnTo>
                  <a:lnTo>
                    <a:pt x="1239520" y="1002030"/>
                  </a:lnTo>
                  <a:lnTo>
                    <a:pt x="1235710" y="1002030"/>
                  </a:lnTo>
                  <a:lnTo>
                    <a:pt x="1235710" y="1003300"/>
                  </a:lnTo>
                  <a:lnTo>
                    <a:pt x="1233170" y="1003300"/>
                  </a:lnTo>
                  <a:lnTo>
                    <a:pt x="1233170" y="1004570"/>
                  </a:lnTo>
                  <a:lnTo>
                    <a:pt x="1231900" y="1004570"/>
                  </a:lnTo>
                  <a:lnTo>
                    <a:pt x="1231900" y="1005840"/>
                  </a:lnTo>
                  <a:lnTo>
                    <a:pt x="1228090" y="1005840"/>
                  </a:lnTo>
                  <a:lnTo>
                    <a:pt x="1228090" y="1007110"/>
                  </a:lnTo>
                  <a:lnTo>
                    <a:pt x="1225550" y="1007110"/>
                  </a:lnTo>
                  <a:lnTo>
                    <a:pt x="1225550" y="1008380"/>
                  </a:lnTo>
                  <a:lnTo>
                    <a:pt x="1224280" y="1008380"/>
                  </a:lnTo>
                  <a:lnTo>
                    <a:pt x="1224280" y="1009650"/>
                  </a:lnTo>
                  <a:lnTo>
                    <a:pt x="1220470" y="1009650"/>
                  </a:lnTo>
                  <a:lnTo>
                    <a:pt x="1220470" y="1010920"/>
                  </a:lnTo>
                  <a:lnTo>
                    <a:pt x="1217930" y="1010920"/>
                  </a:lnTo>
                  <a:lnTo>
                    <a:pt x="1217930" y="1012190"/>
                  </a:lnTo>
                  <a:lnTo>
                    <a:pt x="1216660" y="1012190"/>
                  </a:lnTo>
                  <a:lnTo>
                    <a:pt x="1215390" y="1013460"/>
                  </a:lnTo>
                  <a:lnTo>
                    <a:pt x="1214120" y="1013460"/>
                  </a:lnTo>
                  <a:lnTo>
                    <a:pt x="1214120" y="1014730"/>
                  </a:lnTo>
                  <a:lnTo>
                    <a:pt x="1210310" y="1014730"/>
                  </a:lnTo>
                  <a:lnTo>
                    <a:pt x="1210310" y="1016000"/>
                  </a:lnTo>
                  <a:lnTo>
                    <a:pt x="1209040" y="1016000"/>
                  </a:lnTo>
                  <a:lnTo>
                    <a:pt x="1209040" y="1017270"/>
                  </a:lnTo>
                  <a:lnTo>
                    <a:pt x="1206500" y="1017270"/>
                  </a:lnTo>
                  <a:lnTo>
                    <a:pt x="1206500" y="1018540"/>
                  </a:lnTo>
                  <a:lnTo>
                    <a:pt x="1202690" y="1018540"/>
                  </a:lnTo>
                  <a:lnTo>
                    <a:pt x="1202690" y="1019810"/>
                  </a:lnTo>
                  <a:lnTo>
                    <a:pt x="1201420" y="1019810"/>
                  </a:lnTo>
                  <a:lnTo>
                    <a:pt x="1201420" y="1021080"/>
                  </a:lnTo>
                  <a:lnTo>
                    <a:pt x="1198880" y="1021080"/>
                  </a:lnTo>
                  <a:lnTo>
                    <a:pt x="1198880" y="1022350"/>
                  </a:lnTo>
                  <a:lnTo>
                    <a:pt x="1195070" y="1022350"/>
                  </a:lnTo>
                  <a:lnTo>
                    <a:pt x="1195070" y="1023620"/>
                  </a:lnTo>
                  <a:lnTo>
                    <a:pt x="1193800" y="1023620"/>
                  </a:lnTo>
                  <a:lnTo>
                    <a:pt x="1193800" y="1024890"/>
                  </a:lnTo>
                  <a:lnTo>
                    <a:pt x="1191260" y="1024890"/>
                  </a:lnTo>
                  <a:lnTo>
                    <a:pt x="1191260" y="1026160"/>
                  </a:lnTo>
                  <a:lnTo>
                    <a:pt x="1187450" y="1026160"/>
                  </a:lnTo>
                  <a:lnTo>
                    <a:pt x="1187450" y="1028700"/>
                  </a:lnTo>
                  <a:lnTo>
                    <a:pt x="1183640" y="1028700"/>
                  </a:lnTo>
                  <a:lnTo>
                    <a:pt x="1183640" y="1029970"/>
                  </a:lnTo>
                  <a:lnTo>
                    <a:pt x="1181100" y="1029970"/>
                  </a:lnTo>
                  <a:lnTo>
                    <a:pt x="1181100" y="1031240"/>
                  </a:lnTo>
                  <a:lnTo>
                    <a:pt x="1179830" y="1031240"/>
                  </a:lnTo>
                  <a:lnTo>
                    <a:pt x="1179830" y="1032510"/>
                  </a:lnTo>
                  <a:lnTo>
                    <a:pt x="1176020" y="1032510"/>
                  </a:lnTo>
                  <a:lnTo>
                    <a:pt x="1176020" y="1033780"/>
                  </a:lnTo>
                  <a:lnTo>
                    <a:pt x="1173480" y="1033780"/>
                  </a:lnTo>
                  <a:lnTo>
                    <a:pt x="1173480" y="1035050"/>
                  </a:lnTo>
                  <a:lnTo>
                    <a:pt x="1172210" y="1035050"/>
                  </a:lnTo>
                  <a:lnTo>
                    <a:pt x="1172210" y="1036320"/>
                  </a:lnTo>
                  <a:lnTo>
                    <a:pt x="1168400" y="1036320"/>
                  </a:lnTo>
                  <a:lnTo>
                    <a:pt x="1168400" y="1037590"/>
                  </a:lnTo>
                  <a:lnTo>
                    <a:pt x="1165860" y="1037590"/>
                  </a:lnTo>
                  <a:lnTo>
                    <a:pt x="1165860" y="1038860"/>
                  </a:lnTo>
                  <a:lnTo>
                    <a:pt x="1164590" y="1038860"/>
                  </a:lnTo>
                  <a:lnTo>
                    <a:pt x="1164590" y="1040130"/>
                  </a:lnTo>
                  <a:lnTo>
                    <a:pt x="1160780" y="1040130"/>
                  </a:lnTo>
                  <a:lnTo>
                    <a:pt x="1160780" y="1041400"/>
                  </a:lnTo>
                  <a:lnTo>
                    <a:pt x="1159510" y="1041400"/>
                  </a:lnTo>
                  <a:lnTo>
                    <a:pt x="1159510" y="1042670"/>
                  </a:lnTo>
                  <a:lnTo>
                    <a:pt x="1156970" y="1042670"/>
                  </a:lnTo>
                  <a:lnTo>
                    <a:pt x="1156970" y="1043940"/>
                  </a:lnTo>
                  <a:lnTo>
                    <a:pt x="1154430" y="1043940"/>
                  </a:lnTo>
                  <a:lnTo>
                    <a:pt x="1154430" y="1045210"/>
                  </a:lnTo>
                  <a:lnTo>
                    <a:pt x="1151890" y="1045210"/>
                  </a:lnTo>
                  <a:lnTo>
                    <a:pt x="1151890" y="1046480"/>
                  </a:lnTo>
                  <a:lnTo>
                    <a:pt x="1149350" y="1046480"/>
                  </a:lnTo>
                  <a:lnTo>
                    <a:pt x="1149350" y="1047750"/>
                  </a:lnTo>
                  <a:lnTo>
                    <a:pt x="1146810" y="1047750"/>
                  </a:lnTo>
                  <a:lnTo>
                    <a:pt x="1146810" y="1049020"/>
                  </a:lnTo>
                  <a:lnTo>
                    <a:pt x="1144270" y="1049020"/>
                  </a:lnTo>
                  <a:lnTo>
                    <a:pt x="1144270" y="1050290"/>
                  </a:lnTo>
                  <a:lnTo>
                    <a:pt x="1141730" y="1050290"/>
                  </a:lnTo>
                  <a:lnTo>
                    <a:pt x="1141730" y="1051560"/>
                  </a:lnTo>
                  <a:lnTo>
                    <a:pt x="1139190" y="1051560"/>
                  </a:lnTo>
                  <a:lnTo>
                    <a:pt x="1139190" y="1052830"/>
                  </a:lnTo>
                  <a:lnTo>
                    <a:pt x="1136650" y="1052830"/>
                  </a:lnTo>
                  <a:lnTo>
                    <a:pt x="1136650" y="1054100"/>
                  </a:lnTo>
                  <a:lnTo>
                    <a:pt x="1134110" y="1054100"/>
                  </a:lnTo>
                  <a:lnTo>
                    <a:pt x="1134110" y="1055370"/>
                  </a:lnTo>
                  <a:lnTo>
                    <a:pt x="1132840" y="1055370"/>
                  </a:lnTo>
                  <a:lnTo>
                    <a:pt x="1132840" y="1056640"/>
                  </a:lnTo>
                  <a:lnTo>
                    <a:pt x="1129030" y="1056640"/>
                  </a:lnTo>
                  <a:lnTo>
                    <a:pt x="1129030" y="1057910"/>
                  </a:lnTo>
                  <a:lnTo>
                    <a:pt x="1127760" y="1057910"/>
                  </a:lnTo>
                  <a:lnTo>
                    <a:pt x="1127760" y="1059180"/>
                  </a:lnTo>
                  <a:lnTo>
                    <a:pt x="1125220" y="1059180"/>
                  </a:lnTo>
                  <a:lnTo>
                    <a:pt x="1125220" y="1060450"/>
                  </a:lnTo>
                  <a:lnTo>
                    <a:pt x="1121410" y="1060450"/>
                  </a:lnTo>
                  <a:lnTo>
                    <a:pt x="1121410" y="1061720"/>
                  </a:lnTo>
                  <a:lnTo>
                    <a:pt x="1120140" y="1061720"/>
                  </a:lnTo>
                  <a:lnTo>
                    <a:pt x="1120140" y="1062990"/>
                  </a:lnTo>
                  <a:lnTo>
                    <a:pt x="1117600" y="1062990"/>
                  </a:lnTo>
                  <a:lnTo>
                    <a:pt x="1117600" y="1064260"/>
                  </a:lnTo>
                  <a:lnTo>
                    <a:pt x="1113790" y="1064260"/>
                  </a:lnTo>
                  <a:lnTo>
                    <a:pt x="1113790" y="1065530"/>
                  </a:lnTo>
                  <a:lnTo>
                    <a:pt x="1112520" y="1065530"/>
                  </a:lnTo>
                  <a:lnTo>
                    <a:pt x="1112520" y="1066800"/>
                  </a:lnTo>
                  <a:lnTo>
                    <a:pt x="1109980" y="1066800"/>
                  </a:lnTo>
                  <a:lnTo>
                    <a:pt x="1109980" y="1068070"/>
                  </a:lnTo>
                  <a:lnTo>
                    <a:pt x="1106170" y="1068070"/>
                  </a:lnTo>
                  <a:lnTo>
                    <a:pt x="1106170" y="1070610"/>
                  </a:lnTo>
                  <a:lnTo>
                    <a:pt x="1102360" y="1070610"/>
                  </a:lnTo>
                  <a:lnTo>
                    <a:pt x="1102360" y="1071880"/>
                  </a:lnTo>
                  <a:lnTo>
                    <a:pt x="1099820" y="1071880"/>
                  </a:lnTo>
                  <a:lnTo>
                    <a:pt x="1099820" y="1073150"/>
                  </a:lnTo>
                  <a:lnTo>
                    <a:pt x="1098550" y="1073150"/>
                  </a:lnTo>
                  <a:lnTo>
                    <a:pt x="1098550" y="1074420"/>
                  </a:lnTo>
                  <a:lnTo>
                    <a:pt x="1094740" y="1074420"/>
                  </a:lnTo>
                  <a:lnTo>
                    <a:pt x="1094740" y="1075690"/>
                  </a:lnTo>
                  <a:lnTo>
                    <a:pt x="1092200" y="1075690"/>
                  </a:lnTo>
                  <a:lnTo>
                    <a:pt x="1092200" y="1076960"/>
                  </a:lnTo>
                  <a:lnTo>
                    <a:pt x="1090930" y="1076960"/>
                  </a:lnTo>
                  <a:lnTo>
                    <a:pt x="1090930" y="1078230"/>
                  </a:lnTo>
                  <a:lnTo>
                    <a:pt x="1087120" y="1078230"/>
                  </a:lnTo>
                  <a:lnTo>
                    <a:pt x="1087120" y="1079500"/>
                  </a:lnTo>
                  <a:lnTo>
                    <a:pt x="1084580" y="1079500"/>
                  </a:lnTo>
                  <a:lnTo>
                    <a:pt x="1084580" y="1080770"/>
                  </a:lnTo>
                  <a:lnTo>
                    <a:pt x="1083310" y="1080770"/>
                  </a:lnTo>
                  <a:lnTo>
                    <a:pt x="1083310" y="1082040"/>
                  </a:lnTo>
                  <a:lnTo>
                    <a:pt x="1079500" y="1082040"/>
                  </a:lnTo>
                  <a:lnTo>
                    <a:pt x="1079500" y="1083310"/>
                  </a:lnTo>
                  <a:lnTo>
                    <a:pt x="1076960" y="1083310"/>
                  </a:lnTo>
                  <a:lnTo>
                    <a:pt x="1076960" y="1084580"/>
                  </a:lnTo>
                  <a:lnTo>
                    <a:pt x="1075690" y="1084580"/>
                  </a:lnTo>
                  <a:lnTo>
                    <a:pt x="1075690" y="1085850"/>
                  </a:lnTo>
                  <a:lnTo>
                    <a:pt x="1073150" y="1085850"/>
                  </a:lnTo>
                  <a:lnTo>
                    <a:pt x="1073150" y="1087120"/>
                  </a:lnTo>
                  <a:lnTo>
                    <a:pt x="1069340" y="1087120"/>
                  </a:lnTo>
                  <a:lnTo>
                    <a:pt x="1069340" y="1088390"/>
                  </a:lnTo>
                  <a:lnTo>
                    <a:pt x="1068070" y="1088390"/>
                  </a:lnTo>
                  <a:lnTo>
                    <a:pt x="1068070" y="1089660"/>
                  </a:lnTo>
                  <a:lnTo>
                    <a:pt x="1065530" y="1089660"/>
                  </a:lnTo>
                  <a:lnTo>
                    <a:pt x="1065530" y="1090930"/>
                  </a:lnTo>
                  <a:lnTo>
                    <a:pt x="1061720" y="1090930"/>
                  </a:lnTo>
                  <a:lnTo>
                    <a:pt x="1061720" y="1092200"/>
                  </a:lnTo>
                  <a:lnTo>
                    <a:pt x="1060450" y="1092200"/>
                  </a:lnTo>
                  <a:lnTo>
                    <a:pt x="1060450" y="1093470"/>
                  </a:lnTo>
                  <a:lnTo>
                    <a:pt x="1057910" y="1093470"/>
                  </a:lnTo>
                  <a:lnTo>
                    <a:pt x="1057910" y="1094740"/>
                  </a:lnTo>
                  <a:lnTo>
                    <a:pt x="1054100" y="1094740"/>
                  </a:lnTo>
                  <a:lnTo>
                    <a:pt x="1054100" y="1096010"/>
                  </a:lnTo>
                  <a:lnTo>
                    <a:pt x="1052830" y="1096010"/>
                  </a:lnTo>
                  <a:lnTo>
                    <a:pt x="1052830" y="1097280"/>
                  </a:lnTo>
                  <a:lnTo>
                    <a:pt x="1050290" y="1097280"/>
                  </a:lnTo>
                  <a:lnTo>
                    <a:pt x="1049020" y="1098550"/>
                  </a:lnTo>
                  <a:lnTo>
                    <a:pt x="1047750" y="1098550"/>
                  </a:lnTo>
                  <a:lnTo>
                    <a:pt x="1047750" y="1099820"/>
                  </a:lnTo>
                  <a:lnTo>
                    <a:pt x="1046480" y="1099820"/>
                  </a:lnTo>
                  <a:lnTo>
                    <a:pt x="1046480" y="1101090"/>
                  </a:lnTo>
                  <a:lnTo>
                    <a:pt x="1042670" y="1101090"/>
                  </a:lnTo>
                  <a:lnTo>
                    <a:pt x="1042670" y="1102360"/>
                  </a:lnTo>
                  <a:lnTo>
                    <a:pt x="1040130" y="1102360"/>
                  </a:lnTo>
                  <a:lnTo>
                    <a:pt x="1040130" y="1103630"/>
                  </a:lnTo>
                  <a:lnTo>
                    <a:pt x="1038860" y="1103630"/>
                  </a:lnTo>
                  <a:lnTo>
                    <a:pt x="1038860" y="1104900"/>
                  </a:lnTo>
                  <a:lnTo>
                    <a:pt x="1035050" y="1104900"/>
                  </a:lnTo>
                  <a:lnTo>
                    <a:pt x="1035050" y="1106170"/>
                  </a:lnTo>
                  <a:lnTo>
                    <a:pt x="1032510" y="1106170"/>
                  </a:lnTo>
                  <a:lnTo>
                    <a:pt x="1032510" y="1107440"/>
                  </a:lnTo>
                  <a:lnTo>
                    <a:pt x="1031240" y="1107440"/>
                  </a:lnTo>
                  <a:lnTo>
                    <a:pt x="1031240" y="1108710"/>
                  </a:lnTo>
                  <a:lnTo>
                    <a:pt x="1027430" y="1108710"/>
                  </a:lnTo>
                  <a:lnTo>
                    <a:pt x="1027430" y="1109980"/>
                  </a:lnTo>
                  <a:lnTo>
                    <a:pt x="1024890" y="1109980"/>
                  </a:lnTo>
                  <a:lnTo>
                    <a:pt x="1024890" y="1111250"/>
                  </a:lnTo>
                  <a:lnTo>
                    <a:pt x="1023620" y="1111250"/>
                  </a:lnTo>
                  <a:lnTo>
                    <a:pt x="1022350" y="1112520"/>
                  </a:lnTo>
                  <a:lnTo>
                    <a:pt x="1021080" y="1112520"/>
                  </a:lnTo>
                  <a:lnTo>
                    <a:pt x="1021080" y="1113790"/>
                  </a:lnTo>
                  <a:lnTo>
                    <a:pt x="1018540" y="1113790"/>
                  </a:lnTo>
                  <a:lnTo>
                    <a:pt x="1018540" y="1115060"/>
                  </a:lnTo>
                  <a:lnTo>
                    <a:pt x="1016000" y="1115060"/>
                  </a:lnTo>
                  <a:lnTo>
                    <a:pt x="1016000" y="1116330"/>
                  </a:lnTo>
                  <a:lnTo>
                    <a:pt x="1013460" y="1116330"/>
                  </a:lnTo>
                  <a:lnTo>
                    <a:pt x="1013460" y="1117600"/>
                  </a:lnTo>
                  <a:lnTo>
                    <a:pt x="1010920" y="1117600"/>
                  </a:lnTo>
                  <a:lnTo>
                    <a:pt x="1010920" y="1118870"/>
                  </a:lnTo>
                  <a:lnTo>
                    <a:pt x="1008380" y="1118870"/>
                  </a:lnTo>
                  <a:lnTo>
                    <a:pt x="1008380" y="1120140"/>
                  </a:lnTo>
                  <a:lnTo>
                    <a:pt x="1005840" y="1120140"/>
                  </a:lnTo>
                  <a:lnTo>
                    <a:pt x="1005840" y="1121410"/>
                  </a:lnTo>
                  <a:lnTo>
                    <a:pt x="1003300" y="1121410"/>
                  </a:lnTo>
                  <a:lnTo>
                    <a:pt x="1003300" y="1122680"/>
                  </a:lnTo>
                  <a:lnTo>
                    <a:pt x="1000760" y="1122680"/>
                  </a:lnTo>
                  <a:lnTo>
                    <a:pt x="1000760" y="1123950"/>
                  </a:lnTo>
                  <a:lnTo>
                    <a:pt x="998220" y="1123950"/>
                  </a:lnTo>
                  <a:lnTo>
                    <a:pt x="998220" y="1125220"/>
                  </a:lnTo>
                  <a:lnTo>
                    <a:pt x="995680" y="1125220"/>
                  </a:lnTo>
                  <a:lnTo>
                    <a:pt x="994410" y="1126490"/>
                  </a:lnTo>
                  <a:lnTo>
                    <a:pt x="994410" y="1127760"/>
                  </a:lnTo>
                  <a:lnTo>
                    <a:pt x="991870" y="1127760"/>
                  </a:lnTo>
                  <a:lnTo>
                    <a:pt x="991870" y="1129030"/>
                  </a:lnTo>
                  <a:lnTo>
                    <a:pt x="988060" y="1129030"/>
                  </a:lnTo>
                  <a:lnTo>
                    <a:pt x="988060" y="1130300"/>
                  </a:lnTo>
                  <a:lnTo>
                    <a:pt x="986790" y="1130300"/>
                  </a:lnTo>
                  <a:lnTo>
                    <a:pt x="986790" y="1131570"/>
                  </a:lnTo>
                  <a:lnTo>
                    <a:pt x="984250" y="1131570"/>
                  </a:lnTo>
                  <a:lnTo>
                    <a:pt x="984250" y="1132840"/>
                  </a:lnTo>
                  <a:lnTo>
                    <a:pt x="980440" y="1132840"/>
                  </a:lnTo>
                  <a:lnTo>
                    <a:pt x="980440" y="1134110"/>
                  </a:lnTo>
                  <a:lnTo>
                    <a:pt x="979170" y="1134110"/>
                  </a:lnTo>
                  <a:lnTo>
                    <a:pt x="979170" y="1135380"/>
                  </a:lnTo>
                  <a:lnTo>
                    <a:pt x="976630" y="1135380"/>
                  </a:lnTo>
                  <a:lnTo>
                    <a:pt x="976630" y="1136650"/>
                  </a:lnTo>
                  <a:lnTo>
                    <a:pt x="972820" y="1136650"/>
                  </a:lnTo>
                  <a:lnTo>
                    <a:pt x="972820" y="1137920"/>
                  </a:lnTo>
                  <a:lnTo>
                    <a:pt x="971550" y="1137920"/>
                  </a:lnTo>
                  <a:lnTo>
                    <a:pt x="971550" y="1139190"/>
                  </a:lnTo>
                  <a:lnTo>
                    <a:pt x="969010" y="1139190"/>
                  </a:lnTo>
                  <a:lnTo>
                    <a:pt x="967740" y="1140460"/>
                  </a:lnTo>
                  <a:lnTo>
                    <a:pt x="966470" y="1140460"/>
                  </a:lnTo>
                  <a:lnTo>
                    <a:pt x="966470" y="1141730"/>
                  </a:lnTo>
                  <a:lnTo>
                    <a:pt x="965200" y="1141730"/>
                  </a:lnTo>
                  <a:lnTo>
                    <a:pt x="965200" y="1143000"/>
                  </a:lnTo>
                  <a:lnTo>
                    <a:pt x="961390" y="1143000"/>
                  </a:lnTo>
                  <a:lnTo>
                    <a:pt x="961390" y="1144270"/>
                  </a:lnTo>
                  <a:lnTo>
                    <a:pt x="958850" y="1144270"/>
                  </a:lnTo>
                  <a:lnTo>
                    <a:pt x="958850" y="1145540"/>
                  </a:lnTo>
                  <a:lnTo>
                    <a:pt x="957580" y="1145540"/>
                  </a:lnTo>
                  <a:lnTo>
                    <a:pt x="957580" y="1146810"/>
                  </a:lnTo>
                  <a:lnTo>
                    <a:pt x="953770" y="1146810"/>
                  </a:lnTo>
                  <a:lnTo>
                    <a:pt x="953770" y="1148080"/>
                  </a:lnTo>
                  <a:lnTo>
                    <a:pt x="951230" y="1148080"/>
                  </a:lnTo>
                  <a:lnTo>
                    <a:pt x="951230" y="1149350"/>
                  </a:lnTo>
                  <a:lnTo>
                    <a:pt x="949960" y="1149350"/>
                  </a:lnTo>
                  <a:lnTo>
                    <a:pt x="949960" y="1150620"/>
                  </a:lnTo>
                  <a:lnTo>
                    <a:pt x="946150" y="1150620"/>
                  </a:lnTo>
                  <a:lnTo>
                    <a:pt x="946150" y="1151890"/>
                  </a:lnTo>
                  <a:lnTo>
                    <a:pt x="943610" y="1151890"/>
                  </a:lnTo>
                  <a:lnTo>
                    <a:pt x="943610" y="1153160"/>
                  </a:lnTo>
                  <a:lnTo>
                    <a:pt x="942340" y="1153160"/>
                  </a:lnTo>
                  <a:lnTo>
                    <a:pt x="942340" y="1154430"/>
                  </a:lnTo>
                  <a:lnTo>
                    <a:pt x="939800" y="1154430"/>
                  </a:lnTo>
                  <a:lnTo>
                    <a:pt x="939800" y="1155700"/>
                  </a:lnTo>
                  <a:lnTo>
                    <a:pt x="935990" y="1155700"/>
                  </a:lnTo>
                  <a:lnTo>
                    <a:pt x="935990" y="1156970"/>
                  </a:lnTo>
                  <a:lnTo>
                    <a:pt x="934720" y="1156970"/>
                  </a:lnTo>
                  <a:lnTo>
                    <a:pt x="934720" y="1158240"/>
                  </a:lnTo>
                  <a:lnTo>
                    <a:pt x="932180" y="1158240"/>
                  </a:lnTo>
                  <a:lnTo>
                    <a:pt x="932180" y="1159510"/>
                  </a:lnTo>
                  <a:lnTo>
                    <a:pt x="928370" y="1159510"/>
                  </a:lnTo>
                  <a:lnTo>
                    <a:pt x="928370" y="1160780"/>
                  </a:lnTo>
                  <a:lnTo>
                    <a:pt x="927100" y="1160780"/>
                  </a:lnTo>
                  <a:lnTo>
                    <a:pt x="927100" y="1162050"/>
                  </a:lnTo>
                  <a:lnTo>
                    <a:pt x="924560" y="1162050"/>
                  </a:lnTo>
                  <a:lnTo>
                    <a:pt x="924560" y="1163320"/>
                  </a:lnTo>
                  <a:lnTo>
                    <a:pt x="920750" y="1163320"/>
                  </a:lnTo>
                  <a:lnTo>
                    <a:pt x="920750" y="1164590"/>
                  </a:lnTo>
                  <a:lnTo>
                    <a:pt x="919480" y="1164590"/>
                  </a:lnTo>
                  <a:lnTo>
                    <a:pt x="919480" y="1165860"/>
                  </a:lnTo>
                  <a:lnTo>
                    <a:pt x="916940" y="1165860"/>
                  </a:lnTo>
                  <a:lnTo>
                    <a:pt x="916940" y="1167130"/>
                  </a:lnTo>
                  <a:lnTo>
                    <a:pt x="913130" y="1167130"/>
                  </a:lnTo>
                  <a:lnTo>
                    <a:pt x="913130" y="1169670"/>
                  </a:lnTo>
                  <a:lnTo>
                    <a:pt x="909320" y="1169670"/>
                  </a:lnTo>
                  <a:lnTo>
                    <a:pt x="909320" y="1170940"/>
                  </a:lnTo>
                  <a:lnTo>
                    <a:pt x="906780" y="1170940"/>
                  </a:lnTo>
                  <a:lnTo>
                    <a:pt x="906780" y="1172210"/>
                  </a:lnTo>
                  <a:lnTo>
                    <a:pt x="905510" y="1172210"/>
                  </a:lnTo>
                  <a:lnTo>
                    <a:pt x="905510" y="1173480"/>
                  </a:lnTo>
                  <a:lnTo>
                    <a:pt x="901700" y="1173480"/>
                  </a:lnTo>
                  <a:lnTo>
                    <a:pt x="901700" y="1174750"/>
                  </a:lnTo>
                  <a:lnTo>
                    <a:pt x="900430" y="1174750"/>
                  </a:lnTo>
                  <a:lnTo>
                    <a:pt x="900430" y="1176020"/>
                  </a:lnTo>
                  <a:lnTo>
                    <a:pt x="897890" y="1176020"/>
                  </a:lnTo>
                  <a:lnTo>
                    <a:pt x="897890" y="1177290"/>
                  </a:lnTo>
                  <a:lnTo>
                    <a:pt x="895350" y="1177290"/>
                  </a:lnTo>
                  <a:lnTo>
                    <a:pt x="895350" y="1178560"/>
                  </a:lnTo>
                  <a:lnTo>
                    <a:pt x="892810" y="1178560"/>
                  </a:lnTo>
                  <a:lnTo>
                    <a:pt x="891540" y="1179830"/>
                  </a:lnTo>
                  <a:lnTo>
                    <a:pt x="891540" y="1181100"/>
                  </a:lnTo>
                  <a:lnTo>
                    <a:pt x="889000" y="1181100"/>
                  </a:lnTo>
                  <a:lnTo>
                    <a:pt x="889000" y="1182370"/>
                  </a:lnTo>
                  <a:lnTo>
                    <a:pt x="885190" y="1182370"/>
                  </a:lnTo>
                  <a:lnTo>
                    <a:pt x="885190" y="1183640"/>
                  </a:lnTo>
                  <a:lnTo>
                    <a:pt x="883920" y="1183640"/>
                  </a:lnTo>
                  <a:lnTo>
                    <a:pt x="883920" y="1184910"/>
                  </a:lnTo>
                  <a:lnTo>
                    <a:pt x="881380" y="1184910"/>
                  </a:lnTo>
                  <a:lnTo>
                    <a:pt x="880110" y="1186180"/>
                  </a:lnTo>
                  <a:lnTo>
                    <a:pt x="878840" y="1186180"/>
                  </a:lnTo>
                  <a:lnTo>
                    <a:pt x="878840" y="1187450"/>
                  </a:lnTo>
                  <a:lnTo>
                    <a:pt x="877570" y="1187450"/>
                  </a:lnTo>
                  <a:lnTo>
                    <a:pt x="877570" y="1188720"/>
                  </a:lnTo>
                  <a:lnTo>
                    <a:pt x="873760" y="1188720"/>
                  </a:lnTo>
                  <a:lnTo>
                    <a:pt x="873760" y="1189990"/>
                  </a:lnTo>
                  <a:lnTo>
                    <a:pt x="871220" y="1189990"/>
                  </a:lnTo>
                  <a:lnTo>
                    <a:pt x="869950" y="1191260"/>
                  </a:lnTo>
                  <a:lnTo>
                    <a:pt x="869950" y="1192530"/>
                  </a:lnTo>
                  <a:lnTo>
                    <a:pt x="867410" y="1192530"/>
                  </a:lnTo>
                  <a:lnTo>
                    <a:pt x="867410" y="1193800"/>
                  </a:lnTo>
                  <a:lnTo>
                    <a:pt x="863600" y="1193800"/>
                  </a:lnTo>
                  <a:lnTo>
                    <a:pt x="863600" y="1195070"/>
                  </a:lnTo>
                  <a:lnTo>
                    <a:pt x="862330" y="1195070"/>
                  </a:lnTo>
                  <a:lnTo>
                    <a:pt x="862330" y="1196340"/>
                  </a:lnTo>
                  <a:lnTo>
                    <a:pt x="859790" y="1196340"/>
                  </a:lnTo>
                  <a:lnTo>
                    <a:pt x="858520" y="1197610"/>
                  </a:lnTo>
                  <a:lnTo>
                    <a:pt x="857250" y="1197610"/>
                  </a:lnTo>
                  <a:lnTo>
                    <a:pt x="857250" y="1198880"/>
                  </a:lnTo>
                  <a:lnTo>
                    <a:pt x="855980" y="1198880"/>
                  </a:lnTo>
                  <a:lnTo>
                    <a:pt x="855980" y="1200150"/>
                  </a:lnTo>
                  <a:lnTo>
                    <a:pt x="852170" y="1200150"/>
                  </a:lnTo>
                  <a:lnTo>
                    <a:pt x="852170" y="1201420"/>
                  </a:lnTo>
                  <a:lnTo>
                    <a:pt x="849630" y="1201420"/>
                  </a:lnTo>
                  <a:lnTo>
                    <a:pt x="848360" y="1202690"/>
                  </a:lnTo>
                  <a:lnTo>
                    <a:pt x="848360" y="1203960"/>
                  </a:lnTo>
                  <a:lnTo>
                    <a:pt x="845820" y="1203960"/>
                  </a:lnTo>
                  <a:lnTo>
                    <a:pt x="845820" y="1205230"/>
                  </a:lnTo>
                  <a:lnTo>
                    <a:pt x="843280" y="1205230"/>
                  </a:lnTo>
                  <a:lnTo>
                    <a:pt x="843280" y="1206500"/>
                  </a:lnTo>
                  <a:lnTo>
                    <a:pt x="840740" y="1206500"/>
                  </a:lnTo>
                  <a:lnTo>
                    <a:pt x="840740" y="1207770"/>
                  </a:lnTo>
                  <a:lnTo>
                    <a:pt x="838200" y="1207770"/>
                  </a:lnTo>
                  <a:lnTo>
                    <a:pt x="836930" y="1209040"/>
                  </a:lnTo>
                  <a:lnTo>
                    <a:pt x="835660" y="1209040"/>
                  </a:lnTo>
                  <a:lnTo>
                    <a:pt x="835660" y="1210310"/>
                  </a:lnTo>
                  <a:lnTo>
                    <a:pt x="834390" y="1210310"/>
                  </a:lnTo>
                  <a:lnTo>
                    <a:pt x="834390" y="1211580"/>
                  </a:lnTo>
                  <a:lnTo>
                    <a:pt x="831850" y="1211580"/>
                  </a:lnTo>
                  <a:lnTo>
                    <a:pt x="831850" y="1212850"/>
                  </a:lnTo>
                  <a:lnTo>
                    <a:pt x="828040" y="1212850"/>
                  </a:lnTo>
                  <a:lnTo>
                    <a:pt x="828040" y="1215390"/>
                  </a:lnTo>
                  <a:lnTo>
                    <a:pt x="824230" y="1215390"/>
                  </a:lnTo>
                  <a:lnTo>
                    <a:pt x="824230" y="1216660"/>
                  </a:lnTo>
                  <a:lnTo>
                    <a:pt x="821690" y="1216660"/>
                  </a:lnTo>
                  <a:lnTo>
                    <a:pt x="821690" y="1217930"/>
                  </a:lnTo>
                  <a:lnTo>
                    <a:pt x="820420" y="1217930"/>
                  </a:lnTo>
                  <a:lnTo>
                    <a:pt x="820420" y="1219200"/>
                  </a:lnTo>
                  <a:lnTo>
                    <a:pt x="817880" y="1219200"/>
                  </a:lnTo>
                  <a:lnTo>
                    <a:pt x="817880" y="1220470"/>
                  </a:lnTo>
                  <a:lnTo>
                    <a:pt x="814070" y="1220470"/>
                  </a:lnTo>
                  <a:lnTo>
                    <a:pt x="814070" y="1221740"/>
                  </a:lnTo>
                  <a:lnTo>
                    <a:pt x="812800" y="1221740"/>
                  </a:lnTo>
                  <a:lnTo>
                    <a:pt x="812800" y="1223010"/>
                  </a:lnTo>
                  <a:lnTo>
                    <a:pt x="810260" y="1223010"/>
                  </a:lnTo>
                  <a:lnTo>
                    <a:pt x="810260" y="1224280"/>
                  </a:lnTo>
                  <a:lnTo>
                    <a:pt x="806450" y="1224280"/>
                  </a:lnTo>
                  <a:lnTo>
                    <a:pt x="806450" y="1226820"/>
                  </a:lnTo>
                  <a:lnTo>
                    <a:pt x="802640" y="1226820"/>
                  </a:lnTo>
                  <a:lnTo>
                    <a:pt x="802640" y="1228090"/>
                  </a:lnTo>
                  <a:lnTo>
                    <a:pt x="800100" y="1228090"/>
                  </a:lnTo>
                  <a:lnTo>
                    <a:pt x="800100" y="1229360"/>
                  </a:lnTo>
                  <a:lnTo>
                    <a:pt x="798830" y="1229360"/>
                  </a:lnTo>
                  <a:lnTo>
                    <a:pt x="798830" y="1230630"/>
                  </a:lnTo>
                  <a:lnTo>
                    <a:pt x="796290" y="1230630"/>
                  </a:lnTo>
                  <a:lnTo>
                    <a:pt x="796290" y="1231900"/>
                  </a:lnTo>
                  <a:lnTo>
                    <a:pt x="793750" y="1231900"/>
                  </a:lnTo>
                  <a:lnTo>
                    <a:pt x="793750" y="1233170"/>
                  </a:lnTo>
                  <a:lnTo>
                    <a:pt x="791210" y="1233170"/>
                  </a:lnTo>
                  <a:lnTo>
                    <a:pt x="791210" y="1234440"/>
                  </a:lnTo>
                  <a:lnTo>
                    <a:pt x="788670" y="1234440"/>
                  </a:lnTo>
                  <a:lnTo>
                    <a:pt x="788670" y="1235710"/>
                  </a:lnTo>
                  <a:lnTo>
                    <a:pt x="786130" y="1235710"/>
                  </a:lnTo>
                  <a:lnTo>
                    <a:pt x="784860" y="1236980"/>
                  </a:lnTo>
                  <a:lnTo>
                    <a:pt x="784860" y="1238250"/>
                  </a:lnTo>
                  <a:lnTo>
                    <a:pt x="782320" y="1238250"/>
                  </a:lnTo>
                  <a:lnTo>
                    <a:pt x="782320" y="1239520"/>
                  </a:lnTo>
                  <a:lnTo>
                    <a:pt x="778510" y="1239520"/>
                  </a:lnTo>
                  <a:lnTo>
                    <a:pt x="778510" y="1240790"/>
                  </a:lnTo>
                  <a:lnTo>
                    <a:pt x="777240" y="1240790"/>
                  </a:lnTo>
                  <a:lnTo>
                    <a:pt x="777240" y="1242060"/>
                  </a:lnTo>
                  <a:lnTo>
                    <a:pt x="774700" y="1242060"/>
                  </a:lnTo>
                  <a:lnTo>
                    <a:pt x="774700" y="1243330"/>
                  </a:lnTo>
                  <a:lnTo>
                    <a:pt x="772160" y="1243330"/>
                  </a:lnTo>
                  <a:lnTo>
                    <a:pt x="772160" y="1244600"/>
                  </a:lnTo>
                  <a:lnTo>
                    <a:pt x="770890" y="1244600"/>
                  </a:lnTo>
                  <a:lnTo>
                    <a:pt x="770890" y="1245870"/>
                  </a:lnTo>
                  <a:lnTo>
                    <a:pt x="767080" y="1245870"/>
                  </a:lnTo>
                  <a:lnTo>
                    <a:pt x="767080" y="1247140"/>
                  </a:lnTo>
                  <a:lnTo>
                    <a:pt x="764540" y="1247140"/>
                  </a:lnTo>
                  <a:lnTo>
                    <a:pt x="763270" y="1248410"/>
                  </a:lnTo>
                  <a:lnTo>
                    <a:pt x="763270" y="1249680"/>
                  </a:lnTo>
                  <a:lnTo>
                    <a:pt x="760730" y="1249680"/>
                  </a:lnTo>
                  <a:lnTo>
                    <a:pt x="760730" y="1250950"/>
                  </a:lnTo>
                  <a:lnTo>
                    <a:pt x="756920" y="1250950"/>
                  </a:lnTo>
                  <a:lnTo>
                    <a:pt x="756920" y="1252220"/>
                  </a:lnTo>
                  <a:lnTo>
                    <a:pt x="755650" y="1252220"/>
                  </a:lnTo>
                  <a:lnTo>
                    <a:pt x="755650" y="1253490"/>
                  </a:lnTo>
                  <a:lnTo>
                    <a:pt x="753110" y="1253490"/>
                  </a:lnTo>
                  <a:lnTo>
                    <a:pt x="753110" y="1254760"/>
                  </a:lnTo>
                  <a:lnTo>
                    <a:pt x="750570" y="1254760"/>
                  </a:lnTo>
                  <a:lnTo>
                    <a:pt x="750570" y="1256030"/>
                  </a:lnTo>
                  <a:lnTo>
                    <a:pt x="749300" y="1256030"/>
                  </a:lnTo>
                  <a:lnTo>
                    <a:pt x="749300" y="1257300"/>
                  </a:lnTo>
                  <a:lnTo>
                    <a:pt x="745490" y="1257300"/>
                  </a:lnTo>
                  <a:lnTo>
                    <a:pt x="745490" y="1258570"/>
                  </a:lnTo>
                  <a:lnTo>
                    <a:pt x="744220" y="1258570"/>
                  </a:lnTo>
                  <a:lnTo>
                    <a:pt x="744220" y="1259840"/>
                  </a:lnTo>
                  <a:lnTo>
                    <a:pt x="741680" y="1259840"/>
                  </a:lnTo>
                  <a:lnTo>
                    <a:pt x="741680" y="1261110"/>
                  </a:lnTo>
                  <a:lnTo>
                    <a:pt x="740410" y="1261110"/>
                  </a:lnTo>
                  <a:lnTo>
                    <a:pt x="740410" y="1262380"/>
                  </a:lnTo>
                  <a:lnTo>
                    <a:pt x="736600" y="1262380"/>
                  </a:lnTo>
                  <a:lnTo>
                    <a:pt x="736600" y="1264920"/>
                  </a:lnTo>
                  <a:lnTo>
                    <a:pt x="734060" y="1264920"/>
                  </a:lnTo>
                  <a:lnTo>
                    <a:pt x="734060" y="1266190"/>
                  </a:lnTo>
                  <a:lnTo>
                    <a:pt x="730250" y="1266190"/>
                  </a:lnTo>
                  <a:lnTo>
                    <a:pt x="730250" y="1268730"/>
                  </a:lnTo>
                  <a:lnTo>
                    <a:pt x="727710" y="1268730"/>
                  </a:lnTo>
                  <a:lnTo>
                    <a:pt x="727710" y="1270000"/>
                  </a:lnTo>
                  <a:lnTo>
                    <a:pt x="726440" y="1270000"/>
                  </a:lnTo>
                  <a:lnTo>
                    <a:pt x="726440" y="1271270"/>
                  </a:lnTo>
                  <a:lnTo>
                    <a:pt x="723900" y="1271270"/>
                  </a:lnTo>
                  <a:lnTo>
                    <a:pt x="723900" y="1272540"/>
                  </a:lnTo>
                  <a:lnTo>
                    <a:pt x="721360" y="1272540"/>
                  </a:lnTo>
                  <a:lnTo>
                    <a:pt x="721360" y="1273810"/>
                  </a:lnTo>
                  <a:lnTo>
                    <a:pt x="718820" y="1273810"/>
                  </a:lnTo>
                  <a:lnTo>
                    <a:pt x="717550" y="1275080"/>
                  </a:lnTo>
                  <a:lnTo>
                    <a:pt x="717550" y="1276350"/>
                  </a:lnTo>
                  <a:lnTo>
                    <a:pt x="715010" y="1276350"/>
                  </a:lnTo>
                  <a:lnTo>
                    <a:pt x="713740" y="1277620"/>
                  </a:lnTo>
                  <a:lnTo>
                    <a:pt x="712470" y="1277620"/>
                  </a:lnTo>
                  <a:lnTo>
                    <a:pt x="711200" y="1278890"/>
                  </a:lnTo>
                  <a:lnTo>
                    <a:pt x="711200" y="1280160"/>
                  </a:lnTo>
                  <a:lnTo>
                    <a:pt x="708660" y="1280160"/>
                  </a:lnTo>
                  <a:lnTo>
                    <a:pt x="707390" y="1281430"/>
                  </a:lnTo>
                  <a:lnTo>
                    <a:pt x="707390" y="1282700"/>
                  </a:lnTo>
                  <a:lnTo>
                    <a:pt x="706120" y="1282700"/>
                  </a:lnTo>
                  <a:lnTo>
                    <a:pt x="706120" y="1283970"/>
                  </a:lnTo>
                  <a:lnTo>
                    <a:pt x="702310" y="1283970"/>
                  </a:lnTo>
                  <a:lnTo>
                    <a:pt x="702310" y="1285240"/>
                  </a:lnTo>
                  <a:lnTo>
                    <a:pt x="699770" y="1285240"/>
                  </a:lnTo>
                  <a:lnTo>
                    <a:pt x="699770" y="1287780"/>
                  </a:lnTo>
                  <a:lnTo>
                    <a:pt x="695960" y="1287780"/>
                  </a:lnTo>
                  <a:lnTo>
                    <a:pt x="695960" y="1290320"/>
                  </a:lnTo>
                  <a:lnTo>
                    <a:pt x="692150" y="1290320"/>
                  </a:lnTo>
                  <a:lnTo>
                    <a:pt x="692150" y="1291590"/>
                  </a:lnTo>
                  <a:lnTo>
                    <a:pt x="690880" y="1291590"/>
                  </a:lnTo>
                  <a:lnTo>
                    <a:pt x="689610" y="1292860"/>
                  </a:lnTo>
                  <a:lnTo>
                    <a:pt x="688340" y="1292860"/>
                  </a:lnTo>
                  <a:lnTo>
                    <a:pt x="688340" y="1294130"/>
                  </a:lnTo>
                  <a:lnTo>
                    <a:pt x="687070" y="1294130"/>
                  </a:lnTo>
                  <a:lnTo>
                    <a:pt x="685800" y="1295400"/>
                  </a:lnTo>
                  <a:lnTo>
                    <a:pt x="684530" y="1295400"/>
                  </a:lnTo>
                  <a:lnTo>
                    <a:pt x="683260" y="1296670"/>
                  </a:lnTo>
                  <a:lnTo>
                    <a:pt x="681990" y="1296670"/>
                  </a:lnTo>
                  <a:lnTo>
                    <a:pt x="681990" y="1297940"/>
                  </a:lnTo>
                  <a:lnTo>
                    <a:pt x="680720" y="1297940"/>
                  </a:lnTo>
                  <a:lnTo>
                    <a:pt x="679450" y="1299210"/>
                  </a:lnTo>
                  <a:lnTo>
                    <a:pt x="678180" y="1299210"/>
                  </a:lnTo>
                  <a:lnTo>
                    <a:pt x="676910" y="1300480"/>
                  </a:lnTo>
                  <a:lnTo>
                    <a:pt x="676910" y="1301750"/>
                  </a:lnTo>
                  <a:lnTo>
                    <a:pt x="674370" y="1301750"/>
                  </a:lnTo>
                  <a:lnTo>
                    <a:pt x="673100" y="1303020"/>
                  </a:lnTo>
                  <a:lnTo>
                    <a:pt x="671830" y="1303020"/>
                  </a:lnTo>
                  <a:lnTo>
                    <a:pt x="671830" y="1304290"/>
                  </a:lnTo>
                  <a:lnTo>
                    <a:pt x="669290" y="1304290"/>
                  </a:lnTo>
                  <a:lnTo>
                    <a:pt x="669290" y="1305560"/>
                  </a:lnTo>
                  <a:lnTo>
                    <a:pt x="668020" y="1305560"/>
                  </a:lnTo>
                  <a:lnTo>
                    <a:pt x="668020" y="1306830"/>
                  </a:lnTo>
                  <a:lnTo>
                    <a:pt x="665480" y="1306830"/>
                  </a:lnTo>
                  <a:lnTo>
                    <a:pt x="665480" y="1308100"/>
                  </a:lnTo>
                  <a:lnTo>
                    <a:pt x="664210" y="1308100"/>
                  </a:lnTo>
                  <a:lnTo>
                    <a:pt x="664210" y="1309370"/>
                  </a:lnTo>
                  <a:lnTo>
                    <a:pt x="661670" y="1309370"/>
                  </a:lnTo>
                  <a:lnTo>
                    <a:pt x="661670" y="1310640"/>
                  </a:lnTo>
                  <a:lnTo>
                    <a:pt x="660400" y="1310640"/>
                  </a:lnTo>
                  <a:lnTo>
                    <a:pt x="660400" y="1311910"/>
                  </a:lnTo>
                  <a:lnTo>
                    <a:pt x="657860" y="1311910"/>
                  </a:lnTo>
                  <a:lnTo>
                    <a:pt x="657860" y="1313180"/>
                  </a:lnTo>
                  <a:lnTo>
                    <a:pt x="656590" y="1313180"/>
                  </a:lnTo>
                  <a:lnTo>
                    <a:pt x="655320" y="1314450"/>
                  </a:lnTo>
                  <a:lnTo>
                    <a:pt x="654050" y="1314450"/>
                  </a:lnTo>
                  <a:lnTo>
                    <a:pt x="654050" y="1315720"/>
                  </a:lnTo>
                  <a:lnTo>
                    <a:pt x="651510" y="1315720"/>
                  </a:lnTo>
                  <a:lnTo>
                    <a:pt x="651510" y="1316990"/>
                  </a:lnTo>
                  <a:lnTo>
                    <a:pt x="650240" y="1316990"/>
                  </a:lnTo>
                  <a:lnTo>
                    <a:pt x="648970" y="1318260"/>
                  </a:lnTo>
                  <a:lnTo>
                    <a:pt x="647700" y="1318260"/>
                  </a:lnTo>
                  <a:lnTo>
                    <a:pt x="646430" y="1319530"/>
                  </a:lnTo>
                  <a:lnTo>
                    <a:pt x="646430" y="1320800"/>
                  </a:lnTo>
                  <a:lnTo>
                    <a:pt x="645160" y="1320800"/>
                  </a:lnTo>
                  <a:lnTo>
                    <a:pt x="645160" y="1322070"/>
                  </a:lnTo>
                  <a:lnTo>
                    <a:pt x="642620" y="1322070"/>
                  </a:lnTo>
                  <a:lnTo>
                    <a:pt x="641350" y="1323340"/>
                  </a:lnTo>
                  <a:lnTo>
                    <a:pt x="640080" y="1323340"/>
                  </a:lnTo>
                  <a:lnTo>
                    <a:pt x="638810" y="1324610"/>
                  </a:lnTo>
                  <a:lnTo>
                    <a:pt x="638810" y="1325880"/>
                  </a:lnTo>
                  <a:lnTo>
                    <a:pt x="637540" y="1325880"/>
                  </a:lnTo>
                  <a:lnTo>
                    <a:pt x="637540" y="1327150"/>
                  </a:lnTo>
                  <a:lnTo>
                    <a:pt x="635000" y="1327150"/>
                  </a:lnTo>
                  <a:lnTo>
                    <a:pt x="633730" y="1328420"/>
                  </a:lnTo>
                  <a:lnTo>
                    <a:pt x="633730" y="1329690"/>
                  </a:lnTo>
                  <a:lnTo>
                    <a:pt x="631190" y="1329690"/>
                  </a:lnTo>
                  <a:lnTo>
                    <a:pt x="631190" y="1330960"/>
                  </a:lnTo>
                  <a:lnTo>
                    <a:pt x="629920" y="1330960"/>
                  </a:lnTo>
                  <a:lnTo>
                    <a:pt x="629920" y="1332230"/>
                  </a:lnTo>
                  <a:lnTo>
                    <a:pt x="627380" y="1332230"/>
                  </a:lnTo>
                  <a:lnTo>
                    <a:pt x="626110" y="1333500"/>
                  </a:lnTo>
                  <a:lnTo>
                    <a:pt x="626110" y="1334770"/>
                  </a:lnTo>
                  <a:lnTo>
                    <a:pt x="623570" y="1334770"/>
                  </a:lnTo>
                  <a:lnTo>
                    <a:pt x="623570" y="1336040"/>
                  </a:lnTo>
                  <a:lnTo>
                    <a:pt x="622300" y="1336040"/>
                  </a:lnTo>
                  <a:lnTo>
                    <a:pt x="622300" y="1337310"/>
                  </a:lnTo>
                  <a:lnTo>
                    <a:pt x="619760" y="1337310"/>
                  </a:lnTo>
                  <a:lnTo>
                    <a:pt x="618490" y="1339850"/>
                  </a:lnTo>
                  <a:lnTo>
                    <a:pt x="617220" y="1339850"/>
                  </a:lnTo>
                  <a:lnTo>
                    <a:pt x="615950" y="1341120"/>
                  </a:lnTo>
                  <a:lnTo>
                    <a:pt x="614680" y="1341120"/>
                  </a:lnTo>
                  <a:lnTo>
                    <a:pt x="614680" y="1342390"/>
                  </a:lnTo>
                  <a:lnTo>
                    <a:pt x="612140" y="1342390"/>
                  </a:lnTo>
                  <a:lnTo>
                    <a:pt x="610870" y="1344930"/>
                  </a:lnTo>
                  <a:lnTo>
                    <a:pt x="609600" y="1344930"/>
                  </a:lnTo>
                  <a:lnTo>
                    <a:pt x="608330" y="1346200"/>
                  </a:lnTo>
                  <a:lnTo>
                    <a:pt x="608330" y="1347470"/>
                  </a:lnTo>
                  <a:lnTo>
                    <a:pt x="607060" y="1347470"/>
                  </a:lnTo>
                  <a:lnTo>
                    <a:pt x="607060" y="1348740"/>
                  </a:lnTo>
                  <a:lnTo>
                    <a:pt x="604520" y="1348740"/>
                  </a:lnTo>
                  <a:lnTo>
                    <a:pt x="603250" y="1350010"/>
                  </a:lnTo>
                  <a:lnTo>
                    <a:pt x="601980" y="1350010"/>
                  </a:lnTo>
                  <a:lnTo>
                    <a:pt x="600710" y="1351280"/>
                  </a:lnTo>
                  <a:lnTo>
                    <a:pt x="600710" y="1352550"/>
                  </a:lnTo>
                  <a:lnTo>
                    <a:pt x="599440" y="1352550"/>
                  </a:lnTo>
                  <a:lnTo>
                    <a:pt x="599440" y="1353820"/>
                  </a:lnTo>
                  <a:lnTo>
                    <a:pt x="596900" y="1353820"/>
                  </a:lnTo>
                  <a:lnTo>
                    <a:pt x="595630" y="1355090"/>
                  </a:lnTo>
                  <a:lnTo>
                    <a:pt x="595630" y="1356360"/>
                  </a:lnTo>
                  <a:lnTo>
                    <a:pt x="593090" y="1356360"/>
                  </a:lnTo>
                  <a:lnTo>
                    <a:pt x="593090" y="1357630"/>
                  </a:lnTo>
                  <a:lnTo>
                    <a:pt x="591820" y="1357630"/>
                  </a:lnTo>
                  <a:lnTo>
                    <a:pt x="591820" y="1358900"/>
                  </a:lnTo>
                  <a:lnTo>
                    <a:pt x="589280" y="1358900"/>
                  </a:lnTo>
                  <a:lnTo>
                    <a:pt x="588010" y="1360170"/>
                  </a:lnTo>
                  <a:lnTo>
                    <a:pt x="588010" y="1361440"/>
                  </a:lnTo>
                  <a:lnTo>
                    <a:pt x="585470" y="1361440"/>
                  </a:lnTo>
                  <a:lnTo>
                    <a:pt x="585470" y="1362710"/>
                  </a:lnTo>
                  <a:lnTo>
                    <a:pt x="584200" y="1362710"/>
                  </a:lnTo>
                  <a:lnTo>
                    <a:pt x="584200" y="1363980"/>
                  </a:lnTo>
                  <a:lnTo>
                    <a:pt x="581660" y="1363980"/>
                  </a:lnTo>
                  <a:lnTo>
                    <a:pt x="580390" y="1366520"/>
                  </a:lnTo>
                  <a:lnTo>
                    <a:pt x="579120" y="1366520"/>
                  </a:lnTo>
                  <a:lnTo>
                    <a:pt x="577850" y="1367790"/>
                  </a:lnTo>
                  <a:lnTo>
                    <a:pt x="576580" y="1367790"/>
                  </a:lnTo>
                  <a:lnTo>
                    <a:pt x="574040" y="1370342"/>
                  </a:lnTo>
                  <a:lnTo>
                    <a:pt x="574040" y="1620520"/>
                  </a:lnTo>
                  <a:lnTo>
                    <a:pt x="656590" y="1620520"/>
                  </a:lnTo>
                  <a:lnTo>
                    <a:pt x="657860" y="1619250"/>
                  </a:lnTo>
                  <a:lnTo>
                    <a:pt x="660400" y="1619250"/>
                  </a:lnTo>
                  <a:lnTo>
                    <a:pt x="660400" y="1616710"/>
                  </a:lnTo>
                  <a:lnTo>
                    <a:pt x="661670" y="1616710"/>
                  </a:lnTo>
                  <a:lnTo>
                    <a:pt x="664210" y="1615440"/>
                  </a:lnTo>
                  <a:lnTo>
                    <a:pt x="665480" y="1615440"/>
                  </a:lnTo>
                  <a:lnTo>
                    <a:pt x="665480" y="1614170"/>
                  </a:lnTo>
                  <a:lnTo>
                    <a:pt x="668020" y="1614170"/>
                  </a:lnTo>
                  <a:lnTo>
                    <a:pt x="668020" y="1611630"/>
                  </a:lnTo>
                  <a:lnTo>
                    <a:pt x="669290" y="1611630"/>
                  </a:lnTo>
                  <a:lnTo>
                    <a:pt x="671830" y="1609090"/>
                  </a:lnTo>
                  <a:lnTo>
                    <a:pt x="673100" y="1609090"/>
                  </a:lnTo>
                  <a:lnTo>
                    <a:pt x="673100" y="1607820"/>
                  </a:lnTo>
                  <a:lnTo>
                    <a:pt x="675640" y="1607820"/>
                  </a:lnTo>
                  <a:lnTo>
                    <a:pt x="675640" y="1606550"/>
                  </a:lnTo>
                  <a:lnTo>
                    <a:pt x="676910" y="1606550"/>
                  </a:lnTo>
                  <a:lnTo>
                    <a:pt x="679450" y="1604010"/>
                  </a:lnTo>
                  <a:lnTo>
                    <a:pt x="680720" y="1604010"/>
                  </a:lnTo>
                  <a:lnTo>
                    <a:pt x="680720" y="1602740"/>
                  </a:lnTo>
                  <a:lnTo>
                    <a:pt x="683260" y="1602740"/>
                  </a:lnTo>
                  <a:lnTo>
                    <a:pt x="683260" y="1601470"/>
                  </a:lnTo>
                  <a:lnTo>
                    <a:pt x="684530" y="1601470"/>
                  </a:lnTo>
                  <a:lnTo>
                    <a:pt x="684530" y="1600200"/>
                  </a:lnTo>
                  <a:lnTo>
                    <a:pt x="687070" y="1598930"/>
                  </a:lnTo>
                  <a:lnTo>
                    <a:pt x="688340" y="1598930"/>
                  </a:lnTo>
                  <a:lnTo>
                    <a:pt x="688340" y="1597660"/>
                  </a:lnTo>
                  <a:lnTo>
                    <a:pt x="690880" y="1597660"/>
                  </a:lnTo>
                  <a:lnTo>
                    <a:pt x="690880" y="1596390"/>
                  </a:lnTo>
                  <a:lnTo>
                    <a:pt x="692150" y="1596390"/>
                  </a:lnTo>
                  <a:lnTo>
                    <a:pt x="692150" y="1595120"/>
                  </a:lnTo>
                  <a:lnTo>
                    <a:pt x="694690" y="1593850"/>
                  </a:lnTo>
                  <a:lnTo>
                    <a:pt x="695960" y="1593850"/>
                  </a:lnTo>
                  <a:lnTo>
                    <a:pt x="695960" y="1592580"/>
                  </a:lnTo>
                  <a:lnTo>
                    <a:pt x="698500" y="1592580"/>
                  </a:lnTo>
                  <a:lnTo>
                    <a:pt x="698500" y="1590040"/>
                  </a:lnTo>
                  <a:lnTo>
                    <a:pt x="699770" y="1590040"/>
                  </a:lnTo>
                  <a:lnTo>
                    <a:pt x="702310" y="1588770"/>
                  </a:lnTo>
                  <a:lnTo>
                    <a:pt x="703580" y="1588770"/>
                  </a:lnTo>
                  <a:lnTo>
                    <a:pt x="703580" y="1587500"/>
                  </a:lnTo>
                  <a:lnTo>
                    <a:pt x="706120" y="1587500"/>
                  </a:lnTo>
                  <a:lnTo>
                    <a:pt x="706120" y="1584960"/>
                  </a:lnTo>
                  <a:lnTo>
                    <a:pt x="707390" y="1584960"/>
                  </a:lnTo>
                  <a:lnTo>
                    <a:pt x="709930" y="1582420"/>
                  </a:lnTo>
                  <a:lnTo>
                    <a:pt x="711200" y="1582420"/>
                  </a:lnTo>
                  <a:lnTo>
                    <a:pt x="711200" y="1581150"/>
                  </a:lnTo>
                  <a:lnTo>
                    <a:pt x="713740" y="1581150"/>
                  </a:lnTo>
                  <a:lnTo>
                    <a:pt x="713740" y="1579880"/>
                  </a:lnTo>
                  <a:lnTo>
                    <a:pt x="713994" y="1579880"/>
                  </a:lnTo>
                  <a:lnTo>
                    <a:pt x="713994" y="1776730"/>
                  </a:lnTo>
                  <a:lnTo>
                    <a:pt x="796544" y="1776730"/>
                  </a:lnTo>
                  <a:lnTo>
                    <a:pt x="797814" y="1775460"/>
                  </a:lnTo>
                  <a:lnTo>
                    <a:pt x="800354" y="1775460"/>
                  </a:lnTo>
                  <a:lnTo>
                    <a:pt x="800354" y="1774190"/>
                  </a:lnTo>
                  <a:lnTo>
                    <a:pt x="801624" y="1772920"/>
                  </a:lnTo>
                  <a:lnTo>
                    <a:pt x="804164" y="1772920"/>
                  </a:lnTo>
                  <a:lnTo>
                    <a:pt x="804164" y="1771650"/>
                  </a:lnTo>
                  <a:lnTo>
                    <a:pt x="806704" y="1771650"/>
                  </a:lnTo>
                  <a:lnTo>
                    <a:pt x="806704" y="1770380"/>
                  </a:lnTo>
                  <a:lnTo>
                    <a:pt x="807974" y="1770380"/>
                  </a:lnTo>
                  <a:lnTo>
                    <a:pt x="807974" y="1769110"/>
                  </a:lnTo>
                  <a:lnTo>
                    <a:pt x="811784" y="1769110"/>
                  </a:lnTo>
                  <a:lnTo>
                    <a:pt x="811784" y="1767840"/>
                  </a:lnTo>
                  <a:lnTo>
                    <a:pt x="814324" y="1767840"/>
                  </a:lnTo>
                  <a:lnTo>
                    <a:pt x="814324" y="1766570"/>
                  </a:lnTo>
                  <a:lnTo>
                    <a:pt x="815594" y="1766570"/>
                  </a:lnTo>
                  <a:lnTo>
                    <a:pt x="815594" y="1765300"/>
                  </a:lnTo>
                  <a:lnTo>
                    <a:pt x="818134" y="1765300"/>
                  </a:lnTo>
                  <a:lnTo>
                    <a:pt x="818134" y="1764030"/>
                  </a:lnTo>
                  <a:lnTo>
                    <a:pt x="820674" y="1764030"/>
                  </a:lnTo>
                  <a:lnTo>
                    <a:pt x="820674" y="1762760"/>
                  </a:lnTo>
                  <a:lnTo>
                    <a:pt x="821944" y="1761490"/>
                  </a:lnTo>
                  <a:lnTo>
                    <a:pt x="824484" y="1761490"/>
                  </a:lnTo>
                  <a:lnTo>
                    <a:pt x="824484" y="1760220"/>
                  </a:lnTo>
                  <a:lnTo>
                    <a:pt x="825754" y="1760220"/>
                  </a:lnTo>
                  <a:lnTo>
                    <a:pt x="827024" y="1758950"/>
                  </a:lnTo>
                  <a:lnTo>
                    <a:pt x="828294" y="1758950"/>
                  </a:lnTo>
                  <a:lnTo>
                    <a:pt x="828294" y="1757680"/>
                  </a:lnTo>
                  <a:lnTo>
                    <a:pt x="829564" y="1757680"/>
                  </a:lnTo>
                  <a:lnTo>
                    <a:pt x="830834" y="1756410"/>
                  </a:lnTo>
                  <a:lnTo>
                    <a:pt x="833374" y="1756410"/>
                  </a:lnTo>
                  <a:lnTo>
                    <a:pt x="833374" y="1755140"/>
                  </a:lnTo>
                  <a:lnTo>
                    <a:pt x="834644" y="1755140"/>
                  </a:lnTo>
                  <a:lnTo>
                    <a:pt x="834644" y="1753870"/>
                  </a:lnTo>
                  <a:lnTo>
                    <a:pt x="837184" y="1753870"/>
                  </a:lnTo>
                  <a:lnTo>
                    <a:pt x="837184" y="1752600"/>
                  </a:lnTo>
                  <a:lnTo>
                    <a:pt x="840994" y="1752600"/>
                  </a:lnTo>
                  <a:lnTo>
                    <a:pt x="840994" y="1750060"/>
                  </a:lnTo>
                  <a:lnTo>
                    <a:pt x="844804" y="1750060"/>
                  </a:lnTo>
                  <a:lnTo>
                    <a:pt x="844804" y="1748790"/>
                  </a:lnTo>
                  <a:lnTo>
                    <a:pt x="846074" y="1748790"/>
                  </a:lnTo>
                  <a:lnTo>
                    <a:pt x="846074" y="1747520"/>
                  </a:lnTo>
                  <a:lnTo>
                    <a:pt x="848614" y="1747520"/>
                  </a:lnTo>
                  <a:lnTo>
                    <a:pt x="848614" y="1746250"/>
                  </a:lnTo>
                  <a:lnTo>
                    <a:pt x="849884" y="1746250"/>
                  </a:lnTo>
                  <a:lnTo>
                    <a:pt x="849884" y="1744980"/>
                  </a:lnTo>
                  <a:lnTo>
                    <a:pt x="853694" y="1744980"/>
                  </a:lnTo>
                  <a:lnTo>
                    <a:pt x="853694" y="1743710"/>
                  </a:lnTo>
                  <a:lnTo>
                    <a:pt x="854964" y="1743710"/>
                  </a:lnTo>
                  <a:lnTo>
                    <a:pt x="854964" y="1742440"/>
                  </a:lnTo>
                  <a:lnTo>
                    <a:pt x="857504" y="1742440"/>
                  </a:lnTo>
                  <a:lnTo>
                    <a:pt x="857504" y="1741170"/>
                  </a:lnTo>
                  <a:lnTo>
                    <a:pt x="860044" y="1741170"/>
                  </a:lnTo>
                  <a:lnTo>
                    <a:pt x="860044" y="1739900"/>
                  </a:lnTo>
                  <a:lnTo>
                    <a:pt x="861314" y="1738630"/>
                  </a:lnTo>
                  <a:lnTo>
                    <a:pt x="862838" y="1738630"/>
                  </a:lnTo>
                  <a:lnTo>
                    <a:pt x="862838" y="1895602"/>
                  </a:lnTo>
                  <a:lnTo>
                    <a:pt x="945388" y="1895602"/>
                  </a:lnTo>
                  <a:lnTo>
                    <a:pt x="945388" y="1894332"/>
                  </a:lnTo>
                  <a:lnTo>
                    <a:pt x="946658" y="1894332"/>
                  </a:lnTo>
                  <a:lnTo>
                    <a:pt x="947928" y="1893062"/>
                  </a:lnTo>
                  <a:lnTo>
                    <a:pt x="949198" y="1893062"/>
                  </a:lnTo>
                  <a:lnTo>
                    <a:pt x="950468" y="1891792"/>
                  </a:lnTo>
                  <a:lnTo>
                    <a:pt x="951738" y="1891792"/>
                  </a:lnTo>
                  <a:lnTo>
                    <a:pt x="951738" y="1890522"/>
                  </a:lnTo>
                  <a:lnTo>
                    <a:pt x="954278" y="1890522"/>
                  </a:lnTo>
                  <a:lnTo>
                    <a:pt x="954278" y="1889252"/>
                  </a:lnTo>
                  <a:lnTo>
                    <a:pt x="956818" y="1889252"/>
                  </a:lnTo>
                  <a:lnTo>
                    <a:pt x="956818" y="1886712"/>
                  </a:lnTo>
                  <a:lnTo>
                    <a:pt x="958088" y="1886712"/>
                  </a:lnTo>
                  <a:lnTo>
                    <a:pt x="959358" y="1885442"/>
                  </a:lnTo>
                  <a:lnTo>
                    <a:pt x="960628" y="1885442"/>
                  </a:lnTo>
                  <a:lnTo>
                    <a:pt x="960628" y="1884172"/>
                  </a:lnTo>
                  <a:lnTo>
                    <a:pt x="963168" y="1884172"/>
                  </a:lnTo>
                  <a:lnTo>
                    <a:pt x="963168" y="1882902"/>
                  </a:lnTo>
                  <a:lnTo>
                    <a:pt x="965708" y="1882902"/>
                  </a:lnTo>
                  <a:lnTo>
                    <a:pt x="965708" y="1881632"/>
                  </a:lnTo>
                  <a:lnTo>
                    <a:pt x="966978" y="1881632"/>
                  </a:lnTo>
                  <a:lnTo>
                    <a:pt x="966978" y="1880362"/>
                  </a:lnTo>
                  <a:lnTo>
                    <a:pt x="969518" y="1880362"/>
                  </a:lnTo>
                  <a:lnTo>
                    <a:pt x="969518" y="1879092"/>
                  </a:lnTo>
                  <a:lnTo>
                    <a:pt x="972058" y="1879092"/>
                  </a:lnTo>
                  <a:lnTo>
                    <a:pt x="972058" y="1876552"/>
                  </a:lnTo>
                  <a:lnTo>
                    <a:pt x="973328" y="1876552"/>
                  </a:lnTo>
                  <a:lnTo>
                    <a:pt x="974598" y="1875282"/>
                  </a:lnTo>
                  <a:lnTo>
                    <a:pt x="975868" y="1875282"/>
                  </a:lnTo>
                  <a:lnTo>
                    <a:pt x="977138" y="1874012"/>
                  </a:lnTo>
                  <a:lnTo>
                    <a:pt x="978408" y="1874012"/>
                  </a:lnTo>
                  <a:lnTo>
                    <a:pt x="978408" y="1872742"/>
                  </a:lnTo>
                  <a:lnTo>
                    <a:pt x="980948" y="1872742"/>
                  </a:lnTo>
                  <a:lnTo>
                    <a:pt x="980948" y="1871472"/>
                  </a:lnTo>
                  <a:lnTo>
                    <a:pt x="983488" y="1871472"/>
                  </a:lnTo>
                  <a:lnTo>
                    <a:pt x="983488" y="1868932"/>
                  </a:lnTo>
                  <a:lnTo>
                    <a:pt x="987298" y="1868932"/>
                  </a:lnTo>
                  <a:lnTo>
                    <a:pt x="987298" y="1867662"/>
                  </a:lnTo>
                  <a:lnTo>
                    <a:pt x="988568" y="1867662"/>
                  </a:lnTo>
                  <a:lnTo>
                    <a:pt x="988568" y="1866392"/>
                  </a:lnTo>
                  <a:lnTo>
                    <a:pt x="991108" y="1866392"/>
                  </a:lnTo>
                  <a:lnTo>
                    <a:pt x="991108" y="1865122"/>
                  </a:lnTo>
                  <a:lnTo>
                    <a:pt x="993648" y="1865122"/>
                  </a:lnTo>
                  <a:lnTo>
                    <a:pt x="993648" y="1863852"/>
                  </a:lnTo>
                  <a:lnTo>
                    <a:pt x="996188" y="1863852"/>
                  </a:lnTo>
                  <a:lnTo>
                    <a:pt x="996188" y="1862582"/>
                  </a:lnTo>
                  <a:lnTo>
                    <a:pt x="997458" y="1862582"/>
                  </a:lnTo>
                  <a:lnTo>
                    <a:pt x="997458" y="1861312"/>
                  </a:lnTo>
                  <a:lnTo>
                    <a:pt x="999998" y="1861312"/>
                  </a:lnTo>
                  <a:lnTo>
                    <a:pt x="999998" y="1860042"/>
                  </a:lnTo>
                  <a:lnTo>
                    <a:pt x="1002538" y="1860042"/>
                  </a:lnTo>
                  <a:lnTo>
                    <a:pt x="1002538" y="1858772"/>
                  </a:lnTo>
                  <a:lnTo>
                    <a:pt x="1003808" y="1858772"/>
                  </a:lnTo>
                  <a:lnTo>
                    <a:pt x="1003808" y="1857502"/>
                  </a:lnTo>
                  <a:lnTo>
                    <a:pt x="1007618" y="1857502"/>
                  </a:lnTo>
                  <a:lnTo>
                    <a:pt x="1007618" y="1856232"/>
                  </a:lnTo>
                  <a:lnTo>
                    <a:pt x="1010158" y="1856232"/>
                  </a:lnTo>
                  <a:lnTo>
                    <a:pt x="1010158" y="1854962"/>
                  </a:lnTo>
                  <a:lnTo>
                    <a:pt x="1011428" y="1854962"/>
                  </a:lnTo>
                  <a:lnTo>
                    <a:pt x="1011428" y="1853692"/>
                  </a:lnTo>
                  <a:lnTo>
                    <a:pt x="1013968" y="1853692"/>
                  </a:lnTo>
                  <a:lnTo>
                    <a:pt x="1013968" y="1852422"/>
                  </a:lnTo>
                  <a:lnTo>
                    <a:pt x="1016508" y="1852422"/>
                  </a:lnTo>
                  <a:lnTo>
                    <a:pt x="1016508" y="1851152"/>
                  </a:lnTo>
                  <a:lnTo>
                    <a:pt x="1017778" y="1851152"/>
                  </a:lnTo>
                  <a:lnTo>
                    <a:pt x="1017778" y="1849882"/>
                  </a:lnTo>
                  <a:lnTo>
                    <a:pt x="1021588" y="1849882"/>
                  </a:lnTo>
                  <a:lnTo>
                    <a:pt x="1021588" y="1848612"/>
                  </a:lnTo>
                  <a:lnTo>
                    <a:pt x="1022858" y="1848612"/>
                  </a:lnTo>
                  <a:lnTo>
                    <a:pt x="1022858" y="1847342"/>
                  </a:lnTo>
                  <a:lnTo>
                    <a:pt x="1025398" y="1847342"/>
                  </a:lnTo>
                  <a:lnTo>
                    <a:pt x="1025398" y="1846072"/>
                  </a:lnTo>
                  <a:lnTo>
                    <a:pt x="1027938" y="1846072"/>
                  </a:lnTo>
                  <a:lnTo>
                    <a:pt x="1027938" y="1844802"/>
                  </a:lnTo>
                  <a:lnTo>
                    <a:pt x="1029208" y="1844802"/>
                  </a:lnTo>
                  <a:lnTo>
                    <a:pt x="1030478" y="1843532"/>
                  </a:lnTo>
                  <a:lnTo>
                    <a:pt x="1031748" y="1843532"/>
                  </a:lnTo>
                  <a:lnTo>
                    <a:pt x="1031748" y="1842262"/>
                  </a:lnTo>
                  <a:lnTo>
                    <a:pt x="1034288" y="1842262"/>
                  </a:lnTo>
                  <a:lnTo>
                    <a:pt x="1034288" y="1840992"/>
                  </a:lnTo>
                  <a:lnTo>
                    <a:pt x="1036828" y="1840992"/>
                  </a:lnTo>
                  <a:lnTo>
                    <a:pt x="1036828" y="1839722"/>
                  </a:lnTo>
                  <a:lnTo>
                    <a:pt x="1038098" y="1839722"/>
                  </a:lnTo>
                  <a:lnTo>
                    <a:pt x="1038098" y="1838452"/>
                  </a:lnTo>
                  <a:lnTo>
                    <a:pt x="1041908" y="1838452"/>
                  </a:lnTo>
                  <a:lnTo>
                    <a:pt x="1041908" y="1837182"/>
                  </a:lnTo>
                  <a:lnTo>
                    <a:pt x="1043178" y="1837182"/>
                  </a:lnTo>
                  <a:lnTo>
                    <a:pt x="1044448" y="1835912"/>
                  </a:lnTo>
                  <a:lnTo>
                    <a:pt x="1045718" y="1835912"/>
                  </a:lnTo>
                  <a:lnTo>
                    <a:pt x="1045718" y="1834642"/>
                  </a:lnTo>
                  <a:lnTo>
                    <a:pt x="1048258" y="1834642"/>
                  </a:lnTo>
                  <a:lnTo>
                    <a:pt x="1048258" y="1833372"/>
                  </a:lnTo>
                  <a:lnTo>
                    <a:pt x="1049528" y="1833372"/>
                  </a:lnTo>
                  <a:lnTo>
                    <a:pt x="1050798" y="1832102"/>
                  </a:lnTo>
                  <a:lnTo>
                    <a:pt x="1052068" y="1832102"/>
                  </a:lnTo>
                  <a:lnTo>
                    <a:pt x="1052068" y="1830832"/>
                  </a:lnTo>
                  <a:lnTo>
                    <a:pt x="1055878" y="1830832"/>
                  </a:lnTo>
                  <a:lnTo>
                    <a:pt x="1055878" y="1829562"/>
                  </a:lnTo>
                  <a:lnTo>
                    <a:pt x="1057148" y="1829562"/>
                  </a:lnTo>
                  <a:lnTo>
                    <a:pt x="1057148" y="1828292"/>
                  </a:lnTo>
                  <a:lnTo>
                    <a:pt x="1059688" y="1828292"/>
                  </a:lnTo>
                  <a:lnTo>
                    <a:pt x="1059688" y="1827022"/>
                  </a:lnTo>
                  <a:lnTo>
                    <a:pt x="1062228" y="1827022"/>
                  </a:lnTo>
                  <a:lnTo>
                    <a:pt x="1062228" y="1825752"/>
                  </a:lnTo>
                  <a:lnTo>
                    <a:pt x="1063498" y="1825752"/>
                  </a:lnTo>
                  <a:lnTo>
                    <a:pt x="1064768" y="1824482"/>
                  </a:lnTo>
                  <a:lnTo>
                    <a:pt x="1066038" y="1824482"/>
                  </a:lnTo>
                  <a:lnTo>
                    <a:pt x="1066038" y="1823212"/>
                  </a:lnTo>
                  <a:lnTo>
                    <a:pt x="1068578" y="1823212"/>
                  </a:lnTo>
                  <a:lnTo>
                    <a:pt x="1068578" y="1821942"/>
                  </a:lnTo>
                  <a:lnTo>
                    <a:pt x="1072388" y="1821942"/>
                  </a:lnTo>
                  <a:lnTo>
                    <a:pt x="1072388" y="1819402"/>
                  </a:lnTo>
                  <a:lnTo>
                    <a:pt x="1076198" y="1819402"/>
                  </a:lnTo>
                  <a:lnTo>
                    <a:pt x="1076198" y="1818132"/>
                  </a:lnTo>
                  <a:lnTo>
                    <a:pt x="1078738" y="1818132"/>
                  </a:lnTo>
                  <a:lnTo>
                    <a:pt x="1078738" y="1816862"/>
                  </a:lnTo>
                  <a:lnTo>
                    <a:pt x="1080008" y="1815592"/>
                  </a:lnTo>
                  <a:lnTo>
                    <a:pt x="1082548" y="1815592"/>
                  </a:lnTo>
                  <a:lnTo>
                    <a:pt x="1082548" y="1814322"/>
                  </a:lnTo>
                  <a:lnTo>
                    <a:pt x="1086358" y="1814322"/>
                  </a:lnTo>
                  <a:lnTo>
                    <a:pt x="1086358" y="1811782"/>
                  </a:lnTo>
                  <a:lnTo>
                    <a:pt x="1090168" y="1811782"/>
                  </a:lnTo>
                  <a:lnTo>
                    <a:pt x="1090168" y="1810512"/>
                  </a:lnTo>
                  <a:lnTo>
                    <a:pt x="1092708" y="1810512"/>
                  </a:lnTo>
                  <a:lnTo>
                    <a:pt x="1092708" y="1809242"/>
                  </a:lnTo>
                  <a:lnTo>
                    <a:pt x="1093978" y="1807972"/>
                  </a:lnTo>
                  <a:lnTo>
                    <a:pt x="1096518" y="1807972"/>
                  </a:lnTo>
                  <a:lnTo>
                    <a:pt x="1096518" y="1806702"/>
                  </a:lnTo>
                  <a:lnTo>
                    <a:pt x="1099058" y="1806702"/>
                  </a:lnTo>
                  <a:lnTo>
                    <a:pt x="1099058" y="1805432"/>
                  </a:lnTo>
                  <a:lnTo>
                    <a:pt x="1100328" y="1804162"/>
                  </a:lnTo>
                  <a:lnTo>
                    <a:pt x="1102868" y="1804162"/>
                  </a:lnTo>
                  <a:lnTo>
                    <a:pt x="1102868" y="1802892"/>
                  </a:lnTo>
                  <a:lnTo>
                    <a:pt x="1106678" y="1802892"/>
                  </a:lnTo>
                  <a:lnTo>
                    <a:pt x="1106678" y="1800352"/>
                  </a:lnTo>
                  <a:lnTo>
                    <a:pt x="1110488" y="1800352"/>
                  </a:lnTo>
                  <a:lnTo>
                    <a:pt x="1110488" y="1799082"/>
                  </a:lnTo>
                  <a:lnTo>
                    <a:pt x="1113028" y="1799082"/>
                  </a:lnTo>
                  <a:lnTo>
                    <a:pt x="1113028" y="1797812"/>
                  </a:lnTo>
                  <a:lnTo>
                    <a:pt x="1114298" y="1797812"/>
                  </a:lnTo>
                  <a:lnTo>
                    <a:pt x="1114298" y="1796542"/>
                  </a:lnTo>
                  <a:lnTo>
                    <a:pt x="1116838" y="1796542"/>
                  </a:lnTo>
                  <a:lnTo>
                    <a:pt x="1116838" y="1795272"/>
                  </a:lnTo>
                  <a:lnTo>
                    <a:pt x="1120648" y="1795272"/>
                  </a:lnTo>
                  <a:lnTo>
                    <a:pt x="1120648" y="1794002"/>
                  </a:lnTo>
                  <a:lnTo>
                    <a:pt x="1121918" y="1794002"/>
                  </a:lnTo>
                  <a:lnTo>
                    <a:pt x="1121918" y="1792732"/>
                  </a:lnTo>
                  <a:lnTo>
                    <a:pt x="1124458" y="1792732"/>
                  </a:lnTo>
                  <a:lnTo>
                    <a:pt x="1124458" y="1791462"/>
                  </a:lnTo>
                  <a:lnTo>
                    <a:pt x="1126998" y="1791462"/>
                  </a:lnTo>
                  <a:lnTo>
                    <a:pt x="1126998" y="1790192"/>
                  </a:lnTo>
                  <a:lnTo>
                    <a:pt x="1128268" y="1790192"/>
                  </a:lnTo>
                  <a:lnTo>
                    <a:pt x="1128268" y="1788922"/>
                  </a:lnTo>
                  <a:lnTo>
                    <a:pt x="1130808" y="1788922"/>
                  </a:lnTo>
                  <a:lnTo>
                    <a:pt x="1130808" y="1787652"/>
                  </a:lnTo>
                  <a:lnTo>
                    <a:pt x="1133348" y="1787652"/>
                  </a:lnTo>
                  <a:lnTo>
                    <a:pt x="1133348" y="1786382"/>
                  </a:lnTo>
                  <a:lnTo>
                    <a:pt x="1135888" y="1786382"/>
                  </a:lnTo>
                  <a:lnTo>
                    <a:pt x="1135888" y="1785112"/>
                  </a:lnTo>
                  <a:lnTo>
                    <a:pt x="1137158" y="1785112"/>
                  </a:lnTo>
                  <a:lnTo>
                    <a:pt x="1137158" y="1783842"/>
                  </a:lnTo>
                  <a:lnTo>
                    <a:pt x="1140968" y="1783842"/>
                  </a:lnTo>
                  <a:lnTo>
                    <a:pt x="1140968" y="1782572"/>
                  </a:lnTo>
                  <a:lnTo>
                    <a:pt x="1142238" y="1782572"/>
                  </a:lnTo>
                  <a:lnTo>
                    <a:pt x="1142238" y="1781302"/>
                  </a:lnTo>
                  <a:lnTo>
                    <a:pt x="1144778" y="1781302"/>
                  </a:lnTo>
                  <a:lnTo>
                    <a:pt x="1144778" y="1780032"/>
                  </a:lnTo>
                  <a:lnTo>
                    <a:pt x="1147318" y="1780032"/>
                  </a:lnTo>
                  <a:lnTo>
                    <a:pt x="1147318" y="1778762"/>
                  </a:lnTo>
                  <a:lnTo>
                    <a:pt x="1148588" y="1778762"/>
                  </a:lnTo>
                  <a:lnTo>
                    <a:pt x="1148588" y="1777492"/>
                  </a:lnTo>
                  <a:lnTo>
                    <a:pt x="1151128" y="1777492"/>
                  </a:lnTo>
                  <a:lnTo>
                    <a:pt x="1151128" y="1776222"/>
                  </a:lnTo>
                  <a:lnTo>
                    <a:pt x="1154938" y="1776222"/>
                  </a:lnTo>
                  <a:lnTo>
                    <a:pt x="1154938" y="1774952"/>
                  </a:lnTo>
                  <a:lnTo>
                    <a:pt x="1156208" y="1774952"/>
                  </a:lnTo>
                  <a:lnTo>
                    <a:pt x="1156208" y="1773682"/>
                  </a:lnTo>
                  <a:lnTo>
                    <a:pt x="1157478" y="1773682"/>
                  </a:lnTo>
                  <a:lnTo>
                    <a:pt x="1158748" y="1772412"/>
                  </a:lnTo>
                  <a:lnTo>
                    <a:pt x="1161288" y="1772412"/>
                  </a:lnTo>
                  <a:lnTo>
                    <a:pt x="1161288" y="1771142"/>
                  </a:lnTo>
                  <a:lnTo>
                    <a:pt x="1162558" y="1771142"/>
                  </a:lnTo>
                  <a:lnTo>
                    <a:pt x="1162558" y="1769872"/>
                  </a:lnTo>
                  <a:lnTo>
                    <a:pt x="1163828" y="1769872"/>
                  </a:lnTo>
                  <a:lnTo>
                    <a:pt x="1165098" y="1768602"/>
                  </a:lnTo>
                  <a:lnTo>
                    <a:pt x="1167638" y="1768602"/>
                  </a:lnTo>
                  <a:lnTo>
                    <a:pt x="1167638" y="1767332"/>
                  </a:lnTo>
                  <a:lnTo>
                    <a:pt x="1170178" y="1767332"/>
                  </a:lnTo>
                  <a:lnTo>
                    <a:pt x="1170178" y="1766062"/>
                  </a:lnTo>
                  <a:lnTo>
                    <a:pt x="1171448" y="1766062"/>
                  </a:lnTo>
                  <a:lnTo>
                    <a:pt x="1171448" y="1764792"/>
                  </a:lnTo>
                  <a:lnTo>
                    <a:pt x="1175258" y="1764792"/>
                  </a:lnTo>
                  <a:lnTo>
                    <a:pt x="1175258" y="1763522"/>
                  </a:lnTo>
                  <a:lnTo>
                    <a:pt x="1176528" y="1763522"/>
                  </a:lnTo>
                  <a:lnTo>
                    <a:pt x="1176528" y="1762252"/>
                  </a:lnTo>
                  <a:lnTo>
                    <a:pt x="1177798" y="1762252"/>
                  </a:lnTo>
                  <a:lnTo>
                    <a:pt x="1179068" y="1760982"/>
                  </a:lnTo>
                  <a:lnTo>
                    <a:pt x="1181608" y="1760982"/>
                  </a:lnTo>
                  <a:lnTo>
                    <a:pt x="1181608" y="1759712"/>
                  </a:lnTo>
                  <a:lnTo>
                    <a:pt x="1182878" y="1759712"/>
                  </a:lnTo>
                  <a:lnTo>
                    <a:pt x="1182878" y="1758442"/>
                  </a:lnTo>
                  <a:lnTo>
                    <a:pt x="1185418" y="1758442"/>
                  </a:lnTo>
                  <a:lnTo>
                    <a:pt x="1185418" y="1757172"/>
                  </a:lnTo>
                  <a:lnTo>
                    <a:pt x="1189228" y="1757172"/>
                  </a:lnTo>
                  <a:lnTo>
                    <a:pt x="1189228" y="1755902"/>
                  </a:lnTo>
                  <a:lnTo>
                    <a:pt x="1190498" y="1755902"/>
                  </a:lnTo>
                  <a:lnTo>
                    <a:pt x="1190498" y="1754632"/>
                  </a:lnTo>
                  <a:lnTo>
                    <a:pt x="1191768" y="1754632"/>
                  </a:lnTo>
                  <a:lnTo>
                    <a:pt x="1193038" y="1753362"/>
                  </a:lnTo>
                  <a:lnTo>
                    <a:pt x="1195578" y="1753362"/>
                  </a:lnTo>
                  <a:lnTo>
                    <a:pt x="1195578" y="1752092"/>
                  </a:lnTo>
                  <a:lnTo>
                    <a:pt x="1196848" y="1752092"/>
                  </a:lnTo>
                  <a:lnTo>
                    <a:pt x="1196848" y="1750822"/>
                  </a:lnTo>
                  <a:lnTo>
                    <a:pt x="1200658" y="1750822"/>
                  </a:lnTo>
                  <a:lnTo>
                    <a:pt x="1200658" y="1749552"/>
                  </a:lnTo>
                  <a:lnTo>
                    <a:pt x="1201928" y="1749552"/>
                  </a:lnTo>
                  <a:lnTo>
                    <a:pt x="1201928" y="1748282"/>
                  </a:lnTo>
                  <a:lnTo>
                    <a:pt x="1204468" y="1748282"/>
                  </a:lnTo>
                  <a:lnTo>
                    <a:pt x="1204468" y="1747012"/>
                  </a:lnTo>
                  <a:lnTo>
                    <a:pt x="1207008" y="1747012"/>
                  </a:lnTo>
                  <a:lnTo>
                    <a:pt x="1207008" y="1745742"/>
                  </a:lnTo>
                  <a:lnTo>
                    <a:pt x="1209548" y="1745742"/>
                  </a:lnTo>
                  <a:lnTo>
                    <a:pt x="1209548" y="1744472"/>
                  </a:lnTo>
                  <a:lnTo>
                    <a:pt x="1210818" y="1744472"/>
                  </a:lnTo>
                  <a:lnTo>
                    <a:pt x="1210818" y="1743202"/>
                  </a:lnTo>
                  <a:lnTo>
                    <a:pt x="1213358" y="1743202"/>
                  </a:lnTo>
                  <a:lnTo>
                    <a:pt x="1213358" y="1741932"/>
                  </a:lnTo>
                  <a:lnTo>
                    <a:pt x="1215898" y="1741932"/>
                  </a:lnTo>
                  <a:lnTo>
                    <a:pt x="1215898" y="1740662"/>
                  </a:lnTo>
                  <a:lnTo>
                    <a:pt x="1217168" y="1740662"/>
                  </a:lnTo>
                  <a:lnTo>
                    <a:pt x="1217168" y="1739392"/>
                  </a:lnTo>
                  <a:lnTo>
                    <a:pt x="1220978" y="1739392"/>
                  </a:lnTo>
                  <a:lnTo>
                    <a:pt x="1220978" y="1738122"/>
                  </a:lnTo>
                  <a:lnTo>
                    <a:pt x="1223518" y="1738122"/>
                  </a:lnTo>
                  <a:lnTo>
                    <a:pt x="1223518" y="1736852"/>
                  </a:lnTo>
                  <a:lnTo>
                    <a:pt x="1224788" y="1736852"/>
                  </a:lnTo>
                  <a:lnTo>
                    <a:pt x="1224788" y="1735582"/>
                  </a:lnTo>
                  <a:lnTo>
                    <a:pt x="1227328" y="1735582"/>
                  </a:lnTo>
                  <a:lnTo>
                    <a:pt x="1227328" y="1734312"/>
                  </a:lnTo>
                  <a:lnTo>
                    <a:pt x="1229868" y="1734312"/>
                  </a:lnTo>
                  <a:lnTo>
                    <a:pt x="1229868" y="1733042"/>
                  </a:lnTo>
                  <a:lnTo>
                    <a:pt x="1231138" y="1733042"/>
                  </a:lnTo>
                  <a:lnTo>
                    <a:pt x="1231138" y="1731772"/>
                  </a:lnTo>
                  <a:lnTo>
                    <a:pt x="1234948" y="1731772"/>
                  </a:lnTo>
                  <a:lnTo>
                    <a:pt x="1234948" y="1730502"/>
                  </a:lnTo>
                  <a:lnTo>
                    <a:pt x="1236218" y="1730502"/>
                  </a:lnTo>
                  <a:lnTo>
                    <a:pt x="1236218" y="1729232"/>
                  </a:lnTo>
                  <a:lnTo>
                    <a:pt x="1238758" y="1729232"/>
                  </a:lnTo>
                  <a:lnTo>
                    <a:pt x="1238758" y="1727962"/>
                  </a:lnTo>
                  <a:lnTo>
                    <a:pt x="1241298" y="1727962"/>
                  </a:lnTo>
                  <a:lnTo>
                    <a:pt x="1241298" y="1726692"/>
                  </a:lnTo>
                  <a:lnTo>
                    <a:pt x="1242568" y="1726692"/>
                  </a:lnTo>
                  <a:lnTo>
                    <a:pt x="1243838" y="1725422"/>
                  </a:lnTo>
                  <a:lnTo>
                    <a:pt x="1245108" y="1725422"/>
                  </a:lnTo>
                  <a:lnTo>
                    <a:pt x="1245108" y="1724152"/>
                  </a:lnTo>
                  <a:lnTo>
                    <a:pt x="1247648" y="1724152"/>
                  </a:lnTo>
                  <a:lnTo>
                    <a:pt x="1247648" y="1722882"/>
                  </a:lnTo>
                  <a:lnTo>
                    <a:pt x="1250188" y="1722882"/>
                  </a:lnTo>
                  <a:lnTo>
                    <a:pt x="1250188" y="1721612"/>
                  </a:lnTo>
                  <a:lnTo>
                    <a:pt x="1251458" y="1721612"/>
                  </a:lnTo>
                  <a:lnTo>
                    <a:pt x="1251458" y="1720342"/>
                  </a:lnTo>
                  <a:lnTo>
                    <a:pt x="1255268" y="1720342"/>
                  </a:lnTo>
                  <a:lnTo>
                    <a:pt x="1255268" y="1719072"/>
                  </a:lnTo>
                  <a:lnTo>
                    <a:pt x="1256538" y="1719072"/>
                  </a:lnTo>
                  <a:lnTo>
                    <a:pt x="1257808" y="1717802"/>
                  </a:lnTo>
                  <a:lnTo>
                    <a:pt x="1259078" y="1717802"/>
                  </a:lnTo>
                  <a:lnTo>
                    <a:pt x="1259078" y="1716532"/>
                  </a:lnTo>
                  <a:lnTo>
                    <a:pt x="1261618" y="1716532"/>
                  </a:lnTo>
                  <a:lnTo>
                    <a:pt x="1261618" y="1715262"/>
                  </a:lnTo>
                  <a:lnTo>
                    <a:pt x="1262888" y="1715262"/>
                  </a:lnTo>
                  <a:lnTo>
                    <a:pt x="1264158" y="1713992"/>
                  </a:lnTo>
                  <a:lnTo>
                    <a:pt x="1265428" y="1713992"/>
                  </a:lnTo>
                  <a:lnTo>
                    <a:pt x="1265428" y="1712722"/>
                  </a:lnTo>
                  <a:lnTo>
                    <a:pt x="1269238" y="1712722"/>
                  </a:lnTo>
                  <a:lnTo>
                    <a:pt x="1269238" y="1711452"/>
                  </a:lnTo>
                  <a:lnTo>
                    <a:pt x="1270508" y="1711452"/>
                  </a:lnTo>
                  <a:lnTo>
                    <a:pt x="1270508" y="1710182"/>
                  </a:lnTo>
                  <a:lnTo>
                    <a:pt x="1273048" y="1710182"/>
                  </a:lnTo>
                  <a:lnTo>
                    <a:pt x="1273048" y="1708912"/>
                  </a:lnTo>
                  <a:lnTo>
                    <a:pt x="1275588" y="1708912"/>
                  </a:lnTo>
                  <a:lnTo>
                    <a:pt x="1275588" y="1707642"/>
                  </a:lnTo>
                  <a:lnTo>
                    <a:pt x="1276858" y="1707642"/>
                  </a:lnTo>
                  <a:lnTo>
                    <a:pt x="1278128" y="1706372"/>
                  </a:lnTo>
                  <a:lnTo>
                    <a:pt x="1279398" y="1706372"/>
                  </a:lnTo>
                  <a:lnTo>
                    <a:pt x="1279398" y="1705102"/>
                  </a:lnTo>
                  <a:lnTo>
                    <a:pt x="1281938" y="1705102"/>
                  </a:lnTo>
                  <a:lnTo>
                    <a:pt x="1281938" y="1703832"/>
                  </a:lnTo>
                  <a:lnTo>
                    <a:pt x="1285748" y="1703832"/>
                  </a:lnTo>
                  <a:lnTo>
                    <a:pt x="1285748" y="1701292"/>
                  </a:lnTo>
                  <a:lnTo>
                    <a:pt x="1289558" y="1701292"/>
                  </a:lnTo>
                  <a:lnTo>
                    <a:pt x="1289558" y="1700022"/>
                  </a:lnTo>
                  <a:lnTo>
                    <a:pt x="1292098" y="1700022"/>
                  </a:lnTo>
                  <a:lnTo>
                    <a:pt x="1292098" y="1698752"/>
                  </a:lnTo>
                  <a:lnTo>
                    <a:pt x="1293368" y="1697482"/>
                  </a:lnTo>
                  <a:lnTo>
                    <a:pt x="1295908" y="1697482"/>
                  </a:lnTo>
                  <a:lnTo>
                    <a:pt x="1295908" y="1696212"/>
                  </a:lnTo>
                  <a:lnTo>
                    <a:pt x="1299718" y="1696212"/>
                  </a:lnTo>
                  <a:lnTo>
                    <a:pt x="1299718" y="1693672"/>
                  </a:lnTo>
                  <a:lnTo>
                    <a:pt x="1303528" y="1693672"/>
                  </a:lnTo>
                  <a:lnTo>
                    <a:pt x="1303528" y="1692402"/>
                  </a:lnTo>
                  <a:lnTo>
                    <a:pt x="1306068" y="1692402"/>
                  </a:lnTo>
                  <a:lnTo>
                    <a:pt x="1306068" y="1691132"/>
                  </a:lnTo>
                  <a:lnTo>
                    <a:pt x="1307338" y="1689862"/>
                  </a:lnTo>
                  <a:lnTo>
                    <a:pt x="1309878" y="1689862"/>
                  </a:lnTo>
                  <a:lnTo>
                    <a:pt x="1309878" y="1688592"/>
                  </a:lnTo>
                  <a:lnTo>
                    <a:pt x="1312418" y="1688592"/>
                  </a:lnTo>
                  <a:lnTo>
                    <a:pt x="1312418" y="1687322"/>
                  </a:lnTo>
                  <a:lnTo>
                    <a:pt x="1313688" y="1686052"/>
                  </a:lnTo>
                  <a:lnTo>
                    <a:pt x="1316228" y="1686052"/>
                  </a:lnTo>
                  <a:lnTo>
                    <a:pt x="1316228" y="1684782"/>
                  </a:lnTo>
                  <a:lnTo>
                    <a:pt x="1320038" y="1684782"/>
                  </a:lnTo>
                  <a:lnTo>
                    <a:pt x="1320038" y="1682242"/>
                  </a:lnTo>
                  <a:lnTo>
                    <a:pt x="1323848" y="1682242"/>
                  </a:lnTo>
                  <a:lnTo>
                    <a:pt x="1323848" y="1680972"/>
                  </a:lnTo>
                  <a:lnTo>
                    <a:pt x="1326388" y="1680972"/>
                  </a:lnTo>
                  <a:lnTo>
                    <a:pt x="1326388" y="1679702"/>
                  </a:lnTo>
                  <a:lnTo>
                    <a:pt x="1327658" y="1679702"/>
                  </a:lnTo>
                  <a:lnTo>
                    <a:pt x="1327658" y="1678432"/>
                  </a:lnTo>
                  <a:lnTo>
                    <a:pt x="1330198" y="1678432"/>
                  </a:lnTo>
                  <a:lnTo>
                    <a:pt x="1330198" y="1677162"/>
                  </a:lnTo>
                  <a:lnTo>
                    <a:pt x="1334008" y="1677162"/>
                  </a:lnTo>
                  <a:lnTo>
                    <a:pt x="1334008" y="1675892"/>
                  </a:lnTo>
                  <a:lnTo>
                    <a:pt x="1335278" y="1675892"/>
                  </a:lnTo>
                  <a:lnTo>
                    <a:pt x="1335278" y="1674622"/>
                  </a:lnTo>
                  <a:lnTo>
                    <a:pt x="1337818" y="1674622"/>
                  </a:lnTo>
                  <a:lnTo>
                    <a:pt x="1337818" y="1673352"/>
                  </a:lnTo>
                  <a:lnTo>
                    <a:pt x="1340358" y="1673352"/>
                  </a:lnTo>
                  <a:lnTo>
                    <a:pt x="1340358" y="1672082"/>
                  </a:lnTo>
                  <a:lnTo>
                    <a:pt x="1341628" y="1672082"/>
                  </a:lnTo>
                  <a:lnTo>
                    <a:pt x="1341628" y="1670812"/>
                  </a:lnTo>
                  <a:lnTo>
                    <a:pt x="1344168" y="1670812"/>
                  </a:lnTo>
                  <a:lnTo>
                    <a:pt x="1344168" y="1669542"/>
                  </a:lnTo>
                  <a:lnTo>
                    <a:pt x="1346708" y="1669542"/>
                  </a:lnTo>
                  <a:lnTo>
                    <a:pt x="1346708" y="1668272"/>
                  </a:lnTo>
                  <a:lnTo>
                    <a:pt x="1349248" y="1668272"/>
                  </a:lnTo>
                  <a:lnTo>
                    <a:pt x="1349248" y="1667002"/>
                  </a:lnTo>
                  <a:lnTo>
                    <a:pt x="1350518" y="1667002"/>
                  </a:lnTo>
                  <a:lnTo>
                    <a:pt x="1350518" y="1665732"/>
                  </a:lnTo>
                  <a:lnTo>
                    <a:pt x="1354328" y="1665732"/>
                  </a:lnTo>
                  <a:lnTo>
                    <a:pt x="1354328" y="1664462"/>
                  </a:lnTo>
                  <a:lnTo>
                    <a:pt x="1355598" y="1664462"/>
                  </a:lnTo>
                  <a:lnTo>
                    <a:pt x="1355598" y="1663192"/>
                  </a:lnTo>
                  <a:lnTo>
                    <a:pt x="1358138" y="1663192"/>
                  </a:lnTo>
                  <a:lnTo>
                    <a:pt x="1358138" y="1661922"/>
                  </a:lnTo>
                  <a:lnTo>
                    <a:pt x="1360678" y="1661922"/>
                  </a:lnTo>
                  <a:lnTo>
                    <a:pt x="1360678" y="1660652"/>
                  </a:lnTo>
                  <a:lnTo>
                    <a:pt x="1361948" y="1660652"/>
                  </a:lnTo>
                  <a:lnTo>
                    <a:pt x="1361948" y="1659382"/>
                  </a:lnTo>
                  <a:lnTo>
                    <a:pt x="1364488" y="1659382"/>
                  </a:lnTo>
                  <a:lnTo>
                    <a:pt x="1364488" y="1658112"/>
                  </a:lnTo>
                  <a:lnTo>
                    <a:pt x="1368298" y="1658112"/>
                  </a:lnTo>
                  <a:lnTo>
                    <a:pt x="1368298" y="1656842"/>
                  </a:lnTo>
                  <a:lnTo>
                    <a:pt x="1369568" y="1656842"/>
                  </a:lnTo>
                  <a:lnTo>
                    <a:pt x="1369568" y="1655572"/>
                  </a:lnTo>
                  <a:lnTo>
                    <a:pt x="1370838" y="1655572"/>
                  </a:lnTo>
                  <a:lnTo>
                    <a:pt x="1372108" y="1654302"/>
                  </a:lnTo>
                  <a:lnTo>
                    <a:pt x="1374648" y="1654302"/>
                  </a:lnTo>
                  <a:lnTo>
                    <a:pt x="1374648" y="1653032"/>
                  </a:lnTo>
                  <a:lnTo>
                    <a:pt x="1375918" y="1653032"/>
                  </a:lnTo>
                  <a:lnTo>
                    <a:pt x="1375918" y="1651762"/>
                  </a:lnTo>
                  <a:lnTo>
                    <a:pt x="1377188" y="1651762"/>
                  </a:lnTo>
                  <a:lnTo>
                    <a:pt x="1378458" y="1650492"/>
                  </a:lnTo>
                  <a:lnTo>
                    <a:pt x="1380998" y="1650492"/>
                  </a:lnTo>
                  <a:lnTo>
                    <a:pt x="1380998" y="1649222"/>
                  </a:lnTo>
                  <a:lnTo>
                    <a:pt x="1383538" y="1649222"/>
                  </a:lnTo>
                  <a:lnTo>
                    <a:pt x="1383538" y="1647952"/>
                  </a:lnTo>
                  <a:lnTo>
                    <a:pt x="1386078" y="1647952"/>
                  </a:lnTo>
                  <a:lnTo>
                    <a:pt x="1386078" y="1646682"/>
                  </a:lnTo>
                  <a:lnTo>
                    <a:pt x="1388618" y="1646682"/>
                  </a:lnTo>
                  <a:lnTo>
                    <a:pt x="1388618" y="1645412"/>
                  </a:lnTo>
                  <a:lnTo>
                    <a:pt x="1389888" y="1645412"/>
                  </a:lnTo>
                  <a:lnTo>
                    <a:pt x="1389888" y="1644142"/>
                  </a:lnTo>
                  <a:lnTo>
                    <a:pt x="1392428" y="1644142"/>
                  </a:lnTo>
                  <a:lnTo>
                    <a:pt x="1392428" y="1642872"/>
                  </a:lnTo>
                  <a:lnTo>
                    <a:pt x="1394968" y="1642872"/>
                  </a:lnTo>
                  <a:lnTo>
                    <a:pt x="1394968" y="1641602"/>
                  </a:lnTo>
                  <a:lnTo>
                    <a:pt x="1396238" y="1641602"/>
                  </a:lnTo>
                  <a:lnTo>
                    <a:pt x="1396238" y="1640332"/>
                  </a:lnTo>
                  <a:lnTo>
                    <a:pt x="1400048" y="1640332"/>
                  </a:lnTo>
                  <a:lnTo>
                    <a:pt x="1400048" y="1639062"/>
                  </a:lnTo>
                  <a:lnTo>
                    <a:pt x="1402588" y="1639062"/>
                  </a:lnTo>
                  <a:lnTo>
                    <a:pt x="1402588" y="1637792"/>
                  </a:lnTo>
                  <a:lnTo>
                    <a:pt x="1403858" y="1637792"/>
                  </a:lnTo>
                  <a:lnTo>
                    <a:pt x="1403858" y="1636522"/>
                  </a:lnTo>
                  <a:lnTo>
                    <a:pt x="1406398" y="1636522"/>
                  </a:lnTo>
                  <a:lnTo>
                    <a:pt x="1406398" y="1635252"/>
                  </a:lnTo>
                  <a:lnTo>
                    <a:pt x="1407668" y="1635252"/>
                  </a:lnTo>
                  <a:lnTo>
                    <a:pt x="1408938" y="1633982"/>
                  </a:lnTo>
                  <a:lnTo>
                    <a:pt x="1410208" y="1633982"/>
                  </a:lnTo>
                  <a:lnTo>
                    <a:pt x="1410208" y="1632712"/>
                  </a:lnTo>
                  <a:lnTo>
                    <a:pt x="1414018" y="1632712"/>
                  </a:lnTo>
                  <a:lnTo>
                    <a:pt x="1414018" y="1631442"/>
                  </a:lnTo>
                  <a:lnTo>
                    <a:pt x="1415288" y="1631442"/>
                  </a:lnTo>
                  <a:lnTo>
                    <a:pt x="1415288" y="1630172"/>
                  </a:lnTo>
                  <a:lnTo>
                    <a:pt x="1417828" y="1630172"/>
                  </a:lnTo>
                  <a:lnTo>
                    <a:pt x="1417828" y="1628902"/>
                  </a:lnTo>
                  <a:lnTo>
                    <a:pt x="1420368" y="1628902"/>
                  </a:lnTo>
                  <a:lnTo>
                    <a:pt x="1420368" y="1627632"/>
                  </a:lnTo>
                  <a:lnTo>
                    <a:pt x="1421638" y="1627632"/>
                  </a:lnTo>
                  <a:lnTo>
                    <a:pt x="1422908" y="1626362"/>
                  </a:lnTo>
                  <a:lnTo>
                    <a:pt x="1424178" y="1626362"/>
                  </a:lnTo>
                  <a:lnTo>
                    <a:pt x="1424178" y="1625092"/>
                  </a:lnTo>
                  <a:lnTo>
                    <a:pt x="1426718" y="1625092"/>
                  </a:lnTo>
                  <a:lnTo>
                    <a:pt x="1426718" y="1623822"/>
                  </a:lnTo>
                  <a:lnTo>
                    <a:pt x="1430528" y="1623822"/>
                  </a:lnTo>
                  <a:lnTo>
                    <a:pt x="1430528" y="1621282"/>
                  </a:lnTo>
                  <a:lnTo>
                    <a:pt x="1434338" y="1621282"/>
                  </a:lnTo>
                  <a:lnTo>
                    <a:pt x="1434338" y="1620012"/>
                  </a:lnTo>
                  <a:lnTo>
                    <a:pt x="1436878" y="1620012"/>
                  </a:lnTo>
                  <a:lnTo>
                    <a:pt x="1436878" y="1618742"/>
                  </a:lnTo>
                  <a:lnTo>
                    <a:pt x="1438148" y="1617472"/>
                  </a:lnTo>
                  <a:lnTo>
                    <a:pt x="1440688" y="1617472"/>
                  </a:lnTo>
                  <a:lnTo>
                    <a:pt x="1440688" y="1616202"/>
                  </a:lnTo>
                  <a:lnTo>
                    <a:pt x="1444498" y="1616202"/>
                  </a:lnTo>
                  <a:lnTo>
                    <a:pt x="1444498" y="1613662"/>
                  </a:lnTo>
                  <a:lnTo>
                    <a:pt x="1448308" y="1613662"/>
                  </a:lnTo>
                  <a:lnTo>
                    <a:pt x="1448308" y="1612392"/>
                  </a:lnTo>
                  <a:lnTo>
                    <a:pt x="1450848" y="1612392"/>
                  </a:lnTo>
                  <a:lnTo>
                    <a:pt x="1450848" y="1611122"/>
                  </a:lnTo>
                  <a:lnTo>
                    <a:pt x="1452118" y="1611122"/>
                  </a:lnTo>
                  <a:lnTo>
                    <a:pt x="1452118" y="1609852"/>
                  </a:lnTo>
                  <a:lnTo>
                    <a:pt x="1454658" y="1609852"/>
                  </a:lnTo>
                  <a:lnTo>
                    <a:pt x="1454658" y="1608582"/>
                  </a:lnTo>
                  <a:lnTo>
                    <a:pt x="1457198" y="1608582"/>
                  </a:lnTo>
                  <a:lnTo>
                    <a:pt x="1457198" y="1607312"/>
                  </a:lnTo>
                  <a:lnTo>
                    <a:pt x="1459738" y="1607312"/>
                  </a:lnTo>
                  <a:lnTo>
                    <a:pt x="1459738" y="1606042"/>
                  </a:lnTo>
                  <a:lnTo>
                    <a:pt x="1461008" y="1606042"/>
                  </a:lnTo>
                  <a:lnTo>
                    <a:pt x="1461008" y="1604772"/>
                  </a:lnTo>
                  <a:lnTo>
                    <a:pt x="1464818" y="1604772"/>
                  </a:lnTo>
                  <a:lnTo>
                    <a:pt x="1464818" y="1603502"/>
                  </a:lnTo>
                  <a:lnTo>
                    <a:pt x="1466088" y="1603502"/>
                  </a:lnTo>
                  <a:lnTo>
                    <a:pt x="1466088" y="1602232"/>
                  </a:lnTo>
                  <a:lnTo>
                    <a:pt x="1467358" y="1602232"/>
                  </a:lnTo>
                  <a:lnTo>
                    <a:pt x="1468628" y="1600962"/>
                  </a:lnTo>
                  <a:lnTo>
                    <a:pt x="1471168" y="1600962"/>
                  </a:lnTo>
                  <a:lnTo>
                    <a:pt x="1471168" y="1599692"/>
                  </a:lnTo>
                  <a:lnTo>
                    <a:pt x="1472438" y="1599692"/>
                  </a:lnTo>
                  <a:lnTo>
                    <a:pt x="1472438" y="1598422"/>
                  </a:lnTo>
                  <a:lnTo>
                    <a:pt x="1474978" y="1598422"/>
                  </a:lnTo>
                  <a:lnTo>
                    <a:pt x="1474978" y="1597152"/>
                  </a:lnTo>
                  <a:lnTo>
                    <a:pt x="1478788" y="1597152"/>
                  </a:lnTo>
                  <a:lnTo>
                    <a:pt x="1478788" y="1595882"/>
                  </a:lnTo>
                  <a:lnTo>
                    <a:pt x="1480058" y="1595882"/>
                  </a:lnTo>
                  <a:lnTo>
                    <a:pt x="1480058" y="1594612"/>
                  </a:lnTo>
                  <a:lnTo>
                    <a:pt x="1481328" y="1594612"/>
                  </a:lnTo>
                  <a:lnTo>
                    <a:pt x="1482598" y="1593342"/>
                  </a:lnTo>
                  <a:lnTo>
                    <a:pt x="1485138" y="1593342"/>
                  </a:lnTo>
                  <a:lnTo>
                    <a:pt x="1485138" y="1592072"/>
                  </a:lnTo>
                  <a:lnTo>
                    <a:pt x="1486408" y="1592072"/>
                  </a:lnTo>
                  <a:lnTo>
                    <a:pt x="1486408" y="1590802"/>
                  </a:lnTo>
                  <a:lnTo>
                    <a:pt x="1490218" y="1590802"/>
                  </a:lnTo>
                  <a:lnTo>
                    <a:pt x="1490218" y="1589532"/>
                  </a:lnTo>
                  <a:lnTo>
                    <a:pt x="1491488" y="1589532"/>
                  </a:lnTo>
                  <a:lnTo>
                    <a:pt x="1491488" y="1588262"/>
                  </a:lnTo>
                  <a:lnTo>
                    <a:pt x="1494028" y="1588262"/>
                  </a:lnTo>
                  <a:lnTo>
                    <a:pt x="1494028" y="1586992"/>
                  </a:lnTo>
                  <a:lnTo>
                    <a:pt x="1496568" y="1586992"/>
                  </a:lnTo>
                  <a:lnTo>
                    <a:pt x="1496568" y="1585722"/>
                  </a:lnTo>
                  <a:lnTo>
                    <a:pt x="1499108" y="1585722"/>
                  </a:lnTo>
                  <a:lnTo>
                    <a:pt x="1499108" y="1584452"/>
                  </a:lnTo>
                  <a:lnTo>
                    <a:pt x="1500378" y="1584452"/>
                  </a:lnTo>
                  <a:lnTo>
                    <a:pt x="1500378" y="1583182"/>
                  </a:lnTo>
                  <a:lnTo>
                    <a:pt x="1502918" y="1583182"/>
                  </a:lnTo>
                  <a:lnTo>
                    <a:pt x="1502918" y="1581912"/>
                  </a:lnTo>
                  <a:lnTo>
                    <a:pt x="1505458" y="1581912"/>
                  </a:lnTo>
                  <a:lnTo>
                    <a:pt x="1505458" y="1580642"/>
                  </a:lnTo>
                  <a:lnTo>
                    <a:pt x="1506728" y="1580642"/>
                  </a:lnTo>
                  <a:lnTo>
                    <a:pt x="1506728" y="1579372"/>
                  </a:lnTo>
                  <a:lnTo>
                    <a:pt x="1510538" y="1579372"/>
                  </a:lnTo>
                  <a:lnTo>
                    <a:pt x="1510538" y="1578102"/>
                  </a:lnTo>
                  <a:lnTo>
                    <a:pt x="1511808" y="1578102"/>
                  </a:lnTo>
                  <a:lnTo>
                    <a:pt x="1513078" y="1576832"/>
                  </a:lnTo>
                  <a:lnTo>
                    <a:pt x="1514348" y="1576832"/>
                  </a:lnTo>
                  <a:lnTo>
                    <a:pt x="1514348" y="1575562"/>
                  </a:lnTo>
                  <a:lnTo>
                    <a:pt x="1516888" y="1575562"/>
                  </a:lnTo>
                  <a:lnTo>
                    <a:pt x="1516888" y="1574292"/>
                  </a:lnTo>
                  <a:lnTo>
                    <a:pt x="1518158" y="1574292"/>
                  </a:lnTo>
                  <a:lnTo>
                    <a:pt x="1519428" y="1573022"/>
                  </a:lnTo>
                  <a:lnTo>
                    <a:pt x="1520698" y="1573022"/>
                  </a:lnTo>
                  <a:lnTo>
                    <a:pt x="1520698" y="1571752"/>
                  </a:lnTo>
                  <a:lnTo>
                    <a:pt x="1524508" y="1571752"/>
                  </a:lnTo>
                  <a:lnTo>
                    <a:pt x="1524508" y="1570482"/>
                  </a:lnTo>
                  <a:lnTo>
                    <a:pt x="1525778" y="1570482"/>
                  </a:lnTo>
                  <a:lnTo>
                    <a:pt x="1525778" y="1569212"/>
                  </a:lnTo>
                  <a:lnTo>
                    <a:pt x="1528318" y="1569212"/>
                  </a:lnTo>
                  <a:lnTo>
                    <a:pt x="1528318" y="1567942"/>
                  </a:lnTo>
                  <a:lnTo>
                    <a:pt x="1530858" y="1567942"/>
                  </a:lnTo>
                  <a:lnTo>
                    <a:pt x="1530858" y="1566672"/>
                  </a:lnTo>
                  <a:lnTo>
                    <a:pt x="1533398" y="1566672"/>
                  </a:lnTo>
                  <a:lnTo>
                    <a:pt x="1533398" y="1565402"/>
                  </a:lnTo>
                  <a:lnTo>
                    <a:pt x="1534668" y="1564132"/>
                  </a:lnTo>
                  <a:lnTo>
                    <a:pt x="1537208" y="1564132"/>
                  </a:lnTo>
                  <a:lnTo>
                    <a:pt x="1537208" y="1562862"/>
                  </a:lnTo>
                  <a:lnTo>
                    <a:pt x="1541018" y="1562862"/>
                  </a:lnTo>
                  <a:lnTo>
                    <a:pt x="1541018" y="1560322"/>
                  </a:lnTo>
                  <a:lnTo>
                    <a:pt x="1544828" y="1560322"/>
                  </a:lnTo>
                  <a:lnTo>
                    <a:pt x="1544828" y="1559052"/>
                  </a:lnTo>
                  <a:lnTo>
                    <a:pt x="1547368" y="1559052"/>
                  </a:lnTo>
                  <a:lnTo>
                    <a:pt x="1547368" y="1557782"/>
                  </a:lnTo>
                  <a:lnTo>
                    <a:pt x="1548638" y="1556512"/>
                  </a:lnTo>
                  <a:lnTo>
                    <a:pt x="1551178" y="1556512"/>
                  </a:lnTo>
                  <a:lnTo>
                    <a:pt x="1551178" y="1555242"/>
                  </a:lnTo>
                  <a:lnTo>
                    <a:pt x="1554988" y="1555242"/>
                  </a:lnTo>
                  <a:lnTo>
                    <a:pt x="1554988" y="1553972"/>
                  </a:lnTo>
                  <a:lnTo>
                    <a:pt x="1556258" y="1553972"/>
                  </a:lnTo>
                  <a:lnTo>
                    <a:pt x="1556258" y="1552702"/>
                  </a:lnTo>
                  <a:lnTo>
                    <a:pt x="1558798" y="1552702"/>
                  </a:lnTo>
                  <a:lnTo>
                    <a:pt x="1558798" y="1551432"/>
                  </a:lnTo>
                  <a:lnTo>
                    <a:pt x="1561338" y="1551432"/>
                  </a:lnTo>
                  <a:lnTo>
                    <a:pt x="1561338" y="1550162"/>
                  </a:lnTo>
                  <a:lnTo>
                    <a:pt x="1562608" y="1550162"/>
                  </a:lnTo>
                  <a:lnTo>
                    <a:pt x="1562608" y="1548892"/>
                  </a:lnTo>
                  <a:lnTo>
                    <a:pt x="1565148" y="1548892"/>
                  </a:lnTo>
                  <a:lnTo>
                    <a:pt x="1565148" y="1547622"/>
                  </a:lnTo>
                  <a:lnTo>
                    <a:pt x="1567688" y="1547622"/>
                  </a:lnTo>
                  <a:lnTo>
                    <a:pt x="1567688" y="1546352"/>
                  </a:lnTo>
                  <a:lnTo>
                    <a:pt x="1570228" y="1546352"/>
                  </a:lnTo>
                  <a:lnTo>
                    <a:pt x="1570228" y="1545082"/>
                  </a:lnTo>
                  <a:lnTo>
                    <a:pt x="1571498" y="1545082"/>
                  </a:lnTo>
                  <a:lnTo>
                    <a:pt x="1571498" y="1543812"/>
                  </a:lnTo>
                  <a:lnTo>
                    <a:pt x="1575308" y="1543812"/>
                  </a:lnTo>
                  <a:lnTo>
                    <a:pt x="1575308" y="1542542"/>
                  </a:lnTo>
                  <a:lnTo>
                    <a:pt x="1576578" y="1542542"/>
                  </a:lnTo>
                  <a:lnTo>
                    <a:pt x="1576578" y="1541272"/>
                  </a:lnTo>
                  <a:lnTo>
                    <a:pt x="1577848" y="1541272"/>
                  </a:lnTo>
                  <a:lnTo>
                    <a:pt x="1579118" y="1540002"/>
                  </a:lnTo>
                  <a:lnTo>
                    <a:pt x="1581658" y="1540002"/>
                  </a:lnTo>
                  <a:lnTo>
                    <a:pt x="1581658" y="1538732"/>
                  </a:lnTo>
                  <a:lnTo>
                    <a:pt x="1582928" y="1538732"/>
                  </a:lnTo>
                  <a:lnTo>
                    <a:pt x="1582928" y="1537462"/>
                  </a:lnTo>
                  <a:lnTo>
                    <a:pt x="1585468" y="1537462"/>
                  </a:lnTo>
                  <a:lnTo>
                    <a:pt x="1585468" y="1536192"/>
                  </a:lnTo>
                  <a:lnTo>
                    <a:pt x="1589278" y="1536192"/>
                  </a:lnTo>
                  <a:lnTo>
                    <a:pt x="1589278" y="1534922"/>
                  </a:lnTo>
                  <a:lnTo>
                    <a:pt x="1590548" y="1534922"/>
                  </a:lnTo>
                  <a:lnTo>
                    <a:pt x="1590548" y="1533652"/>
                  </a:lnTo>
                  <a:lnTo>
                    <a:pt x="1593088" y="1533652"/>
                  </a:lnTo>
                  <a:lnTo>
                    <a:pt x="1593088" y="1532382"/>
                  </a:lnTo>
                  <a:lnTo>
                    <a:pt x="1595628" y="1532382"/>
                  </a:lnTo>
                  <a:lnTo>
                    <a:pt x="1595628" y="1531112"/>
                  </a:lnTo>
                  <a:lnTo>
                    <a:pt x="1596898" y="1531112"/>
                  </a:lnTo>
                  <a:lnTo>
                    <a:pt x="1596898" y="1529842"/>
                  </a:lnTo>
                  <a:lnTo>
                    <a:pt x="1600708" y="1529842"/>
                  </a:lnTo>
                  <a:lnTo>
                    <a:pt x="1600708" y="1528572"/>
                  </a:lnTo>
                  <a:lnTo>
                    <a:pt x="1601978" y="1528572"/>
                  </a:lnTo>
                  <a:lnTo>
                    <a:pt x="1601978" y="1527302"/>
                  </a:lnTo>
                  <a:lnTo>
                    <a:pt x="1604518" y="1527302"/>
                  </a:lnTo>
                  <a:lnTo>
                    <a:pt x="1604518" y="1526032"/>
                  </a:lnTo>
                  <a:lnTo>
                    <a:pt x="1607058" y="1526032"/>
                  </a:lnTo>
                  <a:lnTo>
                    <a:pt x="1607058" y="1524762"/>
                  </a:lnTo>
                  <a:lnTo>
                    <a:pt x="1609598" y="1524762"/>
                  </a:lnTo>
                  <a:lnTo>
                    <a:pt x="1609598" y="1523492"/>
                  </a:lnTo>
                  <a:lnTo>
                    <a:pt x="1610868" y="1523492"/>
                  </a:lnTo>
                  <a:lnTo>
                    <a:pt x="1610868" y="1522222"/>
                  </a:lnTo>
                  <a:lnTo>
                    <a:pt x="1613408" y="1522222"/>
                  </a:lnTo>
                  <a:lnTo>
                    <a:pt x="1613408" y="1520952"/>
                  </a:lnTo>
                  <a:lnTo>
                    <a:pt x="1615948" y="1520952"/>
                  </a:lnTo>
                  <a:lnTo>
                    <a:pt x="1615948" y="1519682"/>
                  </a:lnTo>
                  <a:lnTo>
                    <a:pt x="1617218" y="1519682"/>
                  </a:lnTo>
                  <a:lnTo>
                    <a:pt x="1617218" y="1518412"/>
                  </a:lnTo>
                  <a:lnTo>
                    <a:pt x="1621028" y="1518412"/>
                  </a:lnTo>
                  <a:lnTo>
                    <a:pt x="1621028" y="1517142"/>
                  </a:lnTo>
                  <a:lnTo>
                    <a:pt x="1622298" y="1517142"/>
                  </a:lnTo>
                  <a:lnTo>
                    <a:pt x="1623568" y="1515872"/>
                  </a:lnTo>
                  <a:lnTo>
                    <a:pt x="1624838" y="1515872"/>
                  </a:lnTo>
                  <a:lnTo>
                    <a:pt x="1624838" y="1514602"/>
                  </a:lnTo>
                  <a:lnTo>
                    <a:pt x="1627378" y="1514602"/>
                  </a:lnTo>
                  <a:lnTo>
                    <a:pt x="1627378" y="1513332"/>
                  </a:lnTo>
                  <a:lnTo>
                    <a:pt x="1628648" y="1513332"/>
                  </a:lnTo>
                  <a:lnTo>
                    <a:pt x="1629918" y="1512062"/>
                  </a:lnTo>
                  <a:lnTo>
                    <a:pt x="1631188" y="1512062"/>
                  </a:lnTo>
                  <a:lnTo>
                    <a:pt x="1631188" y="1510792"/>
                  </a:lnTo>
                  <a:lnTo>
                    <a:pt x="1634998" y="1510792"/>
                  </a:lnTo>
                  <a:lnTo>
                    <a:pt x="1634998" y="1509522"/>
                  </a:lnTo>
                  <a:lnTo>
                    <a:pt x="1637538" y="1509522"/>
                  </a:lnTo>
                  <a:lnTo>
                    <a:pt x="1637538" y="1508252"/>
                  </a:lnTo>
                  <a:lnTo>
                    <a:pt x="1638808" y="1506982"/>
                  </a:lnTo>
                  <a:lnTo>
                    <a:pt x="1641348" y="1506982"/>
                  </a:lnTo>
                  <a:lnTo>
                    <a:pt x="1641348" y="1505712"/>
                  </a:lnTo>
                  <a:lnTo>
                    <a:pt x="1643888" y="1505712"/>
                  </a:lnTo>
                  <a:lnTo>
                    <a:pt x="1643888" y="1504442"/>
                  </a:lnTo>
                  <a:lnTo>
                    <a:pt x="1645158" y="1503172"/>
                  </a:lnTo>
                  <a:lnTo>
                    <a:pt x="1647698" y="1503172"/>
                  </a:lnTo>
                  <a:lnTo>
                    <a:pt x="1647698" y="1501902"/>
                  </a:lnTo>
                  <a:lnTo>
                    <a:pt x="1651508" y="1501902"/>
                  </a:lnTo>
                  <a:lnTo>
                    <a:pt x="1651508" y="1500632"/>
                  </a:lnTo>
                  <a:lnTo>
                    <a:pt x="1652778" y="1500632"/>
                  </a:lnTo>
                  <a:lnTo>
                    <a:pt x="1652778" y="1499362"/>
                  </a:lnTo>
                  <a:lnTo>
                    <a:pt x="1655318" y="1499362"/>
                  </a:lnTo>
                  <a:lnTo>
                    <a:pt x="1655318" y="1498092"/>
                  </a:lnTo>
                  <a:lnTo>
                    <a:pt x="1659128" y="1498092"/>
                  </a:lnTo>
                  <a:lnTo>
                    <a:pt x="1659128" y="1496822"/>
                  </a:lnTo>
                  <a:lnTo>
                    <a:pt x="1661668" y="1496822"/>
                  </a:lnTo>
                  <a:lnTo>
                    <a:pt x="1661668" y="1495552"/>
                  </a:lnTo>
                  <a:lnTo>
                    <a:pt x="1664208" y="1495552"/>
                  </a:lnTo>
                  <a:lnTo>
                    <a:pt x="1664208" y="1494282"/>
                  </a:lnTo>
                  <a:lnTo>
                    <a:pt x="1668018" y="1494282"/>
                  </a:lnTo>
                  <a:lnTo>
                    <a:pt x="1668018" y="1493012"/>
                  </a:lnTo>
                  <a:lnTo>
                    <a:pt x="1669288" y="1493012"/>
                  </a:lnTo>
                  <a:lnTo>
                    <a:pt x="1669288" y="1491742"/>
                  </a:lnTo>
                  <a:lnTo>
                    <a:pt x="1673098" y="1491742"/>
                  </a:lnTo>
                  <a:lnTo>
                    <a:pt x="1673098" y="1490472"/>
                  </a:lnTo>
                  <a:lnTo>
                    <a:pt x="1676908" y="1490472"/>
                  </a:lnTo>
                  <a:lnTo>
                    <a:pt x="1676908" y="1489202"/>
                  </a:lnTo>
                  <a:lnTo>
                    <a:pt x="1678178" y="1489202"/>
                  </a:lnTo>
                  <a:lnTo>
                    <a:pt x="1678178" y="1487932"/>
                  </a:lnTo>
                  <a:lnTo>
                    <a:pt x="1681988" y="1487932"/>
                  </a:lnTo>
                  <a:lnTo>
                    <a:pt x="1681988" y="1486662"/>
                  </a:lnTo>
                  <a:lnTo>
                    <a:pt x="1684528" y="1486662"/>
                  </a:lnTo>
                  <a:lnTo>
                    <a:pt x="1684528" y="1485392"/>
                  </a:lnTo>
                  <a:lnTo>
                    <a:pt x="1687068" y="1485392"/>
                  </a:lnTo>
                  <a:lnTo>
                    <a:pt x="1687068" y="1484122"/>
                  </a:lnTo>
                  <a:lnTo>
                    <a:pt x="1689608" y="1484122"/>
                  </a:lnTo>
                  <a:lnTo>
                    <a:pt x="1689608" y="1482852"/>
                  </a:lnTo>
                  <a:lnTo>
                    <a:pt x="1693418" y="1482852"/>
                  </a:lnTo>
                  <a:lnTo>
                    <a:pt x="1693418" y="1481582"/>
                  </a:lnTo>
                  <a:lnTo>
                    <a:pt x="1695958" y="1481582"/>
                  </a:lnTo>
                  <a:lnTo>
                    <a:pt x="1695958" y="1480312"/>
                  </a:lnTo>
                  <a:lnTo>
                    <a:pt x="1699768" y="1480312"/>
                  </a:lnTo>
                  <a:lnTo>
                    <a:pt x="1699768" y="1479042"/>
                  </a:lnTo>
                  <a:lnTo>
                    <a:pt x="1704848" y="1479042"/>
                  </a:lnTo>
                  <a:lnTo>
                    <a:pt x="1704848" y="1477772"/>
                  </a:lnTo>
                  <a:lnTo>
                    <a:pt x="1707388" y="1477772"/>
                  </a:lnTo>
                  <a:lnTo>
                    <a:pt x="1707388" y="1476502"/>
                  </a:lnTo>
                  <a:lnTo>
                    <a:pt x="1712468" y="1476502"/>
                  </a:lnTo>
                  <a:lnTo>
                    <a:pt x="1712468" y="1475232"/>
                  </a:lnTo>
                  <a:lnTo>
                    <a:pt x="1718818" y="1475232"/>
                  </a:lnTo>
                  <a:lnTo>
                    <a:pt x="1718818" y="1473962"/>
                  </a:lnTo>
                  <a:lnTo>
                    <a:pt x="1721358" y="1473962"/>
                  </a:lnTo>
                  <a:lnTo>
                    <a:pt x="1721358" y="1472692"/>
                  </a:lnTo>
                  <a:lnTo>
                    <a:pt x="1725168" y="1472692"/>
                  </a:lnTo>
                  <a:lnTo>
                    <a:pt x="1725168" y="122250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428" name="Google Shape;1428;p14"/>
            <p:cNvGrpSpPr/>
            <p:nvPr/>
          </p:nvGrpSpPr>
          <p:grpSpPr>
            <a:xfrm>
              <a:off x="5179060" y="4652771"/>
              <a:ext cx="1126490" cy="946658"/>
              <a:chOff x="5179060" y="4652771"/>
              <a:chExt cx="1126490" cy="946658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5833110" y="4652771"/>
                <a:ext cx="273050" cy="251460"/>
              </a:xfrm>
              <a:custGeom>
                <a:rect b="b" l="l" r="r" t="t"/>
                <a:pathLst>
                  <a:path extrusionOk="0" h="251460" w="273050">
                    <a:moveTo>
                      <a:pt x="273050" y="0"/>
                    </a:moveTo>
                    <a:lnTo>
                      <a:pt x="190500" y="0"/>
                    </a:lnTo>
                    <a:lnTo>
                      <a:pt x="190500" y="1270"/>
                    </a:lnTo>
                    <a:lnTo>
                      <a:pt x="187960" y="1270"/>
                    </a:lnTo>
                    <a:lnTo>
                      <a:pt x="187960" y="2540"/>
                    </a:lnTo>
                    <a:lnTo>
                      <a:pt x="182880" y="2540"/>
                    </a:lnTo>
                    <a:lnTo>
                      <a:pt x="182880" y="3810"/>
                    </a:lnTo>
                    <a:lnTo>
                      <a:pt x="177800" y="3810"/>
                    </a:lnTo>
                    <a:lnTo>
                      <a:pt x="177800" y="5080"/>
                    </a:lnTo>
                    <a:lnTo>
                      <a:pt x="176530" y="5080"/>
                    </a:lnTo>
                    <a:lnTo>
                      <a:pt x="176530" y="6350"/>
                    </a:lnTo>
                    <a:lnTo>
                      <a:pt x="172720" y="6350"/>
                    </a:lnTo>
                    <a:lnTo>
                      <a:pt x="172720" y="7620"/>
                    </a:lnTo>
                    <a:lnTo>
                      <a:pt x="168910" y="7620"/>
                    </a:lnTo>
                    <a:lnTo>
                      <a:pt x="168910" y="8890"/>
                    </a:lnTo>
                    <a:lnTo>
                      <a:pt x="167640" y="8890"/>
                    </a:lnTo>
                    <a:lnTo>
                      <a:pt x="167640" y="10160"/>
                    </a:lnTo>
                    <a:lnTo>
                      <a:pt x="163830" y="10160"/>
                    </a:lnTo>
                    <a:lnTo>
                      <a:pt x="163830" y="11430"/>
                    </a:lnTo>
                    <a:lnTo>
                      <a:pt x="160020" y="11430"/>
                    </a:lnTo>
                    <a:lnTo>
                      <a:pt x="160020" y="12700"/>
                    </a:lnTo>
                    <a:lnTo>
                      <a:pt x="158750" y="12700"/>
                    </a:lnTo>
                    <a:lnTo>
                      <a:pt x="158750" y="13970"/>
                    </a:lnTo>
                    <a:lnTo>
                      <a:pt x="154940" y="13970"/>
                    </a:lnTo>
                    <a:lnTo>
                      <a:pt x="154940" y="15240"/>
                    </a:lnTo>
                    <a:lnTo>
                      <a:pt x="152400" y="15240"/>
                    </a:lnTo>
                    <a:lnTo>
                      <a:pt x="152400" y="16510"/>
                    </a:lnTo>
                    <a:lnTo>
                      <a:pt x="149860" y="16510"/>
                    </a:lnTo>
                    <a:lnTo>
                      <a:pt x="149860" y="17780"/>
                    </a:lnTo>
                    <a:lnTo>
                      <a:pt x="146050" y="17780"/>
                    </a:lnTo>
                    <a:lnTo>
                      <a:pt x="146050" y="19050"/>
                    </a:lnTo>
                    <a:lnTo>
                      <a:pt x="144780" y="19050"/>
                    </a:lnTo>
                    <a:lnTo>
                      <a:pt x="144780" y="20320"/>
                    </a:lnTo>
                    <a:lnTo>
                      <a:pt x="140970" y="20320"/>
                    </a:lnTo>
                    <a:lnTo>
                      <a:pt x="140970" y="21590"/>
                    </a:lnTo>
                    <a:lnTo>
                      <a:pt x="137160" y="21590"/>
                    </a:lnTo>
                    <a:lnTo>
                      <a:pt x="137160" y="22860"/>
                    </a:lnTo>
                    <a:lnTo>
                      <a:pt x="134620" y="22860"/>
                    </a:lnTo>
                    <a:lnTo>
                      <a:pt x="134620" y="24130"/>
                    </a:lnTo>
                    <a:lnTo>
                      <a:pt x="132080" y="24130"/>
                    </a:lnTo>
                    <a:lnTo>
                      <a:pt x="132080" y="25400"/>
                    </a:lnTo>
                    <a:lnTo>
                      <a:pt x="129540" y="25400"/>
                    </a:lnTo>
                    <a:lnTo>
                      <a:pt x="129540" y="26670"/>
                    </a:lnTo>
                    <a:lnTo>
                      <a:pt x="125730" y="26670"/>
                    </a:lnTo>
                    <a:lnTo>
                      <a:pt x="125730" y="27940"/>
                    </a:lnTo>
                    <a:lnTo>
                      <a:pt x="123190" y="27940"/>
                    </a:lnTo>
                    <a:lnTo>
                      <a:pt x="123190" y="29210"/>
                    </a:lnTo>
                    <a:lnTo>
                      <a:pt x="119380" y="29210"/>
                    </a:lnTo>
                    <a:lnTo>
                      <a:pt x="119380" y="30480"/>
                    </a:lnTo>
                    <a:lnTo>
                      <a:pt x="116840" y="30480"/>
                    </a:lnTo>
                    <a:lnTo>
                      <a:pt x="116840" y="31750"/>
                    </a:lnTo>
                    <a:lnTo>
                      <a:pt x="114300" y="31750"/>
                    </a:lnTo>
                    <a:lnTo>
                      <a:pt x="114300" y="33020"/>
                    </a:lnTo>
                    <a:lnTo>
                      <a:pt x="111760" y="33020"/>
                    </a:lnTo>
                    <a:lnTo>
                      <a:pt x="111760" y="34290"/>
                    </a:lnTo>
                    <a:lnTo>
                      <a:pt x="107950" y="34290"/>
                    </a:lnTo>
                    <a:lnTo>
                      <a:pt x="107950" y="35560"/>
                    </a:lnTo>
                    <a:lnTo>
                      <a:pt x="106680" y="35560"/>
                    </a:lnTo>
                    <a:lnTo>
                      <a:pt x="106680" y="36830"/>
                    </a:lnTo>
                    <a:lnTo>
                      <a:pt x="104140" y="36830"/>
                    </a:lnTo>
                    <a:lnTo>
                      <a:pt x="104140" y="38100"/>
                    </a:lnTo>
                    <a:lnTo>
                      <a:pt x="102870" y="38100"/>
                    </a:lnTo>
                    <a:lnTo>
                      <a:pt x="102870" y="39370"/>
                    </a:lnTo>
                    <a:lnTo>
                      <a:pt x="99060" y="39370"/>
                    </a:lnTo>
                    <a:lnTo>
                      <a:pt x="99060" y="40640"/>
                    </a:lnTo>
                    <a:lnTo>
                      <a:pt x="96520" y="40640"/>
                    </a:lnTo>
                    <a:lnTo>
                      <a:pt x="96520" y="41910"/>
                    </a:lnTo>
                    <a:lnTo>
                      <a:pt x="92710" y="41910"/>
                    </a:lnTo>
                    <a:lnTo>
                      <a:pt x="92710" y="43180"/>
                    </a:lnTo>
                    <a:lnTo>
                      <a:pt x="91440" y="43180"/>
                    </a:lnTo>
                    <a:lnTo>
                      <a:pt x="91440" y="44450"/>
                    </a:lnTo>
                    <a:lnTo>
                      <a:pt x="88900" y="44450"/>
                    </a:lnTo>
                    <a:lnTo>
                      <a:pt x="88900" y="45720"/>
                    </a:lnTo>
                    <a:lnTo>
                      <a:pt x="85090" y="45720"/>
                    </a:lnTo>
                    <a:lnTo>
                      <a:pt x="85090" y="46990"/>
                    </a:lnTo>
                    <a:lnTo>
                      <a:pt x="83820" y="46990"/>
                    </a:lnTo>
                    <a:lnTo>
                      <a:pt x="83820" y="48260"/>
                    </a:lnTo>
                    <a:lnTo>
                      <a:pt x="81280" y="48260"/>
                    </a:lnTo>
                    <a:lnTo>
                      <a:pt x="81280" y="49530"/>
                    </a:lnTo>
                    <a:lnTo>
                      <a:pt x="77470" y="49530"/>
                    </a:lnTo>
                    <a:lnTo>
                      <a:pt x="77470" y="50800"/>
                    </a:lnTo>
                    <a:lnTo>
                      <a:pt x="76200" y="50800"/>
                    </a:lnTo>
                    <a:lnTo>
                      <a:pt x="76200" y="52070"/>
                    </a:lnTo>
                    <a:lnTo>
                      <a:pt x="73660" y="52070"/>
                    </a:lnTo>
                    <a:lnTo>
                      <a:pt x="73660" y="53340"/>
                    </a:lnTo>
                    <a:lnTo>
                      <a:pt x="69850" y="53340"/>
                    </a:lnTo>
                    <a:lnTo>
                      <a:pt x="69850" y="54610"/>
                    </a:lnTo>
                    <a:lnTo>
                      <a:pt x="68580" y="54610"/>
                    </a:lnTo>
                    <a:lnTo>
                      <a:pt x="68580" y="55880"/>
                    </a:lnTo>
                    <a:lnTo>
                      <a:pt x="66040" y="55880"/>
                    </a:lnTo>
                    <a:lnTo>
                      <a:pt x="66040" y="57150"/>
                    </a:lnTo>
                    <a:lnTo>
                      <a:pt x="64770" y="57150"/>
                    </a:lnTo>
                    <a:lnTo>
                      <a:pt x="64770" y="58420"/>
                    </a:lnTo>
                    <a:lnTo>
                      <a:pt x="60960" y="58420"/>
                    </a:lnTo>
                    <a:lnTo>
                      <a:pt x="60960" y="59690"/>
                    </a:lnTo>
                    <a:lnTo>
                      <a:pt x="58420" y="59690"/>
                    </a:lnTo>
                    <a:lnTo>
                      <a:pt x="58420" y="60960"/>
                    </a:lnTo>
                    <a:lnTo>
                      <a:pt x="54610" y="60960"/>
                    </a:lnTo>
                    <a:lnTo>
                      <a:pt x="54610" y="62230"/>
                    </a:lnTo>
                    <a:lnTo>
                      <a:pt x="53340" y="62230"/>
                    </a:lnTo>
                    <a:lnTo>
                      <a:pt x="53340" y="63500"/>
                    </a:lnTo>
                    <a:lnTo>
                      <a:pt x="50800" y="63500"/>
                    </a:lnTo>
                    <a:lnTo>
                      <a:pt x="50800" y="64770"/>
                    </a:lnTo>
                    <a:lnTo>
                      <a:pt x="46990" y="64770"/>
                    </a:lnTo>
                    <a:lnTo>
                      <a:pt x="46990" y="66040"/>
                    </a:lnTo>
                    <a:lnTo>
                      <a:pt x="45720" y="66040"/>
                    </a:lnTo>
                    <a:lnTo>
                      <a:pt x="45720" y="67310"/>
                    </a:lnTo>
                    <a:lnTo>
                      <a:pt x="43180" y="67310"/>
                    </a:lnTo>
                    <a:lnTo>
                      <a:pt x="43180" y="68580"/>
                    </a:lnTo>
                    <a:lnTo>
                      <a:pt x="39370" y="68580"/>
                    </a:lnTo>
                    <a:lnTo>
                      <a:pt x="39370" y="69850"/>
                    </a:lnTo>
                    <a:lnTo>
                      <a:pt x="38100" y="69850"/>
                    </a:lnTo>
                    <a:lnTo>
                      <a:pt x="38100" y="71120"/>
                    </a:lnTo>
                    <a:lnTo>
                      <a:pt x="35560" y="71120"/>
                    </a:lnTo>
                    <a:lnTo>
                      <a:pt x="35560" y="72390"/>
                    </a:lnTo>
                    <a:lnTo>
                      <a:pt x="31750" y="72390"/>
                    </a:lnTo>
                    <a:lnTo>
                      <a:pt x="31750" y="73660"/>
                    </a:lnTo>
                    <a:lnTo>
                      <a:pt x="30480" y="73660"/>
                    </a:lnTo>
                    <a:lnTo>
                      <a:pt x="30480" y="74930"/>
                    </a:lnTo>
                    <a:lnTo>
                      <a:pt x="27940" y="74930"/>
                    </a:lnTo>
                    <a:lnTo>
                      <a:pt x="27940" y="76200"/>
                    </a:lnTo>
                    <a:lnTo>
                      <a:pt x="26670" y="76200"/>
                    </a:lnTo>
                    <a:lnTo>
                      <a:pt x="26670" y="77470"/>
                    </a:lnTo>
                    <a:lnTo>
                      <a:pt x="22860" y="77470"/>
                    </a:lnTo>
                    <a:lnTo>
                      <a:pt x="22860" y="78740"/>
                    </a:lnTo>
                    <a:lnTo>
                      <a:pt x="20320" y="78740"/>
                    </a:lnTo>
                    <a:lnTo>
                      <a:pt x="20320" y="80010"/>
                    </a:lnTo>
                    <a:lnTo>
                      <a:pt x="16510" y="80010"/>
                    </a:lnTo>
                    <a:lnTo>
                      <a:pt x="16510" y="81280"/>
                    </a:lnTo>
                    <a:lnTo>
                      <a:pt x="15240" y="81280"/>
                    </a:lnTo>
                    <a:lnTo>
                      <a:pt x="15240" y="82550"/>
                    </a:lnTo>
                    <a:lnTo>
                      <a:pt x="12700" y="82550"/>
                    </a:lnTo>
                    <a:lnTo>
                      <a:pt x="12700" y="83820"/>
                    </a:lnTo>
                    <a:lnTo>
                      <a:pt x="8890" y="83820"/>
                    </a:lnTo>
                    <a:lnTo>
                      <a:pt x="8890" y="85090"/>
                    </a:lnTo>
                    <a:lnTo>
                      <a:pt x="7620" y="85090"/>
                    </a:lnTo>
                    <a:lnTo>
                      <a:pt x="7620" y="86360"/>
                    </a:lnTo>
                    <a:lnTo>
                      <a:pt x="5080" y="86360"/>
                    </a:lnTo>
                    <a:lnTo>
                      <a:pt x="5080" y="87630"/>
                    </a:lnTo>
                    <a:lnTo>
                      <a:pt x="1270" y="87630"/>
                    </a:lnTo>
                    <a:lnTo>
                      <a:pt x="1270" y="88900"/>
                    </a:lnTo>
                    <a:lnTo>
                      <a:pt x="0" y="88900"/>
                    </a:lnTo>
                    <a:lnTo>
                      <a:pt x="0" y="251460"/>
                    </a:lnTo>
                    <a:lnTo>
                      <a:pt x="1270" y="251460"/>
                    </a:lnTo>
                    <a:lnTo>
                      <a:pt x="5080" y="251460"/>
                    </a:lnTo>
                    <a:lnTo>
                      <a:pt x="273050" y="251460"/>
                    </a:lnTo>
                    <a:lnTo>
                      <a:pt x="27305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656580" y="4741671"/>
                <a:ext cx="177800" cy="162560"/>
              </a:xfrm>
              <a:custGeom>
                <a:rect b="b" l="l" r="r" t="t"/>
                <a:pathLst>
                  <a:path extrusionOk="0" h="162560" w="177800">
                    <a:moveTo>
                      <a:pt x="177800" y="0"/>
                    </a:moveTo>
                    <a:lnTo>
                      <a:pt x="176530" y="0"/>
                    </a:lnTo>
                    <a:lnTo>
                      <a:pt x="176530" y="1270"/>
                    </a:lnTo>
                    <a:lnTo>
                      <a:pt x="173990" y="1270"/>
                    </a:lnTo>
                    <a:lnTo>
                      <a:pt x="173990" y="2540"/>
                    </a:lnTo>
                    <a:lnTo>
                      <a:pt x="170180" y="2540"/>
                    </a:lnTo>
                    <a:lnTo>
                      <a:pt x="170180" y="3810"/>
                    </a:lnTo>
                    <a:lnTo>
                      <a:pt x="168910" y="3810"/>
                    </a:lnTo>
                    <a:lnTo>
                      <a:pt x="168910" y="5080"/>
                    </a:lnTo>
                    <a:lnTo>
                      <a:pt x="166370" y="5080"/>
                    </a:lnTo>
                    <a:lnTo>
                      <a:pt x="166370" y="6350"/>
                    </a:lnTo>
                    <a:lnTo>
                      <a:pt x="165100" y="6350"/>
                    </a:lnTo>
                    <a:lnTo>
                      <a:pt x="165100" y="7620"/>
                    </a:lnTo>
                    <a:lnTo>
                      <a:pt x="162560" y="7620"/>
                    </a:lnTo>
                    <a:lnTo>
                      <a:pt x="162560" y="8890"/>
                    </a:lnTo>
                    <a:lnTo>
                      <a:pt x="158750" y="8890"/>
                    </a:lnTo>
                    <a:lnTo>
                      <a:pt x="158750" y="10160"/>
                    </a:lnTo>
                    <a:lnTo>
                      <a:pt x="156210" y="10160"/>
                    </a:lnTo>
                    <a:lnTo>
                      <a:pt x="156210" y="11430"/>
                    </a:lnTo>
                    <a:lnTo>
                      <a:pt x="154940" y="11430"/>
                    </a:lnTo>
                    <a:lnTo>
                      <a:pt x="154940" y="12700"/>
                    </a:lnTo>
                    <a:lnTo>
                      <a:pt x="151130" y="12700"/>
                    </a:lnTo>
                    <a:lnTo>
                      <a:pt x="151130" y="13970"/>
                    </a:lnTo>
                    <a:lnTo>
                      <a:pt x="148590" y="13970"/>
                    </a:lnTo>
                    <a:lnTo>
                      <a:pt x="148590" y="15240"/>
                    </a:lnTo>
                    <a:lnTo>
                      <a:pt x="147320" y="15240"/>
                    </a:lnTo>
                    <a:lnTo>
                      <a:pt x="147320" y="16510"/>
                    </a:lnTo>
                    <a:lnTo>
                      <a:pt x="143510" y="16510"/>
                    </a:lnTo>
                    <a:lnTo>
                      <a:pt x="143510" y="17780"/>
                    </a:lnTo>
                    <a:lnTo>
                      <a:pt x="140970" y="17780"/>
                    </a:lnTo>
                    <a:lnTo>
                      <a:pt x="140970" y="19050"/>
                    </a:lnTo>
                    <a:lnTo>
                      <a:pt x="139700" y="19050"/>
                    </a:lnTo>
                    <a:lnTo>
                      <a:pt x="139700" y="20320"/>
                    </a:lnTo>
                    <a:lnTo>
                      <a:pt x="135890" y="20320"/>
                    </a:lnTo>
                    <a:lnTo>
                      <a:pt x="135890" y="21590"/>
                    </a:lnTo>
                    <a:lnTo>
                      <a:pt x="133350" y="21590"/>
                    </a:lnTo>
                    <a:lnTo>
                      <a:pt x="133350" y="22860"/>
                    </a:lnTo>
                    <a:lnTo>
                      <a:pt x="132080" y="22860"/>
                    </a:lnTo>
                    <a:lnTo>
                      <a:pt x="132080" y="24130"/>
                    </a:lnTo>
                    <a:lnTo>
                      <a:pt x="128270" y="24130"/>
                    </a:lnTo>
                    <a:lnTo>
                      <a:pt x="128270" y="25400"/>
                    </a:lnTo>
                    <a:lnTo>
                      <a:pt x="127000" y="25400"/>
                    </a:lnTo>
                    <a:lnTo>
                      <a:pt x="127000" y="26670"/>
                    </a:lnTo>
                    <a:lnTo>
                      <a:pt x="124460" y="26670"/>
                    </a:lnTo>
                    <a:lnTo>
                      <a:pt x="124460" y="27940"/>
                    </a:lnTo>
                    <a:lnTo>
                      <a:pt x="120650" y="27940"/>
                    </a:lnTo>
                    <a:lnTo>
                      <a:pt x="120650" y="29210"/>
                    </a:lnTo>
                    <a:lnTo>
                      <a:pt x="118110" y="29210"/>
                    </a:lnTo>
                    <a:lnTo>
                      <a:pt x="118110" y="30480"/>
                    </a:lnTo>
                    <a:lnTo>
                      <a:pt x="116840" y="30480"/>
                    </a:lnTo>
                    <a:lnTo>
                      <a:pt x="116840" y="31750"/>
                    </a:lnTo>
                    <a:lnTo>
                      <a:pt x="113030" y="31750"/>
                    </a:lnTo>
                    <a:lnTo>
                      <a:pt x="113030" y="33020"/>
                    </a:lnTo>
                    <a:lnTo>
                      <a:pt x="110490" y="33020"/>
                    </a:lnTo>
                    <a:lnTo>
                      <a:pt x="110490" y="34290"/>
                    </a:lnTo>
                    <a:lnTo>
                      <a:pt x="109220" y="34290"/>
                    </a:lnTo>
                    <a:lnTo>
                      <a:pt x="109220" y="35560"/>
                    </a:lnTo>
                    <a:lnTo>
                      <a:pt x="105410" y="35560"/>
                    </a:lnTo>
                    <a:lnTo>
                      <a:pt x="105410" y="36830"/>
                    </a:lnTo>
                    <a:lnTo>
                      <a:pt x="102870" y="36830"/>
                    </a:lnTo>
                    <a:lnTo>
                      <a:pt x="102870" y="38100"/>
                    </a:lnTo>
                    <a:lnTo>
                      <a:pt x="101600" y="38100"/>
                    </a:lnTo>
                    <a:lnTo>
                      <a:pt x="101600" y="39370"/>
                    </a:lnTo>
                    <a:lnTo>
                      <a:pt x="97790" y="39370"/>
                    </a:lnTo>
                    <a:lnTo>
                      <a:pt x="97790" y="40640"/>
                    </a:lnTo>
                    <a:lnTo>
                      <a:pt x="95250" y="40640"/>
                    </a:lnTo>
                    <a:lnTo>
                      <a:pt x="95250" y="41910"/>
                    </a:lnTo>
                    <a:lnTo>
                      <a:pt x="93980" y="41910"/>
                    </a:lnTo>
                    <a:lnTo>
                      <a:pt x="93980" y="43180"/>
                    </a:lnTo>
                    <a:lnTo>
                      <a:pt x="90170" y="43180"/>
                    </a:lnTo>
                    <a:lnTo>
                      <a:pt x="90170" y="44450"/>
                    </a:lnTo>
                    <a:lnTo>
                      <a:pt x="88900" y="44450"/>
                    </a:lnTo>
                    <a:lnTo>
                      <a:pt x="88900" y="45720"/>
                    </a:lnTo>
                    <a:lnTo>
                      <a:pt x="86360" y="45720"/>
                    </a:lnTo>
                    <a:lnTo>
                      <a:pt x="86360" y="46990"/>
                    </a:lnTo>
                    <a:lnTo>
                      <a:pt x="82550" y="46990"/>
                    </a:lnTo>
                    <a:lnTo>
                      <a:pt x="82550" y="48260"/>
                    </a:lnTo>
                    <a:lnTo>
                      <a:pt x="80010" y="48260"/>
                    </a:lnTo>
                    <a:lnTo>
                      <a:pt x="80010" y="49530"/>
                    </a:lnTo>
                    <a:lnTo>
                      <a:pt x="78740" y="49530"/>
                    </a:lnTo>
                    <a:lnTo>
                      <a:pt x="78740" y="50800"/>
                    </a:lnTo>
                    <a:lnTo>
                      <a:pt x="74930" y="50800"/>
                    </a:lnTo>
                    <a:lnTo>
                      <a:pt x="74930" y="52070"/>
                    </a:lnTo>
                    <a:lnTo>
                      <a:pt x="72390" y="52070"/>
                    </a:lnTo>
                    <a:lnTo>
                      <a:pt x="72390" y="53340"/>
                    </a:lnTo>
                    <a:lnTo>
                      <a:pt x="71120" y="53340"/>
                    </a:lnTo>
                    <a:lnTo>
                      <a:pt x="71120" y="54610"/>
                    </a:lnTo>
                    <a:lnTo>
                      <a:pt x="67310" y="54610"/>
                    </a:lnTo>
                    <a:lnTo>
                      <a:pt x="67310" y="55880"/>
                    </a:lnTo>
                    <a:lnTo>
                      <a:pt x="64770" y="55880"/>
                    </a:lnTo>
                    <a:lnTo>
                      <a:pt x="64770" y="57150"/>
                    </a:lnTo>
                    <a:lnTo>
                      <a:pt x="63500" y="57150"/>
                    </a:lnTo>
                    <a:lnTo>
                      <a:pt x="63500" y="58420"/>
                    </a:lnTo>
                    <a:lnTo>
                      <a:pt x="59690" y="58420"/>
                    </a:lnTo>
                    <a:lnTo>
                      <a:pt x="59690" y="59690"/>
                    </a:lnTo>
                    <a:lnTo>
                      <a:pt x="57150" y="59690"/>
                    </a:lnTo>
                    <a:lnTo>
                      <a:pt x="57150" y="60960"/>
                    </a:lnTo>
                    <a:lnTo>
                      <a:pt x="55880" y="60960"/>
                    </a:lnTo>
                    <a:lnTo>
                      <a:pt x="55880" y="62230"/>
                    </a:lnTo>
                    <a:lnTo>
                      <a:pt x="52070" y="62230"/>
                    </a:lnTo>
                    <a:lnTo>
                      <a:pt x="52070" y="63500"/>
                    </a:lnTo>
                    <a:lnTo>
                      <a:pt x="50800" y="63500"/>
                    </a:lnTo>
                    <a:lnTo>
                      <a:pt x="50800" y="64770"/>
                    </a:lnTo>
                    <a:lnTo>
                      <a:pt x="48260" y="64770"/>
                    </a:lnTo>
                    <a:lnTo>
                      <a:pt x="48260" y="66040"/>
                    </a:lnTo>
                    <a:lnTo>
                      <a:pt x="45720" y="66040"/>
                    </a:lnTo>
                    <a:lnTo>
                      <a:pt x="45720" y="67310"/>
                    </a:lnTo>
                    <a:lnTo>
                      <a:pt x="43180" y="67310"/>
                    </a:lnTo>
                    <a:lnTo>
                      <a:pt x="43180" y="68580"/>
                    </a:lnTo>
                    <a:lnTo>
                      <a:pt x="40640" y="68580"/>
                    </a:lnTo>
                    <a:lnTo>
                      <a:pt x="40640" y="69850"/>
                    </a:lnTo>
                    <a:lnTo>
                      <a:pt x="38100" y="69850"/>
                    </a:lnTo>
                    <a:lnTo>
                      <a:pt x="38100" y="71120"/>
                    </a:lnTo>
                    <a:lnTo>
                      <a:pt x="35560" y="71120"/>
                    </a:lnTo>
                    <a:lnTo>
                      <a:pt x="35560" y="72390"/>
                    </a:lnTo>
                    <a:lnTo>
                      <a:pt x="33020" y="72390"/>
                    </a:lnTo>
                    <a:lnTo>
                      <a:pt x="33020" y="73660"/>
                    </a:lnTo>
                    <a:lnTo>
                      <a:pt x="30480" y="73660"/>
                    </a:lnTo>
                    <a:lnTo>
                      <a:pt x="30480" y="74930"/>
                    </a:lnTo>
                    <a:lnTo>
                      <a:pt x="27940" y="74930"/>
                    </a:lnTo>
                    <a:lnTo>
                      <a:pt x="27940" y="76200"/>
                    </a:lnTo>
                    <a:lnTo>
                      <a:pt x="25400" y="76200"/>
                    </a:lnTo>
                    <a:lnTo>
                      <a:pt x="25400" y="77470"/>
                    </a:lnTo>
                    <a:lnTo>
                      <a:pt x="22860" y="77470"/>
                    </a:lnTo>
                    <a:lnTo>
                      <a:pt x="22860" y="78740"/>
                    </a:lnTo>
                    <a:lnTo>
                      <a:pt x="20320" y="78740"/>
                    </a:lnTo>
                    <a:lnTo>
                      <a:pt x="20320" y="80010"/>
                    </a:lnTo>
                    <a:lnTo>
                      <a:pt x="17780" y="80010"/>
                    </a:lnTo>
                    <a:lnTo>
                      <a:pt x="17780" y="81280"/>
                    </a:lnTo>
                    <a:lnTo>
                      <a:pt x="15240" y="81280"/>
                    </a:lnTo>
                    <a:lnTo>
                      <a:pt x="15240" y="82550"/>
                    </a:lnTo>
                    <a:lnTo>
                      <a:pt x="13970" y="82550"/>
                    </a:lnTo>
                    <a:lnTo>
                      <a:pt x="13970" y="83820"/>
                    </a:lnTo>
                    <a:lnTo>
                      <a:pt x="10160" y="83820"/>
                    </a:lnTo>
                    <a:lnTo>
                      <a:pt x="10160" y="85090"/>
                    </a:lnTo>
                    <a:lnTo>
                      <a:pt x="7620" y="85090"/>
                    </a:lnTo>
                    <a:lnTo>
                      <a:pt x="7620" y="86360"/>
                    </a:lnTo>
                    <a:lnTo>
                      <a:pt x="5080" y="86360"/>
                    </a:lnTo>
                    <a:lnTo>
                      <a:pt x="5080" y="87630"/>
                    </a:lnTo>
                    <a:lnTo>
                      <a:pt x="2540" y="87630"/>
                    </a:lnTo>
                    <a:lnTo>
                      <a:pt x="2540" y="88900"/>
                    </a:lnTo>
                    <a:lnTo>
                      <a:pt x="0" y="88900"/>
                    </a:lnTo>
                    <a:lnTo>
                      <a:pt x="0" y="162560"/>
                    </a:lnTo>
                    <a:lnTo>
                      <a:pt x="2540" y="162560"/>
                    </a:lnTo>
                    <a:lnTo>
                      <a:pt x="5080" y="162560"/>
                    </a:lnTo>
                    <a:lnTo>
                      <a:pt x="177800" y="162560"/>
                    </a:lnTo>
                    <a:lnTo>
                      <a:pt x="17780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480558" y="4830571"/>
                <a:ext cx="624840" cy="90170"/>
              </a:xfrm>
              <a:custGeom>
                <a:rect b="b" l="l" r="r" t="t"/>
                <a:pathLst>
                  <a:path extrusionOk="0" h="90170" w="624839">
                    <a:moveTo>
                      <a:pt x="624840" y="73660"/>
                    </a:moveTo>
                    <a:lnTo>
                      <a:pt x="178562" y="73660"/>
                    </a:lnTo>
                    <a:lnTo>
                      <a:pt x="178562" y="0"/>
                    </a:lnTo>
                    <a:lnTo>
                      <a:pt x="176022" y="0"/>
                    </a:lnTo>
                    <a:lnTo>
                      <a:pt x="176022" y="1270"/>
                    </a:lnTo>
                    <a:lnTo>
                      <a:pt x="173482" y="1270"/>
                    </a:lnTo>
                    <a:lnTo>
                      <a:pt x="173482" y="2540"/>
                    </a:lnTo>
                    <a:lnTo>
                      <a:pt x="170942" y="2540"/>
                    </a:lnTo>
                    <a:lnTo>
                      <a:pt x="170942" y="3810"/>
                    </a:lnTo>
                    <a:lnTo>
                      <a:pt x="168402" y="3810"/>
                    </a:lnTo>
                    <a:lnTo>
                      <a:pt x="168402" y="5080"/>
                    </a:lnTo>
                    <a:lnTo>
                      <a:pt x="165862" y="5080"/>
                    </a:lnTo>
                    <a:lnTo>
                      <a:pt x="165862" y="6350"/>
                    </a:lnTo>
                    <a:lnTo>
                      <a:pt x="163322" y="6350"/>
                    </a:lnTo>
                    <a:lnTo>
                      <a:pt x="163322" y="7620"/>
                    </a:lnTo>
                    <a:lnTo>
                      <a:pt x="160782" y="7620"/>
                    </a:lnTo>
                    <a:lnTo>
                      <a:pt x="160782" y="8890"/>
                    </a:lnTo>
                    <a:lnTo>
                      <a:pt x="158242" y="8890"/>
                    </a:lnTo>
                    <a:lnTo>
                      <a:pt x="158242" y="10160"/>
                    </a:lnTo>
                    <a:lnTo>
                      <a:pt x="155702" y="10160"/>
                    </a:lnTo>
                    <a:lnTo>
                      <a:pt x="155702" y="11430"/>
                    </a:lnTo>
                    <a:lnTo>
                      <a:pt x="153162" y="11430"/>
                    </a:lnTo>
                    <a:lnTo>
                      <a:pt x="153162" y="12700"/>
                    </a:lnTo>
                    <a:lnTo>
                      <a:pt x="151892" y="12700"/>
                    </a:lnTo>
                    <a:lnTo>
                      <a:pt x="151892" y="13970"/>
                    </a:lnTo>
                    <a:lnTo>
                      <a:pt x="148082" y="13970"/>
                    </a:lnTo>
                    <a:lnTo>
                      <a:pt x="148082" y="15240"/>
                    </a:lnTo>
                    <a:lnTo>
                      <a:pt x="145542" y="15240"/>
                    </a:lnTo>
                    <a:lnTo>
                      <a:pt x="145542" y="16510"/>
                    </a:lnTo>
                    <a:lnTo>
                      <a:pt x="143002" y="16510"/>
                    </a:lnTo>
                    <a:lnTo>
                      <a:pt x="143002" y="17780"/>
                    </a:lnTo>
                    <a:lnTo>
                      <a:pt x="140462" y="17780"/>
                    </a:lnTo>
                    <a:lnTo>
                      <a:pt x="140462" y="19050"/>
                    </a:lnTo>
                    <a:lnTo>
                      <a:pt x="137922" y="19050"/>
                    </a:lnTo>
                    <a:lnTo>
                      <a:pt x="137922" y="20320"/>
                    </a:lnTo>
                    <a:lnTo>
                      <a:pt x="135382" y="20320"/>
                    </a:lnTo>
                    <a:lnTo>
                      <a:pt x="135382" y="21590"/>
                    </a:lnTo>
                    <a:lnTo>
                      <a:pt x="132842" y="21590"/>
                    </a:lnTo>
                    <a:lnTo>
                      <a:pt x="132842" y="22860"/>
                    </a:lnTo>
                    <a:lnTo>
                      <a:pt x="130302" y="22860"/>
                    </a:lnTo>
                    <a:lnTo>
                      <a:pt x="130302" y="24130"/>
                    </a:lnTo>
                    <a:lnTo>
                      <a:pt x="127762" y="24130"/>
                    </a:lnTo>
                    <a:lnTo>
                      <a:pt x="127762" y="25400"/>
                    </a:lnTo>
                    <a:lnTo>
                      <a:pt x="125222" y="25400"/>
                    </a:lnTo>
                    <a:lnTo>
                      <a:pt x="125222" y="26670"/>
                    </a:lnTo>
                    <a:lnTo>
                      <a:pt x="122682" y="26670"/>
                    </a:lnTo>
                    <a:lnTo>
                      <a:pt x="122682" y="27940"/>
                    </a:lnTo>
                    <a:lnTo>
                      <a:pt x="120142" y="27940"/>
                    </a:lnTo>
                    <a:lnTo>
                      <a:pt x="120142" y="29210"/>
                    </a:lnTo>
                    <a:lnTo>
                      <a:pt x="117602" y="29210"/>
                    </a:lnTo>
                    <a:lnTo>
                      <a:pt x="117602" y="30480"/>
                    </a:lnTo>
                    <a:lnTo>
                      <a:pt x="115062" y="30480"/>
                    </a:lnTo>
                    <a:lnTo>
                      <a:pt x="115062" y="31750"/>
                    </a:lnTo>
                    <a:lnTo>
                      <a:pt x="113792" y="31750"/>
                    </a:lnTo>
                    <a:lnTo>
                      <a:pt x="113792" y="33020"/>
                    </a:lnTo>
                    <a:lnTo>
                      <a:pt x="109982" y="33020"/>
                    </a:lnTo>
                    <a:lnTo>
                      <a:pt x="109982" y="34290"/>
                    </a:lnTo>
                    <a:lnTo>
                      <a:pt x="107442" y="34290"/>
                    </a:lnTo>
                    <a:lnTo>
                      <a:pt x="107442" y="35560"/>
                    </a:lnTo>
                    <a:lnTo>
                      <a:pt x="104902" y="35560"/>
                    </a:lnTo>
                    <a:lnTo>
                      <a:pt x="104902" y="36830"/>
                    </a:lnTo>
                    <a:lnTo>
                      <a:pt x="102362" y="36830"/>
                    </a:lnTo>
                    <a:lnTo>
                      <a:pt x="102362" y="38100"/>
                    </a:lnTo>
                    <a:lnTo>
                      <a:pt x="99822" y="38100"/>
                    </a:lnTo>
                    <a:lnTo>
                      <a:pt x="99822" y="39370"/>
                    </a:lnTo>
                    <a:lnTo>
                      <a:pt x="97282" y="39370"/>
                    </a:lnTo>
                    <a:lnTo>
                      <a:pt x="97282" y="40640"/>
                    </a:lnTo>
                    <a:lnTo>
                      <a:pt x="94742" y="40640"/>
                    </a:lnTo>
                    <a:lnTo>
                      <a:pt x="94742" y="41910"/>
                    </a:lnTo>
                    <a:lnTo>
                      <a:pt x="92202" y="41910"/>
                    </a:lnTo>
                    <a:lnTo>
                      <a:pt x="92202" y="43180"/>
                    </a:lnTo>
                    <a:lnTo>
                      <a:pt x="89662" y="43180"/>
                    </a:lnTo>
                    <a:lnTo>
                      <a:pt x="89662" y="44450"/>
                    </a:lnTo>
                    <a:lnTo>
                      <a:pt x="87122" y="44450"/>
                    </a:lnTo>
                    <a:lnTo>
                      <a:pt x="87122" y="45720"/>
                    </a:lnTo>
                    <a:lnTo>
                      <a:pt x="84582" y="45720"/>
                    </a:lnTo>
                    <a:lnTo>
                      <a:pt x="84582" y="46990"/>
                    </a:lnTo>
                    <a:lnTo>
                      <a:pt x="82042" y="46990"/>
                    </a:lnTo>
                    <a:lnTo>
                      <a:pt x="82042" y="48260"/>
                    </a:lnTo>
                    <a:lnTo>
                      <a:pt x="79502" y="48260"/>
                    </a:lnTo>
                    <a:lnTo>
                      <a:pt x="79502" y="49530"/>
                    </a:lnTo>
                    <a:lnTo>
                      <a:pt x="76962" y="49530"/>
                    </a:lnTo>
                    <a:lnTo>
                      <a:pt x="76962" y="50800"/>
                    </a:lnTo>
                    <a:lnTo>
                      <a:pt x="75692" y="50800"/>
                    </a:lnTo>
                    <a:lnTo>
                      <a:pt x="75692" y="52070"/>
                    </a:lnTo>
                    <a:lnTo>
                      <a:pt x="71882" y="52070"/>
                    </a:lnTo>
                    <a:lnTo>
                      <a:pt x="71882" y="53340"/>
                    </a:lnTo>
                    <a:lnTo>
                      <a:pt x="69342" y="53340"/>
                    </a:lnTo>
                    <a:lnTo>
                      <a:pt x="69342" y="54610"/>
                    </a:lnTo>
                    <a:lnTo>
                      <a:pt x="66802" y="54610"/>
                    </a:lnTo>
                    <a:lnTo>
                      <a:pt x="66802" y="55880"/>
                    </a:lnTo>
                    <a:lnTo>
                      <a:pt x="64262" y="55880"/>
                    </a:lnTo>
                    <a:lnTo>
                      <a:pt x="64262" y="57150"/>
                    </a:lnTo>
                    <a:lnTo>
                      <a:pt x="61722" y="57150"/>
                    </a:lnTo>
                    <a:lnTo>
                      <a:pt x="61722" y="58420"/>
                    </a:lnTo>
                    <a:lnTo>
                      <a:pt x="59182" y="58420"/>
                    </a:lnTo>
                    <a:lnTo>
                      <a:pt x="59182" y="59690"/>
                    </a:lnTo>
                    <a:lnTo>
                      <a:pt x="56642" y="59690"/>
                    </a:lnTo>
                    <a:lnTo>
                      <a:pt x="56642" y="60960"/>
                    </a:lnTo>
                    <a:lnTo>
                      <a:pt x="54102" y="60960"/>
                    </a:lnTo>
                    <a:lnTo>
                      <a:pt x="54102" y="62230"/>
                    </a:lnTo>
                    <a:lnTo>
                      <a:pt x="51562" y="62230"/>
                    </a:lnTo>
                    <a:lnTo>
                      <a:pt x="51562" y="63500"/>
                    </a:lnTo>
                    <a:lnTo>
                      <a:pt x="49022" y="63500"/>
                    </a:lnTo>
                    <a:lnTo>
                      <a:pt x="49022" y="64770"/>
                    </a:lnTo>
                    <a:lnTo>
                      <a:pt x="46482" y="64770"/>
                    </a:lnTo>
                    <a:lnTo>
                      <a:pt x="46482" y="66040"/>
                    </a:lnTo>
                    <a:lnTo>
                      <a:pt x="43942" y="66040"/>
                    </a:lnTo>
                    <a:lnTo>
                      <a:pt x="43942" y="67310"/>
                    </a:lnTo>
                    <a:lnTo>
                      <a:pt x="41402" y="67310"/>
                    </a:lnTo>
                    <a:lnTo>
                      <a:pt x="41402" y="68580"/>
                    </a:lnTo>
                    <a:lnTo>
                      <a:pt x="38862" y="68580"/>
                    </a:lnTo>
                    <a:lnTo>
                      <a:pt x="38862" y="69850"/>
                    </a:lnTo>
                    <a:lnTo>
                      <a:pt x="37592" y="69850"/>
                    </a:lnTo>
                    <a:lnTo>
                      <a:pt x="37592" y="71120"/>
                    </a:lnTo>
                    <a:lnTo>
                      <a:pt x="33782" y="71120"/>
                    </a:lnTo>
                    <a:lnTo>
                      <a:pt x="33782" y="72390"/>
                    </a:lnTo>
                    <a:lnTo>
                      <a:pt x="31242" y="72390"/>
                    </a:lnTo>
                    <a:lnTo>
                      <a:pt x="31242" y="73660"/>
                    </a:lnTo>
                    <a:lnTo>
                      <a:pt x="29210" y="73660"/>
                    </a:lnTo>
                    <a:lnTo>
                      <a:pt x="29210" y="74930"/>
                    </a:lnTo>
                    <a:lnTo>
                      <a:pt x="26670" y="74930"/>
                    </a:lnTo>
                    <a:lnTo>
                      <a:pt x="26670" y="76200"/>
                    </a:lnTo>
                    <a:lnTo>
                      <a:pt x="24130" y="76200"/>
                    </a:lnTo>
                    <a:lnTo>
                      <a:pt x="24130" y="77470"/>
                    </a:lnTo>
                    <a:lnTo>
                      <a:pt x="21590" y="77470"/>
                    </a:lnTo>
                    <a:lnTo>
                      <a:pt x="21590" y="78740"/>
                    </a:lnTo>
                    <a:lnTo>
                      <a:pt x="19050" y="78740"/>
                    </a:lnTo>
                    <a:lnTo>
                      <a:pt x="19050" y="80010"/>
                    </a:lnTo>
                    <a:lnTo>
                      <a:pt x="16510" y="80010"/>
                    </a:lnTo>
                    <a:lnTo>
                      <a:pt x="16510" y="81280"/>
                    </a:lnTo>
                    <a:lnTo>
                      <a:pt x="13970" y="81280"/>
                    </a:lnTo>
                    <a:lnTo>
                      <a:pt x="13970" y="82550"/>
                    </a:lnTo>
                    <a:lnTo>
                      <a:pt x="11430" y="82550"/>
                    </a:lnTo>
                    <a:lnTo>
                      <a:pt x="11430" y="83820"/>
                    </a:lnTo>
                    <a:lnTo>
                      <a:pt x="8890" y="83820"/>
                    </a:lnTo>
                    <a:lnTo>
                      <a:pt x="8890" y="85090"/>
                    </a:lnTo>
                    <a:lnTo>
                      <a:pt x="6350" y="85090"/>
                    </a:lnTo>
                    <a:lnTo>
                      <a:pt x="6350" y="86360"/>
                    </a:lnTo>
                    <a:lnTo>
                      <a:pt x="3810" y="86360"/>
                    </a:lnTo>
                    <a:lnTo>
                      <a:pt x="3810" y="87630"/>
                    </a:lnTo>
                    <a:lnTo>
                      <a:pt x="1270" y="87630"/>
                    </a:lnTo>
                    <a:lnTo>
                      <a:pt x="1270" y="88900"/>
                    </a:lnTo>
                    <a:lnTo>
                      <a:pt x="0" y="88900"/>
                    </a:lnTo>
                    <a:lnTo>
                      <a:pt x="0" y="90170"/>
                    </a:lnTo>
                    <a:lnTo>
                      <a:pt x="585470" y="90170"/>
                    </a:lnTo>
                    <a:lnTo>
                      <a:pt x="585470" y="88900"/>
                    </a:lnTo>
                    <a:lnTo>
                      <a:pt x="586740" y="88900"/>
                    </a:lnTo>
                    <a:lnTo>
                      <a:pt x="586740" y="87630"/>
                    </a:lnTo>
                    <a:lnTo>
                      <a:pt x="590550" y="87630"/>
                    </a:lnTo>
                    <a:lnTo>
                      <a:pt x="590550" y="86360"/>
                    </a:lnTo>
                    <a:lnTo>
                      <a:pt x="593090" y="86360"/>
                    </a:lnTo>
                    <a:lnTo>
                      <a:pt x="593090" y="85090"/>
                    </a:lnTo>
                    <a:lnTo>
                      <a:pt x="596900" y="85090"/>
                    </a:lnTo>
                    <a:lnTo>
                      <a:pt x="596900" y="83820"/>
                    </a:lnTo>
                    <a:lnTo>
                      <a:pt x="600710" y="83820"/>
                    </a:lnTo>
                    <a:lnTo>
                      <a:pt x="600710" y="82550"/>
                    </a:lnTo>
                    <a:lnTo>
                      <a:pt x="601980" y="82550"/>
                    </a:lnTo>
                    <a:lnTo>
                      <a:pt x="601980" y="81280"/>
                    </a:lnTo>
                    <a:lnTo>
                      <a:pt x="605790" y="81280"/>
                    </a:lnTo>
                    <a:lnTo>
                      <a:pt x="605790" y="80010"/>
                    </a:lnTo>
                    <a:lnTo>
                      <a:pt x="608330" y="80010"/>
                    </a:lnTo>
                    <a:lnTo>
                      <a:pt x="608330" y="78740"/>
                    </a:lnTo>
                    <a:lnTo>
                      <a:pt x="610870" y="78740"/>
                    </a:lnTo>
                    <a:lnTo>
                      <a:pt x="610870" y="77470"/>
                    </a:lnTo>
                    <a:lnTo>
                      <a:pt x="619760" y="77470"/>
                    </a:lnTo>
                    <a:lnTo>
                      <a:pt x="619760" y="76200"/>
                    </a:lnTo>
                    <a:lnTo>
                      <a:pt x="623570" y="76200"/>
                    </a:lnTo>
                    <a:lnTo>
                      <a:pt x="623570" y="74930"/>
                    </a:lnTo>
                    <a:lnTo>
                      <a:pt x="624840" y="74930"/>
                    </a:lnTo>
                    <a:lnTo>
                      <a:pt x="624840" y="7366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5293868" y="4919471"/>
                <a:ext cx="772160" cy="90170"/>
              </a:xfrm>
              <a:custGeom>
                <a:rect b="b" l="l" r="r" t="t"/>
                <a:pathLst>
                  <a:path extrusionOk="0" h="90170" w="772160">
                    <a:moveTo>
                      <a:pt x="772160" y="0"/>
                    </a:moveTo>
                    <a:lnTo>
                      <a:pt x="186690" y="0"/>
                    </a:lnTo>
                    <a:lnTo>
                      <a:pt x="186690" y="1270"/>
                    </a:lnTo>
                    <a:lnTo>
                      <a:pt x="182880" y="1270"/>
                    </a:lnTo>
                    <a:lnTo>
                      <a:pt x="182880" y="2540"/>
                    </a:lnTo>
                    <a:lnTo>
                      <a:pt x="180340" y="2540"/>
                    </a:lnTo>
                    <a:lnTo>
                      <a:pt x="180340" y="3810"/>
                    </a:lnTo>
                    <a:lnTo>
                      <a:pt x="177800" y="3810"/>
                    </a:lnTo>
                    <a:lnTo>
                      <a:pt x="177800" y="5080"/>
                    </a:lnTo>
                    <a:lnTo>
                      <a:pt x="175260" y="5080"/>
                    </a:lnTo>
                    <a:lnTo>
                      <a:pt x="175260" y="6350"/>
                    </a:lnTo>
                    <a:lnTo>
                      <a:pt x="172720" y="6350"/>
                    </a:lnTo>
                    <a:lnTo>
                      <a:pt x="172720" y="7620"/>
                    </a:lnTo>
                    <a:lnTo>
                      <a:pt x="170180" y="7620"/>
                    </a:lnTo>
                    <a:lnTo>
                      <a:pt x="170180" y="8890"/>
                    </a:lnTo>
                    <a:lnTo>
                      <a:pt x="167640" y="8890"/>
                    </a:lnTo>
                    <a:lnTo>
                      <a:pt x="167640" y="10160"/>
                    </a:lnTo>
                    <a:lnTo>
                      <a:pt x="165100" y="10160"/>
                    </a:lnTo>
                    <a:lnTo>
                      <a:pt x="165100" y="11430"/>
                    </a:lnTo>
                    <a:lnTo>
                      <a:pt x="162560" y="11430"/>
                    </a:lnTo>
                    <a:lnTo>
                      <a:pt x="162560" y="12700"/>
                    </a:lnTo>
                    <a:lnTo>
                      <a:pt x="160020" y="12700"/>
                    </a:lnTo>
                    <a:lnTo>
                      <a:pt x="160020" y="13970"/>
                    </a:lnTo>
                    <a:lnTo>
                      <a:pt x="157480" y="13970"/>
                    </a:lnTo>
                    <a:lnTo>
                      <a:pt x="157480" y="15240"/>
                    </a:lnTo>
                    <a:lnTo>
                      <a:pt x="154940" y="15240"/>
                    </a:lnTo>
                    <a:lnTo>
                      <a:pt x="154940" y="16510"/>
                    </a:lnTo>
                    <a:lnTo>
                      <a:pt x="152400" y="16510"/>
                    </a:lnTo>
                    <a:lnTo>
                      <a:pt x="152400" y="17780"/>
                    </a:lnTo>
                    <a:lnTo>
                      <a:pt x="149860" y="17780"/>
                    </a:lnTo>
                    <a:lnTo>
                      <a:pt x="149860" y="19050"/>
                    </a:lnTo>
                    <a:lnTo>
                      <a:pt x="148590" y="19050"/>
                    </a:lnTo>
                    <a:lnTo>
                      <a:pt x="148590" y="20320"/>
                    </a:lnTo>
                    <a:lnTo>
                      <a:pt x="144780" y="20320"/>
                    </a:lnTo>
                    <a:lnTo>
                      <a:pt x="144780" y="21590"/>
                    </a:lnTo>
                    <a:lnTo>
                      <a:pt x="142240" y="21590"/>
                    </a:lnTo>
                    <a:lnTo>
                      <a:pt x="142240" y="22860"/>
                    </a:lnTo>
                    <a:lnTo>
                      <a:pt x="139700" y="22860"/>
                    </a:lnTo>
                    <a:lnTo>
                      <a:pt x="139700" y="24130"/>
                    </a:lnTo>
                    <a:lnTo>
                      <a:pt x="137160" y="24130"/>
                    </a:lnTo>
                    <a:lnTo>
                      <a:pt x="137160" y="25400"/>
                    </a:lnTo>
                    <a:lnTo>
                      <a:pt x="134620" y="25400"/>
                    </a:lnTo>
                    <a:lnTo>
                      <a:pt x="134620" y="26670"/>
                    </a:lnTo>
                    <a:lnTo>
                      <a:pt x="132080" y="26670"/>
                    </a:lnTo>
                    <a:lnTo>
                      <a:pt x="132080" y="27940"/>
                    </a:lnTo>
                    <a:lnTo>
                      <a:pt x="129540" y="27940"/>
                    </a:lnTo>
                    <a:lnTo>
                      <a:pt x="129540" y="29210"/>
                    </a:lnTo>
                    <a:lnTo>
                      <a:pt x="127000" y="29210"/>
                    </a:lnTo>
                    <a:lnTo>
                      <a:pt x="127000" y="30480"/>
                    </a:lnTo>
                    <a:lnTo>
                      <a:pt x="124460" y="30480"/>
                    </a:lnTo>
                    <a:lnTo>
                      <a:pt x="124460" y="31750"/>
                    </a:lnTo>
                    <a:lnTo>
                      <a:pt x="121920" y="31750"/>
                    </a:lnTo>
                    <a:lnTo>
                      <a:pt x="121920" y="33020"/>
                    </a:lnTo>
                    <a:lnTo>
                      <a:pt x="119380" y="33020"/>
                    </a:lnTo>
                    <a:lnTo>
                      <a:pt x="119380" y="34290"/>
                    </a:lnTo>
                    <a:lnTo>
                      <a:pt x="116840" y="34290"/>
                    </a:lnTo>
                    <a:lnTo>
                      <a:pt x="116840" y="35560"/>
                    </a:lnTo>
                    <a:lnTo>
                      <a:pt x="114300" y="35560"/>
                    </a:lnTo>
                    <a:lnTo>
                      <a:pt x="114300" y="36830"/>
                    </a:lnTo>
                    <a:lnTo>
                      <a:pt x="111760" y="36830"/>
                    </a:lnTo>
                    <a:lnTo>
                      <a:pt x="111760" y="38100"/>
                    </a:lnTo>
                    <a:lnTo>
                      <a:pt x="110490" y="38100"/>
                    </a:lnTo>
                    <a:lnTo>
                      <a:pt x="110490" y="39370"/>
                    </a:lnTo>
                    <a:lnTo>
                      <a:pt x="106680" y="39370"/>
                    </a:lnTo>
                    <a:lnTo>
                      <a:pt x="106680" y="40640"/>
                    </a:lnTo>
                    <a:lnTo>
                      <a:pt x="104140" y="40640"/>
                    </a:lnTo>
                    <a:lnTo>
                      <a:pt x="104140" y="41910"/>
                    </a:lnTo>
                    <a:lnTo>
                      <a:pt x="101600" y="41910"/>
                    </a:lnTo>
                    <a:lnTo>
                      <a:pt x="101600" y="43180"/>
                    </a:lnTo>
                    <a:lnTo>
                      <a:pt x="99060" y="43180"/>
                    </a:lnTo>
                    <a:lnTo>
                      <a:pt x="99060" y="44450"/>
                    </a:lnTo>
                    <a:lnTo>
                      <a:pt x="96520" y="44450"/>
                    </a:lnTo>
                    <a:lnTo>
                      <a:pt x="96520" y="45720"/>
                    </a:lnTo>
                    <a:lnTo>
                      <a:pt x="93980" y="45720"/>
                    </a:lnTo>
                    <a:lnTo>
                      <a:pt x="93980" y="46990"/>
                    </a:lnTo>
                    <a:lnTo>
                      <a:pt x="91440" y="46990"/>
                    </a:lnTo>
                    <a:lnTo>
                      <a:pt x="91440" y="48260"/>
                    </a:lnTo>
                    <a:lnTo>
                      <a:pt x="88900" y="48260"/>
                    </a:lnTo>
                    <a:lnTo>
                      <a:pt x="88900" y="49530"/>
                    </a:lnTo>
                    <a:lnTo>
                      <a:pt x="85090" y="49530"/>
                    </a:lnTo>
                    <a:lnTo>
                      <a:pt x="85090" y="50800"/>
                    </a:lnTo>
                    <a:lnTo>
                      <a:pt x="83820" y="50800"/>
                    </a:lnTo>
                    <a:lnTo>
                      <a:pt x="83820" y="52070"/>
                    </a:lnTo>
                    <a:lnTo>
                      <a:pt x="80010" y="52070"/>
                    </a:lnTo>
                    <a:lnTo>
                      <a:pt x="80010" y="53340"/>
                    </a:lnTo>
                    <a:lnTo>
                      <a:pt x="76200" y="53340"/>
                    </a:lnTo>
                    <a:lnTo>
                      <a:pt x="76200" y="54610"/>
                    </a:lnTo>
                    <a:lnTo>
                      <a:pt x="74930" y="54610"/>
                    </a:lnTo>
                    <a:lnTo>
                      <a:pt x="74930" y="55880"/>
                    </a:lnTo>
                    <a:lnTo>
                      <a:pt x="72390" y="55880"/>
                    </a:lnTo>
                    <a:lnTo>
                      <a:pt x="72390" y="57150"/>
                    </a:lnTo>
                    <a:lnTo>
                      <a:pt x="71120" y="57150"/>
                    </a:lnTo>
                    <a:lnTo>
                      <a:pt x="71120" y="58420"/>
                    </a:lnTo>
                    <a:lnTo>
                      <a:pt x="67310" y="58420"/>
                    </a:lnTo>
                    <a:lnTo>
                      <a:pt x="67310" y="59690"/>
                    </a:lnTo>
                    <a:lnTo>
                      <a:pt x="63500" y="59690"/>
                    </a:lnTo>
                    <a:lnTo>
                      <a:pt x="63500" y="60960"/>
                    </a:lnTo>
                    <a:lnTo>
                      <a:pt x="60960" y="60960"/>
                    </a:lnTo>
                    <a:lnTo>
                      <a:pt x="60960" y="62230"/>
                    </a:lnTo>
                    <a:lnTo>
                      <a:pt x="58420" y="62230"/>
                    </a:lnTo>
                    <a:lnTo>
                      <a:pt x="58420" y="63500"/>
                    </a:lnTo>
                    <a:lnTo>
                      <a:pt x="55880" y="63500"/>
                    </a:lnTo>
                    <a:lnTo>
                      <a:pt x="55880" y="64770"/>
                    </a:lnTo>
                    <a:lnTo>
                      <a:pt x="52070" y="64770"/>
                    </a:lnTo>
                    <a:lnTo>
                      <a:pt x="52070" y="66040"/>
                    </a:lnTo>
                    <a:lnTo>
                      <a:pt x="50800" y="66040"/>
                    </a:lnTo>
                    <a:lnTo>
                      <a:pt x="50800" y="67310"/>
                    </a:lnTo>
                    <a:lnTo>
                      <a:pt x="46990" y="67310"/>
                    </a:lnTo>
                    <a:lnTo>
                      <a:pt x="46990" y="68580"/>
                    </a:lnTo>
                    <a:lnTo>
                      <a:pt x="44450" y="68580"/>
                    </a:lnTo>
                    <a:lnTo>
                      <a:pt x="44450" y="69850"/>
                    </a:lnTo>
                    <a:lnTo>
                      <a:pt x="41910" y="69850"/>
                    </a:lnTo>
                    <a:lnTo>
                      <a:pt x="41910" y="71120"/>
                    </a:lnTo>
                    <a:lnTo>
                      <a:pt x="38100" y="71120"/>
                    </a:lnTo>
                    <a:lnTo>
                      <a:pt x="38100" y="72390"/>
                    </a:lnTo>
                    <a:lnTo>
                      <a:pt x="35560" y="72390"/>
                    </a:lnTo>
                    <a:lnTo>
                      <a:pt x="35560" y="73660"/>
                    </a:lnTo>
                    <a:lnTo>
                      <a:pt x="34290" y="73660"/>
                    </a:lnTo>
                    <a:lnTo>
                      <a:pt x="34290" y="74930"/>
                    </a:lnTo>
                    <a:lnTo>
                      <a:pt x="30480" y="74930"/>
                    </a:lnTo>
                    <a:lnTo>
                      <a:pt x="30480" y="76200"/>
                    </a:lnTo>
                    <a:lnTo>
                      <a:pt x="29210" y="76200"/>
                    </a:lnTo>
                    <a:lnTo>
                      <a:pt x="29210" y="77470"/>
                    </a:lnTo>
                    <a:lnTo>
                      <a:pt x="25400" y="77470"/>
                    </a:lnTo>
                    <a:lnTo>
                      <a:pt x="25400" y="78740"/>
                    </a:lnTo>
                    <a:lnTo>
                      <a:pt x="22860" y="78740"/>
                    </a:lnTo>
                    <a:lnTo>
                      <a:pt x="22860" y="80010"/>
                    </a:lnTo>
                    <a:lnTo>
                      <a:pt x="19050" y="80010"/>
                    </a:lnTo>
                    <a:lnTo>
                      <a:pt x="19050" y="81280"/>
                    </a:lnTo>
                    <a:lnTo>
                      <a:pt x="17780" y="81280"/>
                    </a:lnTo>
                    <a:lnTo>
                      <a:pt x="17780" y="82550"/>
                    </a:lnTo>
                    <a:lnTo>
                      <a:pt x="13970" y="82550"/>
                    </a:lnTo>
                    <a:lnTo>
                      <a:pt x="13970" y="83820"/>
                    </a:lnTo>
                    <a:lnTo>
                      <a:pt x="11430" y="83820"/>
                    </a:lnTo>
                    <a:lnTo>
                      <a:pt x="11430" y="85090"/>
                    </a:lnTo>
                    <a:lnTo>
                      <a:pt x="8890" y="85090"/>
                    </a:lnTo>
                    <a:lnTo>
                      <a:pt x="8890" y="86360"/>
                    </a:lnTo>
                    <a:lnTo>
                      <a:pt x="6350" y="86360"/>
                    </a:lnTo>
                    <a:lnTo>
                      <a:pt x="6350" y="87630"/>
                    </a:lnTo>
                    <a:lnTo>
                      <a:pt x="2540" y="87630"/>
                    </a:lnTo>
                    <a:lnTo>
                      <a:pt x="2540" y="88900"/>
                    </a:lnTo>
                    <a:lnTo>
                      <a:pt x="0" y="88900"/>
                    </a:lnTo>
                    <a:lnTo>
                      <a:pt x="0" y="90170"/>
                    </a:lnTo>
                    <a:lnTo>
                      <a:pt x="589280" y="90170"/>
                    </a:lnTo>
                    <a:lnTo>
                      <a:pt x="589280" y="88900"/>
                    </a:lnTo>
                    <a:lnTo>
                      <a:pt x="590550" y="88900"/>
                    </a:lnTo>
                    <a:lnTo>
                      <a:pt x="590550" y="87630"/>
                    </a:lnTo>
                    <a:lnTo>
                      <a:pt x="594360" y="87630"/>
                    </a:lnTo>
                    <a:lnTo>
                      <a:pt x="594360" y="86360"/>
                    </a:lnTo>
                    <a:lnTo>
                      <a:pt x="596900" y="86360"/>
                    </a:lnTo>
                    <a:lnTo>
                      <a:pt x="596900" y="85090"/>
                    </a:lnTo>
                    <a:lnTo>
                      <a:pt x="598170" y="85090"/>
                    </a:lnTo>
                    <a:lnTo>
                      <a:pt x="598170" y="83820"/>
                    </a:lnTo>
                    <a:lnTo>
                      <a:pt x="601980" y="83820"/>
                    </a:lnTo>
                    <a:lnTo>
                      <a:pt x="601980" y="82550"/>
                    </a:lnTo>
                    <a:lnTo>
                      <a:pt x="604520" y="82550"/>
                    </a:lnTo>
                    <a:lnTo>
                      <a:pt x="604520" y="81280"/>
                    </a:lnTo>
                    <a:lnTo>
                      <a:pt x="605790" y="81280"/>
                    </a:lnTo>
                    <a:lnTo>
                      <a:pt x="605790" y="80010"/>
                    </a:lnTo>
                    <a:lnTo>
                      <a:pt x="609600" y="80010"/>
                    </a:lnTo>
                    <a:lnTo>
                      <a:pt x="609600" y="78740"/>
                    </a:lnTo>
                    <a:lnTo>
                      <a:pt x="612140" y="78740"/>
                    </a:lnTo>
                    <a:lnTo>
                      <a:pt x="612140" y="77470"/>
                    </a:lnTo>
                    <a:lnTo>
                      <a:pt x="614680" y="77470"/>
                    </a:lnTo>
                    <a:lnTo>
                      <a:pt x="614680" y="76200"/>
                    </a:lnTo>
                    <a:lnTo>
                      <a:pt x="615950" y="76200"/>
                    </a:lnTo>
                    <a:lnTo>
                      <a:pt x="615950" y="74930"/>
                    </a:lnTo>
                    <a:lnTo>
                      <a:pt x="619760" y="74930"/>
                    </a:lnTo>
                    <a:lnTo>
                      <a:pt x="619760" y="73660"/>
                    </a:lnTo>
                    <a:lnTo>
                      <a:pt x="621030" y="73660"/>
                    </a:lnTo>
                    <a:lnTo>
                      <a:pt x="621030" y="72390"/>
                    </a:lnTo>
                    <a:lnTo>
                      <a:pt x="623570" y="72390"/>
                    </a:lnTo>
                    <a:lnTo>
                      <a:pt x="623570" y="71120"/>
                    </a:lnTo>
                    <a:lnTo>
                      <a:pt x="627380" y="71120"/>
                    </a:lnTo>
                    <a:lnTo>
                      <a:pt x="627380" y="69850"/>
                    </a:lnTo>
                    <a:lnTo>
                      <a:pt x="628650" y="69850"/>
                    </a:lnTo>
                    <a:lnTo>
                      <a:pt x="628650" y="68580"/>
                    </a:lnTo>
                    <a:lnTo>
                      <a:pt x="631190" y="68580"/>
                    </a:lnTo>
                    <a:lnTo>
                      <a:pt x="631190" y="67310"/>
                    </a:lnTo>
                    <a:lnTo>
                      <a:pt x="635000" y="67310"/>
                    </a:lnTo>
                    <a:lnTo>
                      <a:pt x="635000" y="66040"/>
                    </a:lnTo>
                    <a:lnTo>
                      <a:pt x="636270" y="66040"/>
                    </a:lnTo>
                    <a:lnTo>
                      <a:pt x="636270" y="64770"/>
                    </a:lnTo>
                    <a:lnTo>
                      <a:pt x="638810" y="64770"/>
                    </a:lnTo>
                    <a:lnTo>
                      <a:pt x="638810" y="63500"/>
                    </a:lnTo>
                    <a:lnTo>
                      <a:pt x="642620" y="63500"/>
                    </a:lnTo>
                    <a:lnTo>
                      <a:pt x="642620" y="62230"/>
                    </a:lnTo>
                    <a:lnTo>
                      <a:pt x="643890" y="62230"/>
                    </a:lnTo>
                    <a:lnTo>
                      <a:pt x="643890" y="60960"/>
                    </a:lnTo>
                    <a:lnTo>
                      <a:pt x="646430" y="60960"/>
                    </a:lnTo>
                    <a:lnTo>
                      <a:pt x="646430" y="59690"/>
                    </a:lnTo>
                    <a:lnTo>
                      <a:pt x="650240" y="59690"/>
                    </a:lnTo>
                    <a:lnTo>
                      <a:pt x="650240" y="58420"/>
                    </a:lnTo>
                    <a:lnTo>
                      <a:pt x="652780" y="58420"/>
                    </a:lnTo>
                    <a:lnTo>
                      <a:pt x="652780" y="57150"/>
                    </a:lnTo>
                    <a:lnTo>
                      <a:pt x="654050" y="57150"/>
                    </a:lnTo>
                    <a:lnTo>
                      <a:pt x="654050" y="55880"/>
                    </a:lnTo>
                    <a:lnTo>
                      <a:pt x="657860" y="55880"/>
                    </a:lnTo>
                    <a:lnTo>
                      <a:pt x="657860" y="54610"/>
                    </a:lnTo>
                    <a:lnTo>
                      <a:pt x="659130" y="54610"/>
                    </a:lnTo>
                    <a:lnTo>
                      <a:pt x="659130" y="53340"/>
                    </a:lnTo>
                    <a:lnTo>
                      <a:pt x="661670" y="53340"/>
                    </a:lnTo>
                    <a:lnTo>
                      <a:pt x="661670" y="52070"/>
                    </a:lnTo>
                    <a:lnTo>
                      <a:pt x="665480" y="52070"/>
                    </a:lnTo>
                    <a:lnTo>
                      <a:pt x="665480" y="50800"/>
                    </a:lnTo>
                    <a:lnTo>
                      <a:pt x="666750" y="50800"/>
                    </a:lnTo>
                    <a:lnTo>
                      <a:pt x="666750" y="49530"/>
                    </a:lnTo>
                    <a:lnTo>
                      <a:pt x="669290" y="49530"/>
                    </a:lnTo>
                    <a:lnTo>
                      <a:pt x="669290" y="48260"/>
                    </a:lnTo>
                    <a:lnTo>
                      <a:pt x="670560" y="48260"/>
                    </a:lnTo>
                    <a:lnTo>
                      <a:pt x="671830" y="46990"/>
                    </a:lnTo>
                    <a:lnTo>
                      <a:pt x="673100" y="46990"/>
                    </a:lnTo>
                    <a:lnTo>
                      <a:pt x="673100" y="45720"/>
                    </a:lnTo>
                    <a:lnTo>
                      <a:pt x="676910" y="45720"/>
                    </a:lnTo>
                    <a:lnTo>
                      <a:pt x="676910" y="44450"/>
                    </a:lnTo>
                    <a:lnTo>
                      <a:pt x="679450" y="44450"/>
                    </a:lnTo>
                    <a:lnTo>
                      <a:pt x="679450" y="43180"/>
                    </a:lnTo>
                    <a:lnTo>
                      <a:pt x="680720" y="43180"/>
                    </a:lnTo>
                    <a:lnTo>
                      <a:pt x="680720" y="41910"/>
                    </a:lnTo>
                    <a:lnTo>
                      <a:pt x="684530" y="41910"/>
                    </a:lnTo>
                    <a:lnTo>
                      <a:pt x="684530" y="40640"/>
                    </a:lnTo>
                    <a:lnTo>
                      <a:pt x="687070" y="40640"/>
                    </a:lnTo>
                    <a:lnTo>
                      <a:pt x="687070" y="39370"/>
                    </a:lnTo>
                    <a:lnTo>
                      <a:pt x="689610" y="39370"/>
                    </a:lnTo>
                    <a:lnTo>
                      <a:pt x="689610" y="38100"/>
                    </a:lnTo>
                    <a:lnTo>
                      <a:pt x="692150" y="38100"/>
                    </a:lnTo>
                    <a:lnTo>
                      <a:pt x="692150" y="36830"/>
                    </a:lnTo>
                    <a:lnTo>
                      <a:pt x="694690" y="36830"/>
                    </a:lnTo>
                    <a:lnTo>
                      <a:pt x="694690" y="35560"/>
                    </a:lnTo>
                    <a:lnTo>
                      <a:pt x="695960" y="35560"/>
                    </a:lnTo>
                    <a:lnTo>
                      <a:pt x="695960" y="34290"/>
                    </a:lnTo>
                    <a:lnTo>
                      <a:pt x="699770" y="34290"/>
                    </a:lnTo>
                    <a:lnTo>
                      <a:pt x="699770" y="33020"/>
                    </a:lnTo>
                    <a:lnTo>
                      <a:pt x="702310" y="33020"/>
                    </a:lnTo>
                    <a:lnTo>
                      <a:pt x="702310" y="31750"/>
                    </a:lnTo>
                    <a:lnTo>
                      <a:pt x="703580" y="31750"/>
                    </a:lnTo>
                    <a:lnTo>
                      <a:pt x="703580" y="30480"/>
                    </a:lnTo>
                    <a:lnTo>
                      <a:pt x="707390" y="30480"/>
                    </a:lnTo>
                    <a:lnTo>
                      <a:pt x="707390" y="29210"/>
                    </a:lnTo>
                    <a:lnTo>
                      <a:pt x="709930" y="29210"/>
                    </a:lnTo>
                    <a:lnTo>
                      <a:pt x="709930" y="27940"/>
                    </a:lnTo>
                    <a:lnTo>
                      <a:pt x="711200" y="27940"/>
                    </a:lnTo>
                    <a:lnTo>
                      <a:pt x="711200" y="26670"/>
                    </a:lnTo>
                    <a:lnTo>
                      <a:pt x="715010" y="26670"/>
                    </a:lnTo>
                    <a:lnTo>
                      <a:pt x="715010" y="25400"/>
                    </a:lnTo>
                    <a:lnTo>
                      <a:pt x="717550" y="25400"/>
                    </a:lnTo>
                    <a:lnTo>
                      <a:pt x="717550" y="24130"/>
                    </a:lnTo>
                    <a:lnTo>
                      <a:pt x="718820" y="24130"/>
                    </a:lnTo>
                    <a:lnTo>
                      <a:pt x="718820" y="22860"/>
                    </a:lnTo>
                    <a:lnTo>
                      <a:pt x="722630" y="22860"/>
                    </a:lnTo>
                    <a:lnTo>
                      <a:pt x="722630" y="21590"/>
                    </a:lnTo>
                    <a:lnTo>
                      <a:pt x="725170" y="21590"/>
                    </a:lnTo>
                    <a:lnTo>
                      <a:pt x="725170" y="20320"/>
                    </a:lnTo>
                    <a:lnTo>
                      <a:pt x="727710" y="20320"/>
                    </a:lnTo>
                    <a:lnTo>
                      <a:pt x="727710" y="19050"/>
                    </a:lnTo>
                    <a:lnTo>
                      <a:pt x="730250" y="19050"/>
                    </a:lnTo>
                    <a:lnTo>
                      <a:pt x="730250" y="17780"/>
                    </a:lnTo>
                    <a:lnTo>
                      <a:pt x="732790" y="17780"/>
                    </a:lnTo>
                    <a:lnTo>
                      <a:pt x="732790" y="16510"/>
                    </a:lnTo>
                    <a:lnTo>
                      <a:pt x="734060" y="16510"/>
                    </a:lnTo>
                    <a:lnTo>
                      <a:pt x="734060" y="15240"/>
                    </a:lnTo>
                    <a:lnTo>
                      <a:pt x="737870" y="15240"/>
                    </a:lnTo>
                    <a:lnTo>
                      <a:pt x="737870" y="13970"/>
                    </a:lnTo>
                    <a:lnTo>
                      <a:pt x="741680" y="13970"/>
                    </a:lnTo>
                    <a:lnTo>
                      <a:pt x="741680" y="12700"/>
                    </a:lnTo>
                    <a:lnTo>
                      <a:pt x="742950" y="12700"/>
                    </a:lnTo>
                    <a:lnTo>
                      <a:pt x="742950" y="11430"/>
                    </a:lnTo>
                    <a:lnTo>
                      <a:pt x="746760" y="11430"/>
                    </a:lnTo>
                    <a:lnTo>
                      <a:pt x="746760" y="10160"/>
                    </a:lnTo>
                    <a:lnTo>
                      <a:pt x="750570" y="10160"/>
                    </a:lnTo>
                    <a:lnTo>
                      <a:pt x="750570" y="8890"/>
                    </a:lnTo>
                    <a:lnTo>
                      <a:pt x="753110" y="8890"/>
                    </a:lnTo>
                    <a:lnTo>
                      <a:pt x="753110" y="7620"/>
                    </a:lnTo>
                    <a:lnTo>
                      <a:pt x="756920" y="7620"/>
                    </a:lnTo>
                    <a:lnTo>
                      <a:pt x="756920" y="6350"/>
                    </a:lnTo>
                    <a:lnTo>
                      <a:pt x="759460" y="6350"/>
                    </a:lnTo>
                    <a:lnTo>
                      <a:pt x="759460" y="5080"/>
                    </a:lnTo>
                    <a:lnTo>
                      <a:pt x="762000" y="5080"/>
                    </a:lnTo>
                    <a:lnTo>
                      <a:pt x="762000" y="3810"/>
                    </a:lnTo>
                    <a:lnTo>
                      <a:pt x="764540" y="3810"/>
                    </a:lnTo>
                    <a:lnTo>
                      <a:pt x="764540" y="2540"/>
                    </a:lnTo>
                    <a:lnTo>
                      <a:pt x="768350" y="2540"/>
                    </a:lnTo>
                    <a:lnTo>
                      <a:pt x="768350" y="1270"/>
                    </a:lnTo>
                    <a:lnTo>
                      <a:pt x="772160" y="1270"/>
                    </a:lnTo>
                    <a:lnTo>
                      <a:pt x="77216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5183378" y="5008371"/>
                <a:ext cx="699770" cy="90170"/>
              </a:xfrm>
              <a:custGeom>
                <a:rect b="b" l="l" r="r" t="t"/>
                <a:pathLst>
                  <a:path extrusionOk="0" h="90170" w="699770">
                    <a:moveTo>
                      <a:pt x="699770" y="0"/>
                    </a:moveTo>
                    <a:lnTo>
                      <a:pt x="110490" y="0"/>
                    </a:lnTo>
                    <a:lnTo>
                      <a:pt x="110490" y="1270"/>
                    </a:lnTo>
                    <a:lnTo>
                      <a:pt x="107950" y="1270"/>
                    </a:lnTo>
                    <a:lnTo>
                      <a:pt x="107950" y="2540"/>
                    </a:lnTo>
                    <a:lnTo>
                      <a:pt x="105410" y="2540"/>
                    </a:lnTo>
                    <a:lnTo>
                      <a:pt x="105410" y="3810"/>
                    </a:lnTo>
                    <a:lnTo>
                      <a:pt x="102870" y="3810"/>
                    </a:lnTo>
                    <a:lnTo>
                      <a:pt x="102870" y="5080"/>
                    </a:lnTo>
                    <a:lnTo>
                      <a:pt x="99060" y="5080"/>
                    </a:lnTo>
                    <a:lnTo>
                      <a:pt x="99060" y="6350"/>
                    </a:lnTo>
                    <a:lnTo>
                      <a:pt x="97790" y="6350"/>
                    </a:lnTo>
                    <a:lnTo>
                      <a:pt x="97790" y="7620"/>
                    </a:lnTo>
                    <a:lnTo>
                      <a:pt x="95250" y="7620"/>
                    </a:lnTo>
                    <a:lnTo>
                      <a:pt x="95250" y="8890"/>
                    </a:lnTo>
                    <a:lnTo>
                      <a:pt x="91440" y="8890"/>
                    </a:lnTo>
                    <a:lnTo>
                      <a:pt x="91440" y="10160"/>
                    </a:lnTo>
                    <a:lnTo>
                      <a:pt x="87630" y="10160"/>
                    </a:lnTo>
                    <a:lnTo>
                      <a:pt x="87630" y="11430"/>
                    </a:lnTo>
                    <a:lnTo>
                      <a:pt x="86360" y="11430"/>
                    </a:lnTo>
                    <a:lnTo>
                      <a:pt x="86360" y="12700"/>
                    </a:lnTo>
                    <a:lnTo>
                      <a:pt x="83820" y="12700"/>
                    </a:lnTo>
                    <a:lnTo>
                      <a:pt x="83820" y="13970"/>
                    </a:lnTo>
                    <a:lnTo>
                      <a:pt x="80010" y="13970"/>
                    </a:lnTo>
                    <a:lnTo>
                      <a:pt x="80010" y="15240"/>
                    </a:lnTo>
                    <a:lnTo>
                      <a:pt x="78740" y="15240"/>
                    </a:lnTo>
                    <a:lnTo>
                      <a:pt x="78740" y="16510"/>
                    </a:lnTo>
                    <a:lnTo>
                      <a:pt x="74930" y="16510"/>
                    </a:lnTo>
                    <a:lnTo>
                      <a:pt x="74930" y="17780"/>
                    </a:lnTo>
                    <a:lnTo>
                      <a:pt x="70612" y="17780"/>
                    </a:lnTo>
                    <a:lnTo>
                      <a:pt x="70612" y="19050"/>
                    </a:lnTo>
                    <a:lnTo>
                      <a:pt x="69342" y="19050"/>
                    </a:lnTo>
                    <a:lnTo>
                      <a:pt x="69342" y="20320"/>
                    </a:lnTo>
                    <a:lnTo>
                      <a:pt x="67310" y="20320"/>
                    </a:lnTo>
                    <a:lnTo>
                      <a:pt x="67310" y="21590"/>
                    </a:lnTo>
                    <a:lnTo>
                      <a:pt x="63500" y="21590"/>
                    </a:lnTo>
                    <a:lnTo>
                      <a:pt x="63500" y="22860"/>
                    </a:lnTo>
                    <a:lnTo>
                      <a:pt x="60960" y="22860"/>
                    </a:lnTo>
                    <a:lnTo>
                      <a:pt x="60960" y="24130"/>
                    </a:lnTo>
                    <a:lnTo>
                      <a:pt x="58420" y="24130"/>
                    </a:lnTo>
                    <a:lnTo>
                      <a:pt x="58420" y="25400"/>
                    </a:lnTo>
                    <a:lnTo>
                      <a:pt x="57150" y="25400"/>
                    </a:lnTo>
                    <a:lnTo>
                      <a:pt x="57150" y="26670"/>
                    </a:lnTo>
                    <a:lnTo>
                      <a:pt x="53340" y="26670"/>
                    </a:lnTo>
                    <a:lnTo>
                      <a:pt x="53340" y="27940"/>
                    </a:lnTo>
                    <a:lnTo>
                      <a:pt x="49530" y="27940"/>
                    </a:lnTo>
                    <a:lnTo>
                      <a:pt x="49530" y="29210"/>
                    </a:lnTo>
                    <a:lnTo>
                      <a:pt x="46990" y="29210"/>
                    </a:lnTo>
                    <a:lnTo>
                      <a:pt x="46990" y="30480"/>
                    </a:lnTo>
                    <a:lnTo>
                      <a:pt x="45720" y="30480"/>
                    </a:lnTo>
                    <a:lnTo>
                      <a:pt x="45720" y="31750"/>
                    </a:lnTo>
                    <a:lnTo>
                      <a:pt x="41910" y="31750"/>
                    </a:lnTo>
                    <a:lnTo>
                      <a:pt x="41910" y="33020"/>
                    </a:lnTo>
                    <a:lnTo>
                      <a:pt x="36830" y="33020"/>
                    </a:lnTo>
                    <a:lnTo>
                      <a:pt x="36830" y="34290"/>
                    </a:lnTo>
                    <a:lnTo>
                      <a:pt x="35560" y="34290"/>
                    </a:lnTo>
                    <a:lnTo>
                      <a:pt x="35560" y="35560"/>
                    </a:lnTo>
                    <a:lnTo>
                      <a:pt x="30480" y="35560"/>
                    </a:lnTo>
                    <a:lnTo>
                      <a:pt x="30480" y="36830"/>
                    </a:lnTo>
                    <a:lnTo>
                      <a:pt x="26670" y="36830"/>
                    </a:lnTo>
                    <a:lnTo>
                      <a:pt x="26670" y="38100"/>
                    </a:lnTo>
                    <a:lnTo>
                      <a:pt x="25400" y="38100"/>
                    </a:lnTo>
                    <a:lnTo>
                      <a:pt x="25400" y="39370"/>
                    </a:lnTo>
                    <a:lnTo>
                      <a:pt x="21590" y="39370"/>
                    </a:lnTo>
                    <a:lnTo>
                      <a:pt x="21590" y="40640"/>
                    </a:lnTo>
                    <a:lnTo>
                      <a:pt x="16510" y="40640"/>
                    </a:lnTo>
                    <a:lnTo>
                      <a:pt x="16510" y="41910"/>
                    </a:lnTo>
                    <a:lnTo>
                      <a:pt x="15240" y="41910"/>
                    </a:lnTo>
                    <a:lnTo>
                      <a:pt x="15240" y="43180"/>
                    </a:lnTo>
                    <a:lnTo>
                      <a:pt x="10160" y="43180"/>
                    </a:lnTo>
                    <a:lnTo>
                      <a:pt x="10160" y="44450"/>
                    </a:lnTo>
                    <a:lnTo>
                      <a:pt x="8890" y="44450"/>
                    </a:lnTo>
                    <a:lnTo>
                      <a:pt x="8890" y="45720"/>
                    </a:lnTo>
                    <a:lnTo>
                      <a:pt x="3810" y="45720"/>
                    </a:lnTo>
                    <a:lnTo>
                      <a:pt x="3810" y="46990"/>
                    </a:lnTo>
                    <a:lnTo>
                      <a:pt x="0" y="46990"/>
                    </a:lnTo>
                    <a:lnTo>
                      <a:pt x="0" y="48260"/>
                    </a:lnTo>
                    <a:lnTo>
                      <a:pt x="518922" y="48260"/>
                    </a:lnTo>
                    <a:lnTo>
                      <a:pt x="518922" y="90170"/>
                    </a:lnTo>
                    <a:lnTo>
                      <a:pt x="521462" y="90170"/>
                    </a:lnTo>
                    <a:lnTo>
                      <a:pt x="521462" y="88900"/>
                    </a:lnTo>
                    <a:lnTo>
                      <a:pt x="525272" y="88900"/>
                    </a:lnTo>
                    <a:lnTo>
                      <a:pt x="525272" y="87630"/>
                    </a:lnTo>
                    <a:lnTo>
                      <a:pt x="526542" y="87630"/>
                    </a:lnTo>
                    <a:lnTo>
                      <a:pt x="526542" y="86360"/>
                    </a:lnTo>
                    <a:lnTo>
                      <a:pt x="529082" y="86360"/>
                    </a:lnTo>
                    <a:lnTo>
                      <a:pt x="529082" y="85090"/>
                    </a:lnTo>
                    <a:lnTo>
                      <a:pt x="532892" y="85090"/>
                    </a:lnTo>
                    <a:lnTo>
                      <a:pt x="532892" y="83820"/>
                    </a:lnTo>
                    <a:lnTo>
                      <a:pt x="535432" y="83820"/>
                    </a:lnTo>
                    <a:lnTo>
                      <a:pt x="535432" y="82550"/>
                    </a:lnTo>
                    <a:lnTo>
                      <a:pt x="536702" y="82550"/>
                    </a:lnTo>
                    <a:lnTo>
                      <a:pt x="536702" y="81280"/>
                    </a:lnTo>
                    <a:lnTo>
                      <a:pt x="540512" y="81280"/>
                    </a:lnTo>
                    <a:lnTo>
                      <a:pt x="540512" y="80010"/>
                    </a:lnTo>
                    <a:lnTo>
                      <a:pt x="541782" y="80010"/>
                    </a:lnTo>
                    <a:lnTo>
                      <a:pt x="541782" y="78740"/>
                    </a:lnTo>
                    <a:lnTo>
                      <a:pt x="544322" y="78740"/>
                    </a:lnTo>
                    <a:lnTo>
                      <a:pt x="544322" y="77470"/>
                    </a:lnTo>
                    <a:lnTo>
                      <a:pt x="548132" y="77470"/>
                    </a:lnTo>
                    <a:lnTo>
                      <a:pt x="548132" y="76200"/>
                    </a:lnTo>
                    <a:lnTo>
                      <a:pt x="549402" y="76200"/>
                    </a:lnTo>
                    <a:lnTo>
                      <a:pt x="549402" y="74930"/>
                    </a:lnTo>
                    <a:lnTo>
                      <a:pt x="551942" y="74930"/>
                    </a:lnTo>
                    <a:lnTo>
                      <a:pt x="551942" y="73660"/>
                    </a:lnTo>
                    <a:lnTo>
                      <a:pt x="555752" y="73660"/>
                    </a:lnTo>
                    <a:lnTo>
                      <a:pt x="555752" y="72390"/>
                    </a:lnTo>
                    <a:lnTo>
                      <a:pt x="557022" y="72390"/>
                    </a:lnTo>
                    <a:lnTo>
                      <a:pt x="557022" y="71120"/>
                    </a:lnTo>
                    <a:lnTo>
                      <a:pt x="559562" y="71120"/>
                    </a:lnTo>
                    <a:lnTo>
                      <a:pt x="559562" y="69850"/>
                    </a:lnTo>
                    <a:lnTo>
                      <a:pt x="563372" y="69850"/>
                    </a:lnTo>
                    <a:lnTo>
                      <a:pt x="563372" y="68580"/>
                    </a:lnTo>
                    <a:lnTo>
                      <a:pt x="564642" y="68580"/>
                    </a:lnTo>
                    <a:lnTo>
                      <a:pt x="564642" y="67310"/>
                    </a:lnTo>
                    <a:lnTo>
                      <a:pt x="567182" y="67310"/>
                    </a:lnTo>
                    <a:lnTo>
                      <a:pt x="567182" y="66040"/>
                    </a:lnTo>
                    <a:lnTo>
                      <a:pt x="570992" y="66040"/>
                    </a:lnTo>
                    <a:lnTo>
                      <a:pt x="570992" y="64770"/>
                    </a:lnTo>
                    <a:lnTo>
                      <a:pt x="573532" y="64770"/>
                    </a:lnTo>
                    <a:lnTo>
                      <a:pt x="573532" y="63500"/>
                    </a:lnTo>
                    <a:lnTo>
                      <a:pt x="574802" y="63500"/>
                    </a:lnTo>
                    <a:lnTo>
                      <a:pt x="574802" y="62230"/>
                    </a:lnTo>
                    <a:lnTo>
                      <a:pt x="578612" y="62230"/>
                    </a:lnTo>
                    <a:lnTo>
                      <a:pt x="578612" y="60960"/>
                    </a:lnTo>
                    <a:lnTo>
                      <a:pt x="579882" y="60960"/>
                    </a:lnTo>
                    <a:lnTo>
                      <a:pt x="579882" y="59690"/>
                    </a:lnTo>
                    <a:lnTo>
                      <a:pt x="582422" y="59690"/>
                    </a:lnTo>
                    <a:lnTo>
                      <a:pt x="582422" y="58420"/>
                    </a:lnTo>
                    <a:lnTo>
                      <a:pt x="586232" y="58420"/>
                    </a:lnTo>
                    <a:lnTo>
                      <a:pt x="586232" y="57150"/>
                    </a:lnTo>
                    <a:lnTo>
                      <a:pt x="587502" y="57150"/>
                    </a:lnTo>
                    <a:lnTo>
                      <a:pt x="587502" y="55880"/>
                    </a:lnTo>
                    <a:lnTo>
                      <a:pt x="590042" y="55880"/>
                    </a:lnTo>
                    <a:lnTo>
                      <a:pt x="590042" y="54610"/>
                    </a:lnTo>
                    <a:lnTo>
                      <a:pt x="593852" y="54610"/>
                    </a:lnTo>
                    <a:lnTo>
                      <a:pt x="593852" y="53340"/>
                    </a:lnTo>
                    <a:lnTo>
                      <a:pt x="595122" y="53340"/>
                    </a:lnTo>
                    <a:lnTo>
                      <a:pt x="595122" y="52070"/>
                    </a:lnTo>
                    <a:lnTo>
                      <a:pt x="597662" y="52070"/>
                    </a:lnTo>
                    <a:lnTo>
                      <a:pt x="597662" y="50800"/>
                    </a:lnTo>
                    <a:lnTo>
                      <a:pt x="601472" y="50800"/>
                    </a:lnTo>
                    <a:lnTo>
                      <a:pt x="601472" y="49530"/>
                    </a:lnTo>
                    <a:lnTo>
                      <a:pt x="604012" y="49530"/>
                    </a:lnTo>
                    <a:lnTo>
                      <a:pt x="604012" y="48260"/>
                    </a:lnTo>
                    <a:lnTo>
                      <a:pt x="605790" y="48260"/>
                    </a:lnTo>
                    <a:lnTo>
                      <a:pt x="605790" y="46990"/>
                    </a:lnTo>
                    <a:lnTo>
                      <a:pt x="609600" y="46990"/>
                    </a:lnTo>
                    <a:lnTo>
                      <a:pt x="609600" y="45720"/>
                    </a:lnTo>
                    <a:lnTo>
                      <a:pt x="612140" y="45720"/>
                    </a:lnTo>
                    <a:lnTo>
                      <a:pt x="612140" y="44450"/>
                    </a:lnTo>
                    <a:lnTo>
                      <a:pt x="613410" y="44450"/>
                    </a:lnTo>
                    <a:lnTo>
                      <a:pt x="613410" y="43180"/>
                    </a:lnTo>
                    <a:lnTo>
                      <a:pt x="617220" y="43180"/>
                    </a:lnTo>
                    <a:lnTo>
                      <a:pt x="617220" y="41910"/>
                    </a:lnTo>
                    <a:lnTo>
                      <a:pt x="618490" y="41910"/>
                    </a:lnTo>
                    <a:lnTo>
                      <a:pt x="618490" y="40640"/>
                    </a:lnTo>
                    <a:lnTo>
                      <a:pt x="621030" y="40640"/>
                    </a:lnTo>
                    <a:lnTo>
                      <a:pt x="621030" y="39370"/>
                    </a:lnTo>
                    <a:lnTo>
                      <a:pt x="624840" y="39370"/>
                    </a:lnTo>
                    <a:lnTo>
                      <a:pt x="624840" y="38100"/>
                    </a:lnTo>
                    <a:lnTo>
                      <a:pt x="626110" y="38100"/>
                    </a:lnTo>
                    <a:lnTo>
                      <a:pt x="626110" y="36830"/>
                    </a:lnTo>
                    <a:lnTo>
                      <a:pt x="628650" y="36830"/>
                    </a:lnTo>
                    <a:lnTo>
                      <a:pt x="628650" y="35560"/>
                    </a:lnTo>
                    <a:lnTo>
                      <a:pt x="632460" y="35560"/>
                    </a:lnTo>
                    <a:lnTo>
                      <a:pt x="632460" y="34290"/>
                    </a:lnTo>
                    <a:lnTo>
                      <a:pt x="633730" y="34290"/>
                    </a:lnTo>
                    <a:lnTo>
                      <a:pt x="633730" y="33020"/>
                    </a:lnTo>
                    <a:lnTo>
                      <a:pt x="636270" y="33020"/>
                    </a:lnTo>
                    <a:lnTo>
                      <a:pt x="636270" y="31750"/>
                    </a:lnTo>
                    <a:lnTo>
                      <a:pt x="640080" y="31750"/>
                    </a:lnTo>
                    <a:lnTo>
                      <a:pt x="640080" y="30480"/>
                    </a:lnTo>
                    <a:lnTo>
                      <a:pt x="641350" y="30480"/>
                    </a:lnTo>
                    <a:lnTo>
                      <a:pt x="641350" y="29210"/>
                    </a:lnTo>
                    <a:lnTo>
                      <a:pt x="643890" y="29210"/>
                    </a:lnTo>
                    <a:lnTo>
                      <a:pt x="643890" y="27940"/>
                    </a:lnTo>
                    <a:lnTo>
                      <a:pt x="647700" y="27940"/>
                    </a:lnTo>
                    <a:lnTo>
                      <a:pt x="647700" y="26670"/>
                    </a:lnTo>
                    <a:lnTo>
                      <a:pt x="650240" y="26670"/>
                    </a:lnTo>
                    <a:lnTo>
                      <a:pt x="650240" y="25400"/>
                    </a:lnTo>
                    <a:lnTo>
                      <a:pt x="651510" y="25400"/>
                    </a:lnTo>
                    <a:lnTo>
                      <a:pt x="651510" y="24130"/>
                    </a:lnTo>
                    <a:lnTo>
                      <a:pt x="655320" y="24130"/>
                    </a:lnTo>
                    <a:lnTo>
                      <a:pt x="655320" y="22860"/>
                    </a:lnTo>
                    <a:lnTo>
                      <a:pt x="656590" y="22860"/>
                    </a:lnTo>
                    <a:lnTo>
                      <a:pt x="656590" y="21590"/>
                    </a:lnTo>
                    <a:lnTo>
                      <a:pt x="659130" y="21590"/>
                    </a:lnTo>
                    <a:lnTo>
                      <a:pt x="659130" y="20320"/>
                    </a:lnTo>
                    <a:lnTo>
                      <a:pt x="662432" y="20320"/>
                    </a:lnTo>
                    <a:lnTo>
                      <a:pt x="662432" y="17780"/>
                    </a:lnTo>
                    <a:lnTo>
                      <a:pt x="666750" y="17780"/>
                    </a:lnTo>
                    <a:lnTo>
                      <a:pt x="666750" y="16510"/>
                    </a:lnTo>
                    <a:lnTo>
                      <a:pt x="669290" y="16510"/>
                    </a:lnTo>
                    <a:lnTo>
                      <a:pt x="669290" y="15240"/>
                    </a:lnTo>
                    <a:lnTo>
                      <a:pt x="670560" y="15240"/>
                    </a:lnTo>
                    <a:lnTo>
                      <a:pt x="670560" y="13970"/>
                    </a:lnTo>
                    <a:lnTo>
                      <a:pt x="674370" y="13970"/>
                    </a:lnTo>
                    <a:lnTo>
                      <a:pt x="674370" y="12700"/>
                    </a:lnTo>
                    <a:lnTo>
                      <a:pt x="676910" y="12700"/>
                    </a:lnTo>
                    <a:lnTo>
                      <a:pt x="676910" y="11430"/>
                    </a:lnTo>
                    <a:lnTo>
                      <a:pt x="678180" y="11430"/>
                    </a:lnTo>
                    <a:lnTo>
                      <a:pt x="678180" y="10160"/>
                    </a:lnTo>
                    <a:lnTo>
                      <a:pt x="681990" y="10160"/>
                    </a:lnTo>
                    <a:lnTo>
                      <a:pt x="681990" y="8890"/>
                    </a:lnTo>
                    <a:lnTo>
                      <a:pt x="684530" y="8890"/>
                    </a:lnTo>
                    <a:lnTo>
                      <a:pt x="684530" y="7620"/>
                    </a:lnTo>
                    <a:lnTo>
                      <a:pt x="688340" y="7620"/>
                    </a:lnTo>
                    <a:lnTo>
                      <a:pt x="688340" y="6350"/>
                    </a:lnTo>
                    <a:lnTo>
                      <a:pt x="689610" y="6350"/>
                    </a:lnTo>
                    <a:lnTo>
                      <a:pt x="689610" y="5080"/>
                    </a:lnTo>
                    <a:lnTo>
                      <a:pt x="692150" y="5080"/>
                    </a:lnTo>
                    <a:lnTo>
                      <a:pt x="692150" y="3810"/>
                    </a:lnTo>
                    <a:lnTo>
                      <a:pt x="693420" y="3810"/>
                    </a:lnTo>
                    <a:lnTo>
                      <a:pt x="693420" y="2540"/>
                    </a:lnTo>
                    <a:lnTo>
                      <a:pt x="697230" y="2540"/>
                    </a:lnTo>
                    <a:lnTo>
                      <a:pt x="697230" y="1270"/>
                    </a:lnTo>
                    <a:lnTo>
                      <a:pt x="699770" y="1270"/>
                    </a:lnTo>
                    <a:lnTo>
                      <a:pt x="69977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5524500" y="5056631"/>
                <a:ext cx="180340" cy="130810"/>
              </a:xfrm>
              <a:custGeom>
                <a:rect b="b" l="l" r="r" t="t"/>
                <a:pathLst>
                  <a:path extrusionOk="0" h="130810" w="180339">
                    <a:moveTo>
                      <a:pt x="180340" y="0"/>
                    </a:moveTo>
                    <a:lnTo>
                      <a:pt x="180340" y="0"/>
                    </a:lnTo>
                    <a:lnTo>
                      <a:pt x="0" y="0"/>
                    </a:lnTo>
                    <a:lnTo>
                      <a:pt x="0" y="130810"/>
                    </a:lnTo>
                    <a:lnTo>
                      <a:pt x="3810" y="130810"/>
                    </a:lnTo>
                    <a:lnTo>
                      <a:pt x="3810" y="129540"/>
                    </a:lnTo>
                    <a:lnTo>
                      <a:pt x="5080" y="129540"/>
                    </a:lnTo>
                    <a:lnTo>
                      <a:pt x="5080" y="128270"/>
                    </a:lnTo>
                    <a:lnTo>
                      <a:pt x="7620" y="128270"/>
                    </a:lnTo>
                    <a:lnTo>
                      <a:pt x="7620" y="127000"/>
                    </a:lnTo>
                    <a:lnTo>
                      <a:pt x="8890" y="127000"/>
                    </a:lnTo>
                    <a:lnTo>
                      <a:pt x="8890" y="125730"/>
                    </a:lnTo>
                    <a:lnTo>
                      <a:pt x="12700" y="125730"/>
                    </a:lnTo>
                    <a:lnTo>
                      <a:pt x="12700" y="124460"/>
                    </a:lnTo>
                    <a:lnTo>
                      <a:pt x="15240" y="124460"/>
                    </a:lnTo>
                    <a:lnTo>
                      <a:pt x="15240" y="123190"/>
                    </a:lnTo>
                    <a:lnTo>
                      <a:pt x="16510" y="123190"/>
                    </a:lnTo>
                    <a:lnTo>
                      <a:pt x="16510" y="121920"/>
                    </a:lnTo>
                    <a:lnTo>
                      <a:pt x="20320" y="121920"/>
                    </a:lnTo>
                    <a:lnTo>
                      <a:pt x="20320" y="120650"/>
                    </a:lnTo>
                    <a:lnTo>
                      <a:pt x="22860" y="120650"/>
                    </a:lnTo>
                    <a:lnTo>
                      <a:pt x="22860" y="119380"/>
                    </a:lnTo>
                    <a:lnTo>
                      <a:pt x="24130" y="119380"/>
                    </a:lnTo>
                    <a:lnTo>
                      <a:pt x="24130" y="118110"/>
                    </a:lnTo>
                    <a:lnTo>
                      <a:pt x="27940" y="118110"/>
                    </a:lnTo>
                    <a:lnTo>
                      <a:pt x="27940" y="116840"/>
                    </a:lnTo>
                    <a:lnTo>
                      <a:pt x="30480" y="116840"/>
                    </a:lnTo>
                    <a:lnTo>
                      <a:pt x="30480" y="115570"/>
                    </a:lnTo>
                    <a:lnTo>
                      <a:pt x="31750" y="115570"/>
                    </a:lnTo>
                    <a:lnTo>
                      <a:pt x="31750" y="114300"/>
                    </a:lnTo>
                    <a:lnTo>
                      <a:pt x="35560" y="114300"/>
                    </a:lnTo>
                    <a:lnTo>
                      <a:pt x="35560" y="113030"/>
                    </a:lnTo>
                    <a:lnTo>
                      <a:pt x="38100" y="113030"/>
                    </a:lnTo>
                    <a:lnTo>
                      <a:pt x="38100" y="111760"/>
                    </a:lnTo>
                    <a:lnTo>
                      <a:pt x="41910" y="111760"/>
                    </a:lnTo>
                    <a:lnTo>
                      <a:pt x="41910" y="110490"/>
                    </a:lnTo>
                    <a:lnTo>
                      <a:pt x="43180" y="110490"/>
                    </a:lnTo>
                    <a:lnTo>
                      <a:pt x="43180" y="109220"/>
                    </a:lnTo>
                    <a:lnTo>
                      <a:pt x="45720" y="109220"/>
                    </a:lnTo>
                    <a:lnTo>
                      <a:pt x="45720" y="107950"/>
                    </a:lnTo>
                    <a:lnTo>
                      <a:pt x="46990" y="107950"/>
                    </a:lnTo>
                    <a:lnTo>
                      <a:pt x="46990" y="106680"/>
                    </a:lnTo>
                    <a:lnTo>
                      <a:pt x="50800" y="106680"/>
                    </a:lnTo>
                    <a:lnTo>
                      <a:pt x="50800" y="105410"/>
                    </a:lnTo>
                    <a:lnTo>
                      <a:pt x="53340" y="105410"/>
                    </a:lnTo>
                    <a:lnTo>
                      <a:pt x="53340" y="104140"/>
                    </a:lnTo>
                    <a:lnTo>
                      <a:pt x="54610" y="104140"/>
                    </a:lnTo>
                    <a:lnTo>
                      <a:pt x="54610" y="102870"/>
                    </a:lnTo>
                    <a:lnTo>
                      <a:pt x="58420" y="102870"/>
                    </a:lnTo>
                    <a:lnTo>
                      <a:pt x="58420" y="101600"/>
                    </a:lnTo>
                    <a:lnTo>
                      <a:pt x="60960" y="101600"/>
                    </a:lnTo>
                    <a:lnTo>
                      <a:pt x="60960" y="100330"/>
                    </a:lnTo>
                    <a:lnTo>
                      <a:pt x="62230" y="100330"/>
                    </a:lnTo>
                    <a:lnTo>
                      <a:pt x="62230" y="99060"/>
                    </a:lnTo>
                    <a:lnTo>
                      <a:pt x="66040" y="99060"/>
                    </a:lnTo>
                    <a:lnTo>
                      <a:pt x="66040" y="97790"/>
                    </a:lnTo>
                    <a:lnTo>
                      <a:pt x="68580" y="97790"/>
                    </a:lnTo>
                    <a:lnTo>
                      <a:pt x="68580" y="96520"/>
                    </a:lnTo>
                    <a:lnTo>
                      <a:pt x="69850" y="96520"/>
                    </a:lnTo>
                    <a:lnTo>
                      <a:pt x="69850" y="95250"/>
                    </a:lnTo>
                    <a:lnTo>
                      <a:pt x="73660" y="95250"/>
                    </a:lnTo>
                    <a:lnTo>
                      <a:pt x="73660" y="93980"/>
                    </a:lnTo>
                    <a:lnTo>
                      <a:pt x="76200" y="93980"/>
                    </a:lnTo>
                    <a:lnTo>
                      <a:pt x="76200" y="92710"/>
                    </a:lnTo>
                    <a:lnTo>
                      <a:pt x="80010" y="92710"/>
                    </a:lnTo>
                    <a:lnTo>
                      <a:pt x="80010" y="91440"/>
                    </a:lnTo>
                    <a:lnTo>
                      <a:pt x="81280" y="91440"/>
                    </a:lnTo>
                    <a:lnTo>
                      <a:pt x="81280" y="90170"/>
                    </a:lnTo>
                    <a:lnTo>
                      <a:pt x="83820" y="90170"/>
                    </a:lnTo>
                    <a:lnTo>
                      <a:pt x="83820" y="88900"/>
                    </a:lnTo>
                    <a:lnTo>
                      <a:pt x="85090" y="88900"/>
                    </a:lnTo>
                    <a:lnTo>
                      <a:pt x="85090" y="87630"/>
                    </a:lnTo>
                    <a:lnTo>
                      <a:pt x="88900" y="87630"/>
                    </a:lnTo>
                    <a:lnTo>
                      <a:pt x="88900" y="86360"/>
                    </a:lnTo>
                    <a:lnTo>
                      <a:pt x="91440" y="86360"/>
                    </a:lnTo>
                    <a:lnTo>
                      <a:pt x="91440" y="85090"/>
                    </a:lnTo>
                    <a:lnTo>
                      <a:pt x="92710" y="85090"/>
                    </a:lnTo>
                    <a:lnTo>
                      <a:pt x="92710" y="83820"/>
                    </a:lnTo>
                    <a:lnTo>
                      <a:pt x="96520" y="83820"/>
                    </a:lnTo>
                    <a:lnTo>
                      <a:pt x="96520" y="82550"/>
                    </a:lnTo>
                    <a:lnTo>
                      <a:pt x="99060" y="82550"/>
                    </a:lnTo>
                    <a:lnTo>
                      <a:pt x="99060" y="81280"/>
                    </a:lnTo>
                    <a:lnTo>
                      <a:pt x="101600" y="81280"/>
                    </a:lnTo>
                    <a:lnTo>
                      <a:pt x="101600" y="80010"/>
                    </a:lnTo>
                    <a:lnTo>
                      <a:pt x="104140" y="80010"/>
                    </a:lnTo>
                    <a:lnTo>
                      <a:pt x="104140" y="78740"/>
                    </a:lnTo>
                    <a:lnTo>
                      <a:pt x="107950" y="78740"/>
                    </a:lnTo>
                    <a:lnTo>
                      <a:pt x="107950" y="77470"/>
                    </a:lnTo>
                    <a:lnTo>
                      <a:pt x="109220" y="77470"/>
                    </a:lnTo>
                    <a:lnTo>
                      <a:pt x="109220" y="76200"/>
                    </a:lnTo>
                    <a:lnTo>
                      <a:pt x="111760" y="76200"/>
                    </a:lnTo>
                    <a:lnTo>
                      <a:pt x="111760" y="74930"/>
                    </a:lnTo>
                    <a:lnTo>
                      <a:pt x="115570" y="74930"/>
                    </a:lnTo>
                    <a:lnTo>
                      <a:pt x="115570" y="73660"/>
                    </a:lnTo>
                    <a:lnTo>
                      <a:pt x="118110" y="73660"/>
                    </a:lnTo>
                    <a:lnTo>
                      <a:pt x="118110" y="72390"/>
                    </a:lnTo>
                    <a:lnTo>
                      <a:pt x="119380" y="72390"/>
                    </a:lnTo>
                    <a:lnTo>
                      <a:pt x="119380" y="71120"/>
                    </a:lnTo>
                    <a:lnTo>
                      <a:pt x="123190" y="71120"/>
                    </a:lnTo>
                    <a:lnTo>
                      <a:pt x="123190" y="69850"/>
                    </a:lnTo>
                    <a:lnTo>
                      <a:pt x="124460" y="69850"/>
                    </a:lnTo>
                    <a:lnTo>
                      <a:pt x="124460" y="68580"/>
                    </a:lnTo>
                    <a:lnTo>
                      <a:pt x="127000" y="68580"/>
                    </a:lnTo>
                    <a:lnTo>
                      <a:pt x="127000" y="67310"/>
                    </a:lnTo>
                    <a:lnTo>
                      <a:pt x="130810" y="67310"/>
                    </a:lnTo>
                    <a:lnTo>
                      <a:pt x="130810" y="66040"/>
                    </a:lnTo>
                    <a:lnTo>
                      <a:pt x="132080" y="66040"/>
                    </a:lnTo>
                    <a:lnTo>
                      <a:pt x="132080" y="64770"/>
                    </a:lnTo>
                    <a:lnTo>
                      <a:pt x="134620" y="64770"/>
                    </a:lnTo>
                    <a:lnTo>
                      <a:pt x="134620" y="63500"/>
                    </a:lnTo>
                    <a:lnTo>
                      <a:pt x="138430" y="63500"/>
                    </a:lnTo>
                    <a:lnTo>
                      <a:pt x="138430" y="62230"/>
                    </a:lnTo>
                    <a:lnTo>
                      <a:pt x="139700" y="62230"/>
                    </a:lnTo>
                    <a:lnTo>
                      <a:pt x="139700" y="60960"/>
                    </a:lnTo>
                    <a:lnTo>
                      <a:pt x="142240" y="60960"/>
                    </a:lnTo>
                    <a:lnTo>
                      <a:pt x="142240" y="59690"/>
                    </a:lnTo>
                    <a:lnTo>
                      <a:pt x="146050" y="59690"/>
                    </a:lnTo>
                    <a:lnTo>
                      <a:pt x="146050" y="58420"/>
                    </a:lnTo>
                    <a:lnTo>
                      <a:pt x="147320" y="58420"/>
                    </a:lnTo>
                    <a:lnTo>
                      <a:pt x="147320" y="57150"/>
                    </a:lnTo>
                    <a:lnTo>
                      <a:pt x="149860" y="57150"/>
                    </a:lnTo>
                    <a:lnTo>
                      <a:pt x="149860" y="55880"/>
                    </a:lnTo>
                    <a:lnTo>
                      <a:pt x="153670" y="55880"/>
                    </a:lnTo>
                    <a:lnTo>
                      <a:pt x="153670" y="54610"/>
                    </a:lnTo>
                    <a:lnTo>
                      <a:pt x="156210" y="54610"/>
                    </a:lnTo>
                    <a:lnTo>
                      <a:pt x="156210" y="53340"/>
                    </a:lnTo>
                    <a:lnTo>
                      <a:pt x="157480" y="53340"/>
                    </a:lnTo>
                    <a:lnTo>
                      <a:pt x="157480" y="52070"/>
                    </a:lnTo>
                    <a:lnTo>
                      <a:pt x="161290" y="52070"/>
                    </a:lnTo>
                    <a:lnTo>
                      <a:pt x="161290" y="50800"/>
                    </a:lnTo>
                    <a:lnTo>
                      <a:pt x="162560" y="50800"/>
                    </a:lnTo>
                    <a:lnTo>
                      <a:pt x="162560" y="49530"/>
                    </a:lnTo>
                    <a:lnTo>
                      <a:pt x="165100" y="49530"/>
                    </a:lnTo>
                    <a:lnTo>
                      <a:pt x="165100" y="48260"/>
                    </a:lnTo>
                    <a:lnTo>
                      <a:pt x="168910" y="48260"/>
                    </a:lnTo>
                    <a:lnTo>
                      <a:pt x="168910" y="46990"/>
                    </a:lnTo>
                    <a:lnTo>
                      <a:pt x="170180" y="46990"/>
                    </a:lnTo>
                    <a:lnTo>
                      <a:pt x="170180" y="45720"/>
                    </a:lnTo>
                    <a:lnTo>
                      <a:pt x="172720" y="45720"/>
                    </a:lnTo>
                    <a:lnTo>
                      <a:pt x="172720" y="44450"/>
                    </a:lnTo>
                    <a:lnTo>
                      <a:pt x="176530" y="44450"/>
                    </a:lnTo>
                    <a:lnTo>
                      <a:pt x="176530" y="43180"/>
                    </a:lnTo>
                    <a:lnTo>
                      <a:pt x="177800" y="43180"/>
                    </a:lnTo>
                    <a:lnTo>
                      <a:pt x="177800" y="41910"/>
                    </a:lnTo>
                    <a:lnTo>
                      <a:pt x="180340" y="41910"/>
                    </a:lnTo>
                    <a:lnTo>
                      <a:pt x="18034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5337810" y="5056631"/>
                <a:ext cx="190500" cy="219710"/>
              </a:xfrm>
              <a:custGeom>
                <a:rect b="b" l="l" r="r" t="t"/>
                <a:pathLst>
                  <a:path extrusionOk="0" h="219710" w="190500">
                    <a:moveTo>
                      <a:pt x="190500" y="0"/>
                    </a:moveTo>
                    <a:lnTo>
                      <a:pt x="190500" y="0"/>
                    </a:lnTo>
                    <a:lnTo>
                      <a:pt x="0" y="0"/>
                    </a:lnTo>
                    <a:lnTo>
                      <a:pt x="0" y="219710"/>
                    </a:lnTo>
                    <a:lnTo>
                      <a:pt x="2540" y="219710"/>
                    </a:lnTo>
                    <a:lnTo>
                      <a:pt x="2540" y="218440"/>
                    </a:lnTo>
                    <a:lnTo>
                      <a:pt x="5080" y="218440"/>
                    </a:lnTo>
                    <a:lnTo>
                      <a:pt x="5080" y="217170"/>
                    </a:lnTo>
                    <a:lnTo>
                      <a:pt x="7620" y="217170"/>
                    </a:lnTo>
                    <a:lnTo>
                      <a:pt x="7620" y="215900"/>
                    </a:lnTo>
                    <a:lnTo>
                      <a:pt x="11430" y="215900"/>
                    </a:lnTo>
                    <a:lnTo>
                      <a:pt x="11430" y="214630"/>
                    </a:lnTo>
                    <a:lnTo>
                      <a:pt x="12700" y="214630"/>
                    </a:lnTo>
                    <a:lnTo>
                      <a:pt x="12700" y="213360"/>
                    </a:lnTo>
                    <a:lnTo>
                      <a:pt x="16510" y="213360"/>
                    </a:lnTo>
                    <a:lnTo>
                      <a:pt x="16510" y="212090"/>
                    </a:lnTo>
                    <a:lnTo>
                      <a:pt x="19050" y="212090"/>
                    </a:lnTo>
                    <a:lnTo>
                      <a:pt x="19050" y="210820"/>
                    </a:lnTo>
                    <a:lnTo>
                      <a:pt x="20320" y="210820"/>
                    </a:lnTo>
                    <a:lnTo>
                      <a:pt x="20320" y="209550"/>
                    </a:lnTo>
                    <a:lnTo>
                      <a:pt x="24130" y="209550"/>
                    </a:lnTo>
                    <a:lnTo>
                      <a:pt x="24130" y="208280"/>
                    </a:lnTo>
                    <a:lnTo>
                      <a:pt x="27940" y="208280"/>
                    </a:lnTo>
                    <a:lnTo>
                      <a:pt x="27940" y="207010"/>
                    </a:lnTo>
                    <a:lnTo>
                      <a:pt x="30480" y="207010"/>
                    </a:lnTo>
                    <a:lnTo>
                      <a:pt x="30480" y="205740"/>
                    </a:lnTo>
                    <a:lnTo>
                      <a:pt x="31750" y="205740"/>
                    </a:lnTo>
                    <a:lnTo>
                      <a:pt x="31750" y="204470"/>
                    </a:lnTo>
                    <a:lnTo>
                      <a:pt x="35560" y="204470"/>
                    </a:lnTo>
                    <a:lnTo>
                      <a:pt x="35560" y="203200"/>
                    </a:lnTo>
                    <a:lnTo>
                      <a:pt x="38100" y="203200"/>
                    </a:lnTo>
                    <a:lnTo>
                      <a:pt x="38100" y="201930"/>
                    </a:lnTo>
                    <a:lnTo>
                      <a:pt x="40640" y="201930"/>
                    </a:lnTo>
                    <a:lnTo>
                      <a:pt x="40640" y="200660"/>
                    </a:lnTo>
                    <a:lnTo>
                      <a:pt x="43180" y="200660"/>
                    </a:lnTo>
                    <a:lnTo>
                      <a:pt x="43180" y="199390"/>
                    </a:lnTo>
                    <a:lnTo>
                      <a:pt x="45720" y="199390"/>
                    </a:lnTo>
                    <a:lnTo>
                      <a:pt x="45720" y="198120"/>
                    </a:lnTo>
                    <a:lnTo>
                      <a:pt x="49530" y="198120"/>
                    </a:lnTo>
                    <a:lnTo>
                      <a:pt x="49530" y="196850"/>
                    </a:lnTo>
                    <a:lnTo>
                      <a:pt x="52070" y="196850"/>
                    </a:lnTo>
                    <a:lnTo>
                      <a:pt x="52070" y="195580"/>
                    </a:lnTo>
                    <a:lnTo>
                      <a:pt x="53340" y="195580"/>
                    </a:lnTo>
                    <a:lnTo>
                      <a:pt x="53340" y="194310"/>
                    </a:lnTo>
                    <a:lnTo>
                      <a:pt x="57150" y="194310"/>
                    </a:lnTo>
                    <a:lnTo>
                      <a:pt x="57150" y="193040"/>
                    </a:lnTo>
                    <a:lnTo>
                      <a:pt x="60960" y="193040"/>
                    </a:lnTo>
                    <a:lnTo>
                      <a:pt x="60960" y="191770"/>
                    </a:lnTo>
                    <a:lnTo>
                      <a:pt x="62230" y="191770"/>
                    </a:lnTo>
                    <a:lnTo>
                      <a:pt x="62230" y="190500"/>
                    </a:lnTo>
                    <a:lnTo>
                      <a:pt x="64770" y="190500"/>
                    </a:lnTo>
                    <a:lnTo>
                      <a:pt x="64770" y="189230"/>
                    </a:lnTo>
                    <a:lnTo>
                      <a:pt x="68580" y="189230"/>
                    </a:lnTo>
                    <a:lnTo>
                      <a:pt x="68580" y="187960"/>
                    </a:lnTo>
                    <a:lnTo>
                      <a:pt x="72390" y="187960"/>
                    </a:lnTo>
                    <a:lnTo>
                      <a:pt x="72390" y="186690"/>
                    </a:lnTo>
                    <a:lnTo>
                      <a:pt x="73660" y="186690"/>
                    </a:lnTo>
                    <a:lnTo>
                      <a:pt x="73660" y="185420"/>
                    </a:lnTo>
                    <a:lnTo>
                      <a:pt x="76200" y="185420"/>
                    </a:lnTo>
                    <a:lnTo>
                      <a:pt x="76200" y="184150"/>
                    </a:lnTo>
                    <a:lnTo>
                      <a:pt x="77470" y="184150"/>
                    </a:lnTo>
                    <a:lnTo>
                      <a:pt x="77470" y="182880"/>
                    </a:lnTo>
                    <a:lnTo>
                      <a:pt x="81280" y="182880"/>
                    </a:lnTo>
                    <a:lnTo>
                      <a:pt x="81280" y="181610"/>
                    </a:lnTo>
                    <a:lnTo>
                      <a:pt x="85090" y="181610"/>
                    </a:lnTo>
                    <a:lnTo>
                      <a:pt x="85090" y="180340"/>
                    </a:lnTo>
                    <a:lnTo>
                      <a:pt x="86360" y="180340"/>
                    </a:lnTo>
                    <a:lnTo>
                      <a:pt x="86360" y="179070"/>
                    </a:lnTo>
                    <a:lnTo>
                      <a:pt x="88900" y="179070"/>
                    </a:lnTo>
                    <a:lnTo>
                      <a:pt x="88900" y="177800"/>
                    </a:lnTo>
                    <a:lnTo>
                      <a:pt x="92710" y="177800"/>
                    </a:lnTo>
                    <a:lnTo>
                      <a:pt x="92710" y="176530"/>
                    </a:lnTo>
                    <a:lnTo>
                      <a:pt x="95250" y="176530"/>
                    </a:lnTo>
                    <a:lnTo>
                      <a:pt x="95250" y="175260"/>
                    </a:lnTo>
                    <a:lnTo>
                      <a:pt x="97790" y="175260"/>
                    </a:lnTo>
                    <a:lnTo>
                      <a:pt x="97790" y="173990"/>
                    </a:lnTo>
                    <a:lnTo>
                      <a:pt x="100330" y="173990"/>
                    </a:lnTo>
                    <a:lnTo>
                      <a:pt x="100330" y="172720"/>
                    </a:lnTo>
                    <a:lnTo>
                      <a:pt x="102870" y="172720"/>
                    </a:lnTo>
                    <a:lnTo>
                      <a:pt x="102870" y="171450"/>
                    </a:lnTo>
                    <a:lnTo>
                      <a:pt x="106680" y="171450"/>
                    </a:lnTo>
                    <a:lnTo>
                      <a:pt x="106680" y="170180"/>
                    </a:lnTo>
                    <a:lnTo>
                      <a:pt x="109220" y="170180"/>
                    </a:lnTo>
                    <a:lnTo>
                      <a:pt x="109220" y="168910"/>
                    </a:lnTo>
                    <a:lnTo>
                      <a:pt x="111760" y="168910"/>
                    </a:lnTo>
                    <a:lnTo>
                      <a:pt x="111760" y="167640"/>
                    </a:lnTo>
                    <a:lnTo>
                      <a:pt x="114300" y="167640"/>
                    </a:lnTo>
                    <a:lnTo>
                      <a:pt x="114300" y="166370"/>
                    </a:lnTo>
                    <a:lnTo>
                      <a:pt x="118110" y="166370"/>
                    </a:lnTo>
                    <a:lnTo>
                      <a:pt x="118110" y="165100"/>
                    </a:lnTo>
                    <a:lnTo>
                      <a:pt x="119380" y="165100"/>
                    </a:lnTo>
                    <a:lnTo>
                      <a:pt x="119380" y="163830"/>
                    </a:lnTo>
                    <a:lnTo>
                      <a:pt x="121920" y="163830"/>
                    </a:lnTo>
                    <a:lnTo>
                      <a:pt x="121920" y="162560"/>
                    </a:lnTo>
                    <a:lnTo>
                      <a:pt x="125730" y="162560"/>
                    </a:lnTo>
                    <a:lnTo>
                      <a:pt x="125730" y="161290"/>
                    </a:lnTo>
                    <a:lnTo>
                      <a:pt x="127000" y="161290"/>
                    </a:lnTo>
                    <a:lnTo>
                      <a:pt x="127000" y="160020"/>
                    </a:lnTo>
                    <a:lnTo>
                      <a:pt x="130810" y="160020"/>
                    </a:lnTo>
                    <a:lnTo>
                      <a:pt x="130810" y="158750"/>
                    </a:lnTo>
                    <a:lnTo>
                      <a:pt x="133350" y="158750"/>
                    </a:lnTo>
                    <a:lnTo>
                      <a:pt x="133350" y="157480"/>
                    </a:lnTo>
                    <a:lnTo>
                      <a:pt x="134620" y="157480"/>
                    </a:lnTo>
                    <a:lnTo>
                      <a:pt x="134620" y="156210"/>
                    </a:lnTo>
                    <a:lnTo>
                      <a:pt x="138430" y="156210"/>
                    </a:lnTo>
                    <a:lnTo>
                      <a:pt x="138430" y="154940"/>
                    </a:lnTo>
                    <a:lnTo>
                      <a:pt x="140970" y="154940"/>
                    </a:lnTo>
                    <a:lnTo>
                      <a:pt x="140970" y="153670"/>
                    </a:lnTo>
                    <a:lnTo>
                      <a:pt x="142240" y="153670"/>
                    </a:lnTo>
                    <a:lnTo>
                      <a:pt x="142240" y="152400"/>
                    </a:lnTo>
                    <a:lnTo>
                      <a:pt x="146050" y="152400"/>
                    </a:lnTo>
                    <a:lnTo>
                      <a:pt x="146050" y="151130"/>
                    </a:lnTo>
                    <a:lnTo>
                      <a:pt x="148590" y="151130"/>
                    </a:lnTo>
                    <a:lnTo>
                      <a:pt x="148590" y="149860"/>
                    </a:lnTo>
                    <a:lnTo>
                      <a:pt x="152400" y="149860"/>
                    </a:lnTo>
                    <a:lnTo>
                      <a:pt x="152400" y="148590"/>
                    </a:lnTo>
                    <a:lnTo>
                      <a:pt x="153670" y="148590"/>
                    </a:lnTo>
                    <a:lnTo>
                      <a:pt x="153670" y="147320"/>
                    </a:lnTo>
                    <a:lnTo>
                      <a:pt x="156210" y="147320"/>
                    </a:lnTo>
                    <a:lnTo>
                      <a:pt x="156210" y="146050"/>
                    </a:lnTo>
                    <a:lnTo>
                      <a:pt x="157480" y="146050"/>
                    </a:lnTo>
                    <a:lnTo>
                      <a:pt x="157480" y="144780"/>
                    </a:lnTo>
                    <a:lnTo>
                      <a:pt x="161290" y="144780"/>
                    </a:lnTo>
                    <a:lnTo>
                      <a:pt x="161290" y="143510"/>
                    </a:lnTo>
                    <a:lnTo>
                      <a:pt x="163830" y="143510"/>
                    </a:lnTo>
                    <a:lnTo>
                      <a:pt x="163830" y="142240"/>
                    </a:lnTo>
                    <a:lnTo>
                      <a:pt x="165100" y="142240"/>
                    </a:lnTo>
                    <a:lnTo>
                      <a:pt x="165100" y="140970"/>
                    </a:lnTo>
                    <a:lnTo>
                      <a:pt x="168910" y="140970"/>
                    </a:lnTo>
                    <a:lnTo>
                      <a:pt x="168910" y="139700"/>
                    </a:lnTo>
                    <a:lnTo>
                      <a:pt x="171450" y="139700"/>
                    </a:lnTo>
                    <a:lnTo>
                      <a:pt x="171450" y="138430"/>
                    </a:lnTo>
                    <a:lnTo>
                      <a:pt x="172720" y="138430"/>
                    </a:lnTo>
                    <a:lnTo>
                      <a:pt x="172720" y="137160"/>
                    </a:lnTo>
                    <a:lnTo>
                      <a:pt x="176530" y="137160"/>
                    </a:lnTo>
                    <a:lnTo>
                      <a:pt x="176530" y="135890"/>
                    </a:lnTo>
                    <a:lnTo>
                      <a:pt x="179070" y="135890"/>
                    </a:lnTo>
                    <a:lnTo>
                      <a:pt x="179070" y="134620"/>
                    </a:lnTo>
                    <a:lnTo>
                      <a:pt x="180340" y="134620"/>
                    </a:lnTo>
                    <a:lnTo>
                      <a:pt x="180340" y="133350"/>
                    </a:lnTo>
                    <a:lnTo>
                      <a:pt x="184150" y="133350"/>
                    </a:lnTo>
                    <a:lnTo>
                      <a:pt x="184150" y="132080"/>
                    </a:lnTo>
                    <a:lnTo>
                      <a:pt x="186690" y="132080"/>
                    </a:lnTo>
                    <a:lnTo>
                      <a:pt x="186690" y="130810"/>
                    </a:lnTo>
                    <a:lnTo>
                      <a:pt x="190500" y="130810"/>
                    </a:lnTo>
                    <a:lnTo>
                      <a:pt x="19050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5179060" y="4829809"/>
                <a:ext cx="1126490" cy="769620"/>
              </a:xfrm>
              <a:custGeom>
                <a:rect b="b" l="l" r="r" t="t"/>
                <a:pathLst>
                  <a:path extrusionOk="0" h="769620" w="1126489">
                    <a:moveTo>
                      <a:pt x="161290" y="226822"/>
                    </a:moveTo>
                    <a:lnTo>
                      <a:pt x="161290" y="226822"/>
                    </a:lnTo>
                    <a:lnTo>
                      <a:pt x="0" y="226822"/>
                    </a:lnTo>
                    <a:lnTo>
                      <a:pt x="0" y="478282"/>
                    </a:lnTo>
                    <a:lnTo>
                      <a:pt x="83820" y="478282"/>
                    </a:lnTo>
                    <a:lnTo>
                      <a:pt x="83820" y="477012"/>
                    </a:lnTo>
                    <a:lnTo>
                      <a:pt x="87630" y="477012"/>
                    </a:lnTo>
                    <a:lnTo>
                      <a:pt x="87630" y="475742"/>
                    </a:lnTo>
                    <a:lnTo>
                      <a:pt x="90170" y="475742"/>
                    </a:lnTo>
                    <a:lnTo>
                      <a:pt x="90170" y="474472"/>
                    </a:lnTo>
                    <a:lnTo>
                      <a:pt x="93980" y="474472"/>
                    </a:lnTo>
                    <a:lnTo>
                      <a:pt x="93980" y="473202"/>
                    </a:lnTo>
                    <a:lnTo>
                      <a:pt x="97790" y="473202"/>
                    </a:lnTo>
                    <a:lnTo>
                      <a:pt x="97790" y="471932"/>
                    </a:lnTo>
                    <a:lnTo>
                      <a:pt x="101600" y="471932"/>
                    </a:lnTo>
                    <a:lnTo>
                      <a:pt x="101600" y="470662"/>
                    </a:lnTo>
                    <a:lnTo>
                      <a:pt x="104140" y="470662"/>
                    </a:lnTo>
                    <a:lnTo>
                      <a:pt x="104140" y="469392"/>
                    </a:lnTo>
                    <a:lnTo>
                      <a:pt x="109220" y="469392"/>
                    </a:lnTo>
                    <a:lnTo>
                      <a:pt x="109220" y="468122"/>
                    </a:lnTo>
                    <a:lnTo>
                      <a:pt x="110490" y="468122"/>
                    </a:lnTo>
                    <a:lnTo>
                      <a:pt x="110490" y="466852"/>
                    </a:lnTo>
                    <a:lnTo>
                      <a:pt x="114300" y="466852"/>
                    </a:lnTo>
                    <a:lnTo>
                      <a:pt x="114300" y="465582"/>
                    </a:lnTo>
                    <a:lnTo>
                      <a:pt x="118110" y="465582"/>
                    </a:lnTo>
                    <a:lnTo>
                      <a:pt x="118110" y="464312"/>
                    </a:lnTo>
                    <a:lnTo>
                      <a:pt x="120650" y="464312"/>
                    </a:lnTo>
                    <a:lnTo>
                      <a:pt x="120650" y="463042"/>
                    </a:lnTo>
                    <a:lnTo>
                      <a:pt x="124460" y="463042"/>
                    </a:lnTo>
                    <a:lnTo>
                      <a:pt x="124460" y="461772"/>
                    </a:lnTo>
                    <a:lnTo>
                      <a:pt x="129540" y="461772"/>
                    </a:lnTo>
                    <a:lnTo>
                      <a:pt x="129540" y="460502"/>
                    </a:lnTo>
                    <a:lnTo>
                      <a:pt x="130810" y="460502"/>
                    </a:lnTo>
                    <a:lnTo>
                      <a:pt x="130810" y="459232"/>
                    </a:lnTo>
                    <a:lnTo>
                      <a:pt x="133350" y="459232"/>
                    </a:lnTo>
                    <a:lnTo>
                      <a:pt x="133350" y="457962"/>
                    </a:lnTo>
                    <a:lnTo>
                      <a:pt x="137160" y="457962"/>
                    </a:lnTo>
                    <a:lnTo>
                      <a:pt x="137160" y="456692"/>
                    </a:lnTo>
                    <a:lnTo>
                      <a:pt x="138430" y="456692"/>
                    </a:lnTo>
                    <a:lnTo>
                      <a:pt x="138430" y="455422"/>
                    </a:lnTo>
                    <a:lnTo>
                      <a:pt x="142240" y="455422"/>
                    </a:lnTo>
                    <a:lnTo>
                      <a:pt x="142240" y="454152"/>
                    </a:lnTo>
                    <a:lnTo>
                      <a:pt x="144780" y="454152"/>
                    </a:lnTo>
                    <a:lnTo>
                      <a:pt x="144780" y="452882"/>
                    </a:lnTo>
                    <a:lnTo>
                      <a:pt x="148590" y="452882"/>
                    </a:lnTo>
                    <a:lnTo>
                      <a:pt x="148590" y="451612"/>
                    </a:lnTo>
                    <a:lnTo>
                      <a:pt x="149860" y="451612"/>
                    </a:lnTo>
                    <a:lnTo>
                      <a:pt x="149860" y="450342"/>
                    </a:lnTo>
                    <a:lnTo>
                      <a:pt x="153670" y="450342"/>
                    </a:lnTo>
                    <a:lnTo>
                      <a:pt x="153670" y="449072"/>
                    </a:lnTo>
                    <a:lnTo>
                      <a:pt x="154940" y="449072"/>
                    </a:lnTo>
                    <a:lnTo>
                      <a:pt x="154940" y="447802"/>
                    </a:lnTo>
                    <a:lnTo>
                      <a:pt x="158750" y="447802"/>
                    </a:lnTo>
                    <a:lnTo>
                      <a:pt x="158750" y="446532"/>
                    </a:lnTo>
                    <a:lnTo>
                      <a:pt x="161290" y="446532"/>
                    </a:lnTo>
                    <a:lnTo>
                      <a:pt x="161290" y="226822"/>
                    </a:lnTo>
                    <a:close/>
                  </a:path>
                  <a:path extrusionOk="0" h="769620" w="1126489">
                    <a:moveTo>
                      <a:pt x="1126490" y="140716"/>
                    </a:moveTo>
                    <a:lnTo>
                      <a:pt x="1046480" y="140716"/>
                    </a:lnTo>
                    <a:lnTo>
                      <a:pt x="1045210" y="144526"/>
                    </a:lnTo>
                    <a:lnTo>
                      <a:pt x="1045210" y="147066"/>
                    </a:lnTo>
                    <a:lnTo>
                      <a:pt x="1043940" y="147066"/>
                    </a:lnTo>
                    <a:lnTo>
                      <a:pt x="1043940" y="148336"/>
                    </a:lnTo>
                    <a:lnTo>
                      <a:pt x="1041400" y="148336"/>
                    </a:lnTo>
                    <a:lnTo>
                      <a:pt x="1040130" y="149606"/>
                    </a:lnTo>
                    <a:lnTo>
                      <a:pt x="1040130" y="150876"/>
                    </a:lnTo>
                    <a:lnTo>
                      <a:pt x="1036320" y="150876"/>
                    </a:lnTo>
                    <a:lnTo>
                      <a:pt x="1036320" y="152146"/>
                    </a:lnTo>
                    <a:lnTo>
                      <a:pt x="1035050" y="152146"/>
                    </a:lnTo>
                    <a:lnTo>
                      <a:pt x="1035050" y="153416"/>
                    </a:lnTo>
                    <a:lnTo>
                      <a:pt x="1031240" y="153416"/>
                    </a:lnTo>
                    <a:lnTo>
                      <a:pt x="1031240" y="154686"/>
                    </a:lnTo>
                    <a:lnTo>
                      <a:pt x="1028700" y="154686"/>
                    </a:lnTo>
                    <a:lnTo>
                      <a:pt x="1028700" y="155956"/>
                    </a:lnTo>
                    <a:lnTo>
                      <a:pt x="1026160" y="155956"/>
                    </a:lnTo>
                    <a:lnTo>
                      <a:pt x="1026160" y="157226"/>
                    </a:lnTo>
                    <a:lnTo>
                      <a:pt x="1022350" y="157226"/>
                    </a:lnTo>
                    <a:lnTo>
                      <a:pt x="1022350" y="158496"/>
                    </a:lnTo>
                    <a:lnTo>
                      <a:pt x="1019810" y="158496"/>
                    </a:lnTo>
                    <a:lnTo>
                      <a:pt x="1019810" y="159766"/>
                    </a:lnTo>
                    <a:lnTo>
                      <a:pt x="1016000" y="159766"/>
                    </a:lnTo>
                    <a:lnTo>
                      <a:pt x="1016000" y="161036"/>
                    </a:lnTo>
                    <a:lnTo>
                      <a:pt x="1014730" y="161036"/>
                    </a:lnTo>
                    <a:lnTo>
                      <a:pt x="1014730" y="162306"/>
                    </a:lnTo>
                    <a:lnTo>
                      <a:pt x="1010920" y="162306"/>
                    </a:lnTo>
                    <a:lnTo>
                      <a:pt x="1010920" y="163576"/>
                    </a:lnTo>
                    <a:lnTo>
                      <a:pt x="1009650" y="163576"/>
                    </a:lnTo>
                    <a:lnTo>
                      <a:pt x="1009650" y="164846"/>
                    </a:lnTo>
                    <a:lnTo>
                      <a:pt x="1005840" y="164846"/>
                    </a:lnTo>
                    <a:lnTo>
                      <a:pt x="1005840" y="166116"/>
                    </a:lnTo>
                    <a:lnTo>
                      <a:pt x="1003300" y="166116"/>
                    </a:lnTo>
                    <a:lnTo>
                      <a:pt x="1003300" y="167386"/>
                    </a:lnTo>
                    <a:lnTo>
                      <a:pt x="999490" y="167386"/>
                    </a:lnTo>
                    <a:lnTo>
                      <a:pt x="999490" y="168656"/>
                    </a:lnTo>
                    <a:lnTo>
                      <a:pt x="998220" y="168656"/>
                    </a:lnTo>
                    <a:lnTo>
                      <a:pt x="998220" y="169926"/>
                    </a:lnTo>
                    <a:lnTo>
                      <a:pt x="994410" y="169926"/>
                    </a:lnTo>
                    <a:lnTo>
                      <a:pt x="994410" y="171196"/>
                    </a:lnTo>
                    <a:lnTo>
                      <a:pt x="991870" y="171196"/>
                    </a:lnTo>
                    <a:lnTo>
                      <a:pt x="991870" y="172466"/>
                    </a:lnTo>
                    <a:lnTo>
                      <a:pt x="989330" y="172466"/>
                    </a:lnTo>
                    <a:lnTo>
                      <a:pt x="989330" y="173736"/>
                    </a:lnTo>
                    <a:lnTo>
                      <a:pt x="987044" y="173736"/>
                    </a:lnTo>
                    <a:lnTo>
                      <a:pt x="987044" y="0"/>
                    </a:lnTo>
                    <a:lnTo>
                      <a:pt x="904494" y="0"/>
                    </a:lnTo>
                    <a:lnTo>
                      <a:pt x="904494" y="1270"/>
                    </a:lnTo>
                    <a:lnTo>
                      <a:pt x="903224" y="1270"/>
                    </a:lnTo>
                    <a:lnTo>
                      <a:pt x="903224" y="2540"/>
                    </a:lnTo>
                    <a:lnTo>
                      <a:pt x="899414" y="2540"/>
                    </a:lnTo>
                    <a:lnTo>
                      <a:pt x="899414" y="3810"/>
                    </a:lnTo>
                    <a:lnTo>
                      <a:pt x="895604" y="3810"/>
                    </a:lnTo>
                    <a:lnTo>
                      <a:pt x="895604" y="5080"/>
                    </a:lnTo>
                    <a:lnTo>
                      <a:pt x="891794" y="5080"/>
                    </a:lnTo>
                    <a:lnTo>
                      <a:pt x="891794" y="6350"/>
                    </a:lnTo>
                    <a:lnTo>
                      <a:pt x="890524" y="6350"/>
                    </a:lnTo>
                    <a:lnTo>
                      <a:pt x="890524" y="7620"/>
                    </a:lnTo>
                    <a:lnTo>
                      <a:pt x="886714" y="7620"/>
                    </a:lnTo>
                    <a:lnTo>
                      <a:pt x="886714" y="8890"/>
                    </a:lnTo>
                    <a:lnTo>
                      <a:pt x="885444" y="8890"/>
                    </a:lnTo>
                    <a:lnTo>
                      <a:pt x="885444" y="10160"/>
                    </a:lnTo>
                    <a:lnTo>
                      <a:pt x="881634" y="10160"/>
                    </a:lnTo>
                    <a:lnTo>
                      <a:pt x="881634" y="11430"/>
                    </a:lnTo>
                    <a:lnTo>
                      <a:pt x="877824" y="11430"/>
                    </a:lnTo>
                    <a:lnTo>
                      <a:pt x="877824" y="12700"/>
                    </a:lnTo>
                    <a:lnTo>
                      <a:pt x="875284" y="12700"/>
                    </a:lnTo>
                    <a:lnTo>
                      <a:pt x="875284" y="13970"/>
                    </a:lnTo>
                    <a:lnTo>
                      <a:pt x="871474" y="13970"/>
                    </a:lnTo>
                    <a:lnTo>
                      <a:pt x="871474" y="15240"/>
                    </a:lnTo>
                    <a:lnTo>
                      <a:pt x="868934" y="15240"/>
                    </a:lnTo>
                    <a:lnTo>
                      <a:pt x="868934" y="16510"/>
                    </a:lnTo>
                    <a:lnTo>
                      <a:pt x="867664" y="16510"/>
                    </a:lnTo>
                    <a:lnTo>
                      <a:pt x="867664" y="17780"/>
                    </a:lnTo>
                    <a:lnTo>
                      <a:pt x="863854" y="17780"/>
                    </a:lnTo>
                    <a:lnTo>
                      <a:pt x="863854" y="19050"/>
                    </a:lnTo>
                    <a:lnTo>
                      <a:pt x="861314" y="19050"/>
                    </a:lnTo>
                    <a:lnTo>
                      <a:pt x="861314" y="20320"/>
                    </a:lnTo>
                    <a:lnTo>
                      <a:pt x="860044" y="20320"/>
                    </a:lnTo>
                    <a:lnTo>
                      <a:pt x="860044" y="21590"/>
                    </a:lnTo>
                    <a:lnTo>
                      <a:pt x="856234" y="21590"/>
                    </a:lnTo>
                    <a:lnTo>
                      <a:pt x="856234" y="22860"/>
                    </a:lnTo>
                    <a:lnTo>
                      <a:pt x="852424" y="22860"/>
                    </a:lnTo>
                    <a:lnTo>
                      <a:pt x="852424" y="24130"/>
                    </a:lnTo>
                    <a:lnTo>
                      <a:pt x="849884" y="24130"/>
                    </a:lnTo>
                    <a:lnTo>
                      <a:pt x="849884" y="25400"/>
                    </a:lnTo>
                    <a:lnTo>
                      <a:pt x="848614" y="25400"/>
                    </a:lnTo>
                    <a:lnTo>
                      <a:pt x="848614" y="26670"/>
                    </a:lnTo>
                    <a:lnTo>
                      <a:pt x="844804" y="26670"/>
                    </a:lnTo>
                    <a:lnTo>
                      <a:pt x="844804" y="27940"/>
                    </a:lnTo>
                    <a:lnTo>
                      <a:pt x="843534" y="27940"/>
                    </a:lnTo>
                    <a:lnTo>
                      <a:pt x="843534" y="29210"/>
                    </a:lnTo>
                    <a:lnTo>
                      <a:pt x="840994" y="29210"/>
                    </a:lnTo>
                    <a:lnTo>
                      <a:pt x="840994" y="30480"/>
                    </a:lnTo>
                    <a:lnTo>
                      <a:pt x="837184" y="30480"/>
                    </a:lnTo>
                    <a:lnTo>
                      <a:pt x="837184" y="31750"/>
                    </a:lnTo>
                    <a:lnTo>
                      <a:pt x="835914" y="31750"/>
                    </a:lnTo>
                    <a:lnTo>
                      <a:pt x="835914" y="33020"/>
                    </a:lnTo>
                    <a:lnTo>
                      <a:pt x="832104" y="33020"/>
                    </a:lnTo>
                    <a:lnTo>
                      <a:pt x="832104" y="34290"/>
                    </a:lnTo>
                    <a:lnTo>
                      <a:pt x="829564" y="34290"/>
                    </a:lnTo>
                    <a:lnTo>
                      <a:pt x="829564" y="35560"/>
                    </a:lnTo>
                    <a:lnTo>
                      <a:pt x="828294" y="35560"/>
                    </a:lnTo>
                    <a:lnTo>
                      <a:pt x="828294" y="36830"/>
                    </a:lnTo>
                    <a:lnTo>
                      <a:pt x="824484" y="36830"/>
                    </a:lnTo>
                    <a:lnTo>
                      <a:pt x="824484" y="38100"/>
                    </a:lnTo>
                    <a:lnTo>
                      <a:pt x="821944" y="38100"/>
                    </a:lnTo>
                    <a:lnTo>
                      <a:pt x="821944" y="39370"/>
                    </a:lnTo>
                    <a:lnTo>
                      <a:pt x="820674" y="39370"/>
                    </a:lnTo>
                    <a:lnTo>
                      <a:pt x="820674" y="40640"/>
                    </a:lnTo>
                    <a:lnTo>
                      <a:pt x="816864" y="40640"/>
                    </a:lnTo>
                    <a:lnTo>
                      <a:pt x="816864" y="41910"/>
                    </a:lnTo>
                    <a:lnTo>
                      <a:pt x="813054" y="41910"/>
                    </a:lnTo>
                    <a:lnTo>
                      <a:pt x="813054" y="43180"/>
                    </a:lnTo>
                    <a:lnTo>
                      <a:pt x="810514" y="43180"/>
                    </a:lnTo>
                    <a:lnTo>
                      <a:pt x="810514" y="44450"/>
                    </a:lnTo>
                    <a:lnTo>
                      <a:pt x="809244" y="44450"/>
                    </a:lnTo>
                    <a:lnTo>
                      <a:pt x="809244" y="45720"/>
                    </a:lnTo>
                    <a:lnTo>
                      <a:pt x="805434" y="45720"/>
                    </a:lnTo>
                    <a:lnTo>
                      <a:pt x="805434" y="46990"/>
                    </a:lnTo>
                    <a:lnTo>
                      <a:pt x="804164" y="46990"/>
                    </a:lnTo>
                    <a:lnTo>
                      <a:pt x="804164" y="48260"/>
                    </a:lnTo>
                    <a:lnTo>
                      <a:pt x="801624" y="48260"/>
                    </a:lnTo>
                    <a:lnTo>
                      <a:pt x="801624" y="49530"/>
                    </a:lnTo>
                    <a:lnTo>
                      <a:pt x="797814" y="49530"/>
                    </a:lnTo>
                    <a:lnTo>
                      <a:pt x="797814" y="50800"/>
                    </a:lnTo>
                    <a:lnTo>
                      <a:pt x="796544" y="50800"/>
                    </a:lnTo>
                    <a:lnTo>
                      <a:pt x="796544" y="52070"/>
                    </a:lnTo>
                    <a:lnTo>
                      <a:pt x="792734" y="52070"/>
                    </a:lnTo>
                    <a:lnTo>
                      <a:pt x="792734" y="53340"/>
                    </a:lnTo>
                    <a:lnTo>
                      <a:pt x="790194" y="53340"/>
                    </a:lnTo>
                    <a:lnTo>
                      <a:pt x="790194" y="54610"/>
                    </a:lnTo>
                    <a:lnTo>
                      <a:pt x="787654" y="54610"/>
                    </a:lnTo>
                    <a:lnTo>
                      <a:pt x="787654" y="55880"/>
                    </a:lnTo>
                    <a:lnTo>
                      <a:pt x="785114" y="55880"/>
                    </a:lnTo>
                    <a:lnTo>
                      <a:pt x="785114" y="57150"/>
                    </a:lnTo>
                    <a:lnTo>
                      <a:pt x="782574" y="57150"/>
                    </a:lnTo>
                    <a:lnTo>
                      <a:pt x="782574" y="58420"/>
                    </a:lnTo>
                    <a:lnTo>
                      <a:pt x="780034" y="58420"/>
                    </a:lnTo>
                    <a:lnTo>
                      <a:pt x="780034" y="59690"/>
                    </a:lnTo>
                    <a:lnTo>
                      <a:pt x="777494" y="59690"/>
                    </a:lnTo>
                    <a:lnTo>
                      <a:pt x="777494" y="60960"/>
                    </a:lnTo>
                    <a:lnTo>
                      <a:pt x="774954" y="60960"/>
                    </a:lnTo>
                    <a:lnTo>
                      <a:pt x="774954" y="62230"/>
                    </a:lnTo>
                    <a:lnTo>
                      <a:pt x="771144" y="62230"/>
                    </a:lnTo>
                    <a:lnTo>
                      <a:pt x="771144" y="63500"/>
                    </a:lnTo>
                    <a:lnTo>
                      <a:pt x="768604" y="63500"/>
                    </a:lnTo>
                    <a:lnTo>
                      <a:pt x="768604" y="64770"/>
                    </a:lnTo>
                    <a:lnTo>
                      <a:pt x="766064" y="64770"/>
                    </a:lnTo>
                    <a:lnTo>
                      <a:pt x="766064" y="66040"/>
                    </a:lnTo>
                    <a:lnTo>
                      <a:pt x="764794" y="66040"/>
                    </a:lnTo>
                    <a:lnTo>
                      <a:pt x="764794" y="67310"/>
                    </a:lnTo>
                    <a:lnTo>
                      <a:pt x="760984" y="67310"/>
                    </a:lnTo>
                    <a:lnTo>
                      <a:pt x="760984" y="68580"/>
                    </a:lnTo>
                    <a:lnTo>
                      <a:pt x="758444" y="68580"/>
                    </a:lnTo>
                    <a:lnTo>
                      <a:pt x="758444" y="69850"/>
                    </a:lnTo>
                    <a:lnTo>
                      <a:pt x="757174" y="69850"/>
                    </a:lnTo>
                    <a:lnTo>
                      <a:pt x="757174" y="71120"/>
                    </a:lnTo>
                    <a:lnTo>
                      <a:pt x="753364" y="71120"/>
                    </a:lnTo>
                    <a:lnTo>
                      <a:pt x="753364" y="72390"/>
                    </a:lnTo>
                    <a:lnTo>
                      <a:pt x="749554" y="72390"/>
                    </a:lnTo>
                    <a:lnTo>
                      <a:pt x="749554" y="73660"/>
                    </a:lnTo>
                    <a:lnTo>
                      <a:pt x="748284" y="73660"/>
                    </a:lnTo>
                    <a:lnTo>
                      <a:pt x="748284" y="74930"/>
                    </a:lnTo>
                    <a:lnTo>
                      <a:pt x="745744" y="74930"/>
                    </a:lnTo>
                    <a:lnTo>
                      <a:pt x="745744" y="76200"/>
                    </a:lnTo>
                    <a:lnTo>
                      <a:pt x="741934" y="76200"/>
                    </a:lnTo>
                    <a:lnTo>
                      <a:pt x="741934" y="77470"/>
                    </a:lnTo>
                    <a:lnTo>
                      <a:pt x="740664" y="77470"/>
                    </a:lnTo>
                    <a:lnTo>
                      <a:pt x="740664" y="78740"/>
                    </a:lnTo>
                    <a:lnTo>
                      <a:pt x="738124" y="78740"/>
                    </a:lnTo>
                    <a:lnTo>
                      <a:pt x="738124" y="80010"/>
                    </a:lnTo>
                    <a:lnTo>
                      <a:pt x="734314" y="80010"/>
                    </a:lnTo>
                    <a:lnTo>
                      <a:pt x="734314" y="81280"/>
                    </a:lnTo>
                    <a:lnTo>
                      <a:pt x="730504" y="81280"/>
                    </a:lnTo>
                    <a:lnTo>
                      <a:pt x="730504" y="82550"/>
                    </a:lnTo>
                    <a:lnTo>
                      <a:pt x="729234" y="82550"/>
                    </a:lnTo>
                    <a:lnTo>
                      <a:pt x="729234" y="83820"/>
                    </a:lnTo>
                    <a:lnTo>
                      <a:pt x="726694" y="83820"/>
                    </a:lnTo>
                    <a:lnTo>
                      <a:pt x="726694" y="85090"/>
                    </a:lnTo>
                    <a:lnTo>
                      <a:pt x="725424" y="85090"/>
                    </a:lnTo>
                    <a:lnTo>
                      <a:pt x="725424" y="86360"/>
                    </a:lnTo>
                    <a:lnTo>
                      <a:pt x="721614" y="86360"/>
                    </a:lnTo>
                    <a:lnTo>
                      <a:pt x="721614" y="87630"/>
                    </a:lnTo>
                    <a:lnTo>
                      <a:pt x="719074" y="87630"/>
                    </a:lnTo>
                    <a:lnTo>
                      <a:pt x="719074" y="88900"/>
                    </a:lnTo>
                    <a:lnTo>
                      <a:pt x="717804" y="88900"/>
                    </a:lnTo>
                    <a:lnTo>
                      <a:pt x="717804" y="90170"/>
                    </a:lnTo>
                    <a:lnTo>
                      <a:pt x="713994" y="90170"/>
                    </a:lnTo>
                    <a:lnTo>
                      <a:pt x="713994" y="91440"/>
                    </a:lnTo>
                    <a:lnTo>
                      <a:pt x="710184" y="91440"/>
                    </a:lnTo>
                    <a:lnTo>
                      <a:pt x="710184" y="92710"/>
                    </a:lnTo>
                    <a:lnTo>
                      <a:pt x="708914" y="92710"/>
                    </a:lnTo>
                    <a:lnTo>
                      <a:pt x="708914" y="93980"/>
                    </a:lnTo>
                    <a:lnTo>
                      <a:pt x="706374" y="93980"/>
                    </a:lnTo>
                    <a:lnTo>
                      <a:pt x="706374" y="95250"/>
                    </a:lnTo>
                    <a:lnTo>
                      <a:pt x="702564" y="95250"/>
                    </a:lnTo>
                    <a:lnTo>
                      <a:pt x="702564" y="96520"/>
                    </a:lnTo>
                    <a:lnTo>
                      <a:pt x="701294" y="96520"/>
                    </a:lnTo>
                    <a:lnTo>
                      <a:pt x="701294" y="97790"/>
                    </a:lnTo>
                    <a:lnTo>
                      <a:pt x="698754" y="97790"/>
                    </a:lnTo>
                    <a:lnTo>
                      <a:pt x="698754" y="99060"/>
                    </a:lnTo>
                    <a:lnTo>
                      <a:pt x="694944" y="99060"/>
                    </a:lnTo>
                    <a:lnTo>
                      <a:pt x="694944" y="100330"/>
                    </a:lnTo>
                    <a:lnTo>
                      <a:pt x="692404" y="100330"/>
                    </a:lnTo>
                    <a:lnTo>
                      <a:pt x="692404" y="101600"/>
                    </a:lnTo>
                    <a:lnTo>
                      <a:pt x="689864" y="101600"/>
                    </a:lnTo>
                    <a:lnTo>
                      <a:pt x="689864" y="102870"/>
                    </a:lnTo>
                    <a:lnTo>
                      <a:pt x="687324" y="102870"/>
                    </a:lnTo>
                    <a:lnTo>
                      <a:pt x="687324" y="104140"/>
                    </a:lnTo>
                    <a:lnTo>
                      <a:pt x="684784" y="104140"/>
                    </a:lnTo>
                    <a:lnTo>
                      <a:pt x="684784" y="105410"/>
                    </a:lnTo>
                    <a:lnTo>
                      <a:pt x="682244" y="105410"/>
                    </a:lnTo>
                    <a:lnTo>
                      <a:pt x="682244" y="106680"/>
                    </a:lnTo>
                    <a:lnTo>
                      <a:pt x="679704" y="106680"/>
                    </a:lnTo>
                    <a:lnTo>
                      <a:pt x="679704" y="107950"/>
                    </a:lnTo>
                    <a:lnTo>
                      <a:pt x="677164" y="107950"/>
                    </a:lnTo>
                    <a:lnTo>
                      <a:pt x="677164" y="109220"/>
                    </a:lnTo>
                    <a:lnTo>
                      <a:pt x="674624" y="109220"/>
                    </a:lnTo>
                    <a:lnTo>
                      <a:pt x="674624" y="110490"/>
                    </a:lnTo>
                    <a:lnTo>
                      <a:pt x="672084" y="110490"/>
                    </a:lnTo>
                    <a:lnTo>
                      <a:pt x="672084" y="111760"/>
                    </a:lnTo>
                    <a:lnTo>
                      <a:pt x="669544" y="111760"/>
                    </a:lnTo>
                    <a:lnTo>
                      <a:pt x="669544" y="113030"/>
                    </a:lnTo>
                    <a:lnTo>
                      <a:pt x="665734" y="113030"/>
                    </a:lnTo>
                    <a:lnTo>
                      <a:pt x="665734" y="114300"/>
                    </a:lnTo>
                    <a:lnTo>
                      <a:pt x="663194" y="114300"/>
                    </a:lnTo>
                    <a:lnTo>
                      <a:pt x="663194" y="115570"/>
                    </a:lnTo>
                    <a:lnTo>
                      <a:pt x="661924" y="115570"/>
                    </a:lnTo>
                    <a:lnTo>
                      <a:pt x="661924" y="116840"/>
                    </a:lnTo>
                    <a:lnTo>
                      <a:pt x="658114" y="116840"/>
                    </a:lnTo>
                    <a:lnTo>
                      <a:pt x="658114" y="118110"/>
                    </a:lnTo>
                    <a:lnTo>
                      <a:pt x="655574" y="118110"/>
                    </a:lnTo>
                    <a:lnTo>
                      <a:pt x="655574" y="119380"/>
                    </a:lnTo>
                    <a:lnTo>
                      <a:pt x="653034" y="119380"/>
                    </a:lnTo>
                    <a:lnTo>
                      <a:pt x="653034" y="120650"/>
                    </a:lnTo>
                    <a:lnTo>
                      <a:pt x="650494" y="120650"/>
                    </a:lnTo>
                    <a:lnTo>
                      <a:pt x="650494" y="121920"/>
                    </a:lnTo>
                    <a:lnTo>
                      <a:pt x="646684" y="121920"/>
                    </a:lnTo>
                    <a:lnTo>
                      <a:pt x="646684" y="123190"/>
                    </a:lnTo>
                    <a:lnTo>
                      <a:pt x="645414" y="123190"/>
                    </a:lnTo>
                    <a:lnTo>
                      <a:pt x="645414" y="124460"/>
                    </a:lnTo>
                    <a:lnTo>
                      <a:pt x="642874" y="124460"/>
                    </a:lnTo>
                    <a:lnTo>
                      <a:pt x="642874" y="125730"/>
                    </a:lnTo>
                    <a:lnTo>
                      <a:pt x="639064" y="125730"/>
                    </a:lnTo>
                    <a:lnTo>
                      <a:pt x="639064" y="127000"/>
                    </a:lnTo>
                    <a:lnTo>
                      <a:pt x="637794" y="127000"/>
                    </a:lnTo>
                    <a:lnTo>
                      <a:pt x="637794" y="128270"/>
                    </a:lnTo>
                    <a:lnTo>
                      <a:pt x="635254" y="128270"/>
                    </a:lnTo>
                    <a:lnTo>
                      <a:pt x="635254" y="129540"/>
                    </a:lnTo>
                    <a:lnTo>
                      <a:pt x="631444" y="129540"/>
                    </a:lnTo>
                    <a:lnTo>
                      <a:pt x="631444" y="130810"/>
                    </a:lnTo>
                    <a:lnTo>
                      <a:pt x="630174" y="130810"/>
                    </a:lnTo>
                    <a:lnTo>
                      <a:pt x="630174" y="132080"/>
                    </a:lnTo>
                    <a:lnTo>
                      <a:pt x="626364" y="132080"/>
                    </a:lnTo>
                    <a:lnTo>
                      <a:pt x="626364" y="133350"/>
                    </a:lnTo>
                    <a:lnTo>
                      <a:pt x="623824" y="133350"/>
                    </a:lnTo>
                    <a:lnTo>
                      <a:pt x="623824" y="134620"/>
                    </a:lnTo>
                    <a:lnTo>
                      <a:pt x="622554" y="134620"/>
                    </a:lnTo>
                    <a:lnTo>
                      <a:pt x="622554" y="135890"/>
                    </a:lnTo>
                    <a:lnTo>
                      <a:pt x="618744" y="135890"/>
                    </a:lnTo>
                    <a:lnTo>
                      <a:pt x="618744" y="137160"/>
                    </a:lnTo>
                    <a:lnTo>
                      <a:pt x="616204" y="137160"/>
                    </a:lnTo>
                    <a:lnTo>
                      <a:pt x="616204" y="138430"/>
                    </a:lnTo>
                    <a:lnTo>
                      <a:pt x="612394" y="138430"/>
                    </a:lnTo>
                    <a:lnTo>
                      <a:pt x="612394" y="139700"/>
                    </a:lnTo>
                    <a:lnTo>
                      <a:pt x="611124" y="139700"/>
                    </a:lnTo>
                    <a:lnTo>
                      <a:pt x="611124" y="140970"/>
                    </a:lnTo>
                    <a:lnTo>
                      <a:pt x="608584" y="140970"/>
                    </a:lnTo>
                    <a:lnTo>
                      <a:pt x="608584" y="142240"/>
                    </a:lnTo>
                    <a:lnTo>
                      <a:pt x="607314" y="142240"/>
                    </a:lnTo>
                    <a:lnTo>
                      <a:pt x="607314" y="143510"/>
                    </a:lnTo>
                    <a:lnTo>
                      <a:pt x="603504" y="143510"/>
                    </a:lnTo>
                    <a:lnTo>
                      <a:pt x="603504" y="144780"/>
                    </a:lnTo>
                    <a:lnTo>
                      <a:pt x="600964" y="144780"/>
                    </a:lnTo>
                    <a:lnTo>
                      <a:pt x="600964" y="146050"/>
                    </a:lnTo>
                    <a:lnTo>
                      <a:pt x="599694" y="146050"/>
                    </a:lnTo>
                    <a:lnTo>
                      <a:pt x="599694" y="147320"/>
                    </a:lnTo>
                    <a:lnTo>
                      <a:pt x="595884" y="147320"/>
                    </a:lnTo>
                    <a:lnTo>
                      <a:pt x="595884" y="148590"/>
                    </a:lnTo>
                    <a:lnTo>
                      <a:pt x="593344" y="148590"/>
                    </a:lnTo>
                    <a:lnTo>
                      <a:pt x="593344" y="149860"/>
                    </a:lnTo>
                    <a:lnTo>
                      <a:pt x="592074" y="149860"/>
                    </a:lnTo>
                    <a:lnTo>
                      <a:pt x="592074" y="151130"/>
                    </a:lnTo>
                    <a:lnTo>
                      <a:pt x="588264" y="151130"/>
                    </a:lnTo>
                    <a:lnTo>
                      <a:pt x="588264" y="152400"/>
                    </a:lnTo>
                    <a:lnTo>
                      <a:pt x="585724" y="152400"/>
                    </a:lnTo>
                    <a:lnTo>
                      <a:pt x="585724" y="153670"/>
                    </a:lnTo>
                    <a:lnTo>
                      <a:pt x="584454" y="153670"/>
                    </a:lnTo>
                    <a:lnTo>
                      <a:pt x="584454" y="154940"/>
                    </a:lnTo>
                    <a:lnTo>
                      <a:pt x="580644" y="154940"/>
                    </a:lnTo>
                    <a:lnTo>
                      <a:pt x="580644" y="156210"/>
                    </a:lnTo>
                    <a:lnTo>
                      <a:pt x="578104" y="156210"/>
                    </a:lnTo>
                    <a:lnTo>
                      <a:pt x="578104" y="157480"/>
                    </a:lnTo>
                    <a:lnTo>
                      <a:pt x="574294" y="157480"/>
                    </a:lnTo>
                    <a:lnTo>
                      <a:pt x="574294" y="158750"/>
                    </a:lnTo>
                    <a:lnTo>
                      <a:pt x="573024" y="158750"/>
                    </a:lnTo>
                    <a:lnTo>
                      <a:pt x="573024" y="160020"/>
                    </a:lnTo>
                    <a:lnTo>
                      <a:pt x="570484" y="160020"/>
                    </a:lnTo>
                    <a:lnTo>
                      <a:pt x="570484" y="161290"/>
                    </a:lnTo>
                    <a:lnTo>
                      <a:pt x="569214" y="161290"/>
                    </a:lnTo>
                    <a:lnTo>
                      <a:pt x="569214" y="162560"/>
                    </a:lnTo>
                    <a:lnTo>
                      <a:pt x="565404" y="162560"/>
                    </a:lnTo>
                    <a:lnTo>
                      <a:pt x="565404" y="163830"/>
                    </a:lnTo>
                    <a:lnTo>
                      <a:pt x="562864" y="163830"/>
                    </a:lnTo>
                    <a:lnTo>
                      <a:pt x="562864" y="165100"/>
                    </a:lnTo>
                    <a:lnTo>
                      <a:pt x="561594" y="165100"/>
                    </a:lnTo>
                    <a:lnTo>
                      <a:pt x="561594" y="166370"/>
                    </a:lnTo>
                    <a:lnTo>
                      <a:pt x="559054" y="166370"/>
                    </a:lnTo>
                    <a:lnTo>
                      <a:pt x="559054" y="167640"/>
                    </a:lnTo>
                    <a:lnTo>
                      <a:pt x="555244" y="167640"/>
                    </a:lnTo>
                    <a:lnTo>
                      <a:pt x="555244" y="168910"/>
                    </a:lnTo>
                    <a:lnTo>
                      <a:pt x="553974" y="168910"/>
                    </a:lnTo>
                    <a:lnTo>
                      <a:pt x="553974" y="170180"/>
                    </a:lnTo>
                    <a:lnTo>
                      <a:pt x="551434" y="170180"/>
                    </a:lnTo>
                    <a:lnTo>
                      <a:pt x="551434" y="171450"/>
                    </a:lnTo>
                    <a:lnTo>
                      <a:pt x="547624" y="171450"/>
                    </a:lnTo>
                    <a:lnTo>
                      <a:pt x="547624" y="172720"/>
                    </a:lnTo>
                    <a:lnTo>
                      <a:pt x="546354" y="172720"/>
                    </a:lnTo>
                    <a:lnTo>
                      <a:pt x="546354" y="173990"/>
                    </a:lnTo>
                    <a:lnTo>
                      <a:pt x="543814" y="173990"/>
                    </a:lnTo>
                    <a:lnTo>
                      <a:pt x="543814" y="175260"/>
                    </a:lnTo>
                    <a:lnTo>
                      <a:pt x="540004" y="175260"/>
                    </a:lnTo>
                    <a:lnTo>
                      <a:pt x="540004" y="176530"/>
                    </a:lnTo>
                    <a:lnTo>
                      <a:pt x="537464" y="176530"/>
                    </a:lnTo>
                    <a:lnTo>
                      <a:pt x="537464" y="177800"/>
                    </a:lnTo>
                    <a:lnTo>
                      <a:pt x="536194" y="177800"/>
                    </a:lnTo>
                    <a:lnTo>
                      <a:pt x="536194" y="179070"/>
                    </a:lnTo>
                    <a:lnTo>
                      <a:pt x="532384" y="179070"/>
                    </a:lnTo>
                    <a:lnTo>
                      <a:pt x="532384" y="180340"/>
                    </a:lnTo>
                    <a:lnTo>
                      <a:pt x="531114" y="180340"/>
                    </a:lnTo>
                    <a:lnTo>
                      <a:pt x="531114" y="181610"/>
                    </a:lnTo>
                    <a:lnTo>
                      <a:pt x="528574" y="181610"/>
                    </a:lnTo>
                    <a:lnTo>
                      <a:pt x="528574" y="182880"/>
                    </a:lnTo>
                    <a:lnTo>
                      <a:pt x="524764" y="182880"/>
                    </a:lnTo>
                    <a:lnTo>
                      <a:pt x="524764" y="184150"/>
                    </a:lnTo>
                    <a:lnTo>
                      <a:pt x="523494" y="184150"/>
                    </a:lnTo>
                    <a:lnTo>
                      <a:pt x="523494" y="185420"/>
                    </a:lnTo>
                    <a:lnTo>
                      <a:pt x="520954" y="185420"/>
                    </a:lnTo>
                    <a:lnTo>
                      <a:pt x="520954" y="186690"/>
                    </a:lnTo>
                    <a:lnTo>
                      <a:pt x="517144" y="186690"/>
                    </a:lnTo>
                    <a:lnTo>
                      <a:pt x="517144" y="187960"/>
                    </a:lnTo>
                    <a:lnTo>
                      <a:pt x="515874" y="187960"/>
                    </a:lnTo>
                    <a:lnTo>
                      <a:pt x="515874" y="189230"/>
                    </a:lnTo>
                    <a:lnTo>
                      <a:pt x="513334" y="189230"/>
                    </a:lnTo>
                    <a:lnTo>
                      <a:pt x="513334" y="190500"/>
                    </a:lnTo>
                    <a:lnTo>
                      <a:pt x="509524" y="190500"/>
                    </a:lnTo>
                    <a:lnTo>
                      <a:pt x="509524" y="191770"/>
                    </a:lnTo>
                    <a:lnTo>
                      <a:pt x="508254" y="191770"/>
                    </a:lnTo>
                    <a:lnTo>
                      <a:pt x="508254" y="193040"/>
                    </a:lnTo>
                    <a:lnTo>
                      <a:pt x="505714" y="193040"/>
                    </a:lnTo>
                    <a:lnTo>
                      <a:pt x="505714" y="194310"/>
                    </a:lnTo>
                    <a:lnTo>
                      <a:pt x="503174" y="194310"/>
                    </a:lnTo>
                    <a:lnTo>
                      <a:pt x="503174" y="195580"/>
                    </a:lnTo>
                    <a:lnTo>
                      <a:pt x="500634" y="195580"/>
                    </a:lnTo>
                    <a:lnTo>
                      <a:pt x="500634" y="196850"/>
                    </a:lnTo>
                    <a:lnTo>
                      <a:pt x="498094" y="196850"/>
                    </a:lnTo>
                    <a:lnTo>
                      <a:pt x="498094" y="198120"/>
                    </a:lnTo>
                    <a:lnTo>
                      <a:pt x="495554" y="198120"/>
                    </a:lnTo>
                    <a:lnTo>
                      <a:pt x="495554" y="199390"/>
                    </a:lnTo>
                    <a:lnTo>
                      <a:pt x="494284" y="199390"/>
                    </a:lnTo>
                    <a:lnTo>
                      <a:pt x="494284" y="200660"/>
                    </a:lnTo>
                    <a:lnTo>
                      <a:pt x="490474" y="200660"/>
                    </a:lnTo>
                    <a:lnTo>
                      <a:pt x="490474" y="201930"/>
                    </a:lnTo>
                    <a:lnTo>
                      <a:pt x="487934" y="201930"/>
                    </a:lnTo>
                    <a:lnTo>
                      <a:pt x="487934" y="203200"/>
                    </a:lnTo>
                    <a:lnTo>
                      <a:pt x="486664" y="203200"/>
                    </a:lnTo>
                    <a:lnTo>
                      <a:pt x="486664" y="204470"/>
                    </a:lnTo>
                    <a:lnTo>
                      <a:pt x="482854" y="204470"/>
                    </a:lnTo>
                    <a:lnTo>
                      <a:pt x="482854" y="205740"/>
                    </a:lnTo>
                    <a:lnTo>
                      <a:pt x="480314" y="205740"/>
                    </a:lnTo>
                    <a:lnTo>
                      <a:pt x="480314" y="207010"/>
                    </a:lnTo>
                    <a:lnTo>
                      <a:pt x="479044" y="207010"/>
                    </a:lnTo>
                    <a:lnTo>
                      <a:pt x="479044" y="208280"/>
                    </a:lnTo>
                    <a:lnTo>
                      <a:pt x="475234" y="208280"/>
                    </a:lnTo>
                    <a:lnTo>
                      <a:pt x="475234" y="209550"/>
                    </a:lnTo>
                    <a:lnTo>
                      <a:pt x="472694" y="209550"/>
                    </a:lnTo>
                    <a:lnTo>
                      <a:pt x="472694" y="210820"/>
                    </a:lnTo>
                    <a:lnTo>
                      <a:pt x="471424" y="210820"/>
                    </a:lnTo>
                    <a:lnTo>
                      <a:pt x="471424" y="212090"/>
                    </a:lnTo>
                    <a:lnTo>
                      <a:pt x="467614" y="212090"/>
                    </a:lnTo>
                    <a:lnTo>
                      <a:pt x="467614" y="213360"/>
                    </a:lnTo>
                    <a:lnTo>
                      <a:pt x="465074" y="213360"/>
                    </a:lnTo>
                    <a:lnTo>
                      <a:pt x="465074" y="214630"/>
                    </a:lnTo>
                    <a:lnTo>
                      <a:pt x="462534" y="214630"/>
                    </a:lnTo>
                    <a:lnTo>
                      <a:pt x="462534" y="215900"/>
                    </a:lnTo>
                    <a:lnTo>
                      <a:pt x="459994" y="215900"/>
                    </a:lnTo>
                    <a:lnTo>
                      <a:pt x="459994" y="217170"/>
                    </a:lnTo>
                    <a:lnTo>
                      <a:pt x="457454" y="217170"/>
                    </a:lnTo>
                    <a:lnTo>
                      <a:pt x="456184" y="218440"/>
                    </a:lnTo>
                    <a:lnTo>
                      <a:pt x="456184" y="219710"/>
                    </a:lnTo>
                    <a:lnTo>
                      <a:pt x="453644" y="219710"/>
                    </a:lnTo>
                    <a:lnTo>
                      <a:pt x="453644" y="220980"/>
                    </a:lnTo>
                    <a:lnTo>
                      <a:pt x="451104" y="220980"/>
                    </a:lnTo>
                    <a:lnTo>
                      <a:pt x="451104" y="222250"/>
                    </a:lnTo>
                    <a:lnTo>
                      <a:pt x="448564" y="222250"/>
                    </a:lnTo>
                    <a:lnTo>
                      <a:pt x="448564" y="223520"/>
                    </a:lnTo>
                    <a:lnTo>
                      <a:pt x="446024" y="223520"/>
                    </a:lnTo>
                    <a:lnTo>
                      <a:pt x="446024" y="224790"/>
                    </a:lnTo>
                    <a:lnTo>
                      <a:pt x="443484" y="224790"/>
                    </a:lnTo>
                    <a:lnTo>
                      <a:pt x="443484" y="226060"/>
                    </a:lnTo>
                    <a:lnTo>
                      <a:pt x="440944" y="226060"/>
                    </a:lnTo>
                    <a:lnTo>
                      <a:pt x="440944" y="227330"/>
                    </a:lnTo>
                    <a:lnTo>
                      <a:pt x="438404" y="227330"/>
                    </a:lnTo>
                    <a:lnTo>
                      <a:pt x="438404" y="228600"/>
                    </a:lnTo>
                    <a:lnTo>
                      <a:pt x="435864" y="228600"/>
                    </a:lnTo>
                    <a:lnTo>
                      <a:pt x="435864" y="229870"/>
                    </a:lnTo>
                    <a:lnTo>
                      <a:pt x="433324" y="229870"/>
                    </a:lnTo>
                    <a:lnTo>
                      <a:pt x="433324" y="231140"/>
                    </a:lnTo>
                    <a:lnTo>
                      <a:pt x="430784" y="231140"/>
                    </a:lnTo>
                    <a:lnTo>
                      <a:pt x="430784" y="232410"/>
                    </a:lnTo>
                    <a:lnTo>
                      <a:pt x="428244" y="232410"/>
                    </a:lnTo>
                    <a:lnTo>
                      <a:pt x="428244" y="233680"/>
                    </a:lnTo>
                    <a:lnTo>
                      <a:pt x="424434" y="233680"/>
                    </a:lnTo>
                    <a:lnTo>
                      <a:pt x="424434" y="234950"/>
                    </a:lnTo>
                    <a:lnTo>
                      <a:pt x="423164" y="234950"/>
                    </a:lnTo>
                    <a:lnTo>
                      <a:pt x="423164" y="236220"/>
                    </a:lnTo>
                    <a:lnTo>
                      <a:pt x="420624" y="236220"/>
                    </a:lnTo>
                    <a:lnTo>
                      <a:pt x="420624" y="237490"/>
                    </a:lnTo>
                    <a:lnTo>
                      <a:pt x="418084" y="237490"/>
                    </a:lnTo>
                    <a:lnTo>
                      <a:pt x="418084" y="238760"/>
                    </a:lnTo>
                    <a:lnTo>
                      <a:pt x="415544" y="238760"/>
                    </a:lnTo>
                    <a:lnTo>
                      <a:pt x="415544" y="240030"/>
                    </a:lnTo>
                    <a:lnTo>
                      <a:pt x="413004" y="240030"/>
                    </a:lnTo>
                    <a:lnTo>
                      <a:pt x="413004" y="241300"/>
                    </a:lnTo>
                    <a:lnTo>
                      <a:pt x="410464" y="241300"/>
                    </a:lnTo>
                    <a:lnTo>
                      <a:pt x="410464" y="242570"/>
                    </a:lnTo>
                    <a:lnTo>
                      <a:pt x="407924" y="242570"/>
                    </a:lnTo>
                    <a:lnTo>
                      <a:pt x="406654" y="243840"/>
                    </a:lnTo>
                    <a:lnTo>
                      <a:pt x="405384" y="243840"/>
                    </a:lnTo>
                    <a:lnTo>
                      <a:pt x="405384" y="245110"/>
                    </a:lnTo>
                    <a:lnTo>
                      <a:pt x="404114" y="245110"/>
                    </a:lnTo>
                    <a:lnTo>
                      <a:pt x="404114" y="246380"/>
                    </a:lnTo>
                    <a:lnTo>
                      <a:pt x="401574" y="246380"/>
                    </a:lnTo>
                    <a:lnTo>
                      <a:pt x="401574" y="247650"/>
                    </a:lnTo>
                    <a:lnTo>
                      <a:pt x="397764" y="247650"/>
                    </a:lnTo>
                    <a:lnTo>
                      <a:pt x="397764" y="248920"/>
                    </a:lnTo>
                    <a:lnTo>
                      <a:pt x="396494" y="248920"/>
                    </a:lnTo>
                    <a:lnTo>
                      <a:pt x="396494" y="250190"/>
                    </a:lnTo>
                    <a:lnTo>
                      <a:pt x="393954" y="250190"/>
                    </a:lnTo>
                    <a:lnTo>
                      <a:pt x="393954" y="251460"/>
                    </a:lnTo>
                    <a:lnTo>
                      <a:pt x="390144" y="251460"/>
                    </a:lnTo>
                    <a:lnTo>
                      <a:pt x="390144" y="252730"/>
                    </a:lnTo>
                    <a:lnTo>
                      <a:pt x="387604" y="252730"/>
                    </a:lnTo>
                    <a:lnTo>
                      <a:pt x="387604" y="254000"/>
                    </a:lnTo>
                    <a:lnTo>
                      <a:pt x="386334" y="254000"/>
                    </a:lnTo>
                    <a:lnTo>
                      <a:pt x="386334" y="255270"/>
                    </a:lnTo>
                    <a:lnTo>
                      <a:pt x="382524" y="255270"/>
                    </a:lnTo>
                    <a:lnTo>
                      <a:pt x="382524" y="256540"/>
                    </a:lnTo>
                    <a:lnTo>
                      <a:pt x="381254" y="256540"/>
                    </a:lnTo>
                    <a:lnTo>
                      <a:pt x="381254" y="257810"/>
                    </a:lnTo>
                    <a:lnTo>
                      <a:pt x="378714" y="257810"/>
                    </a:lnTo>
                    <a:lnTo>
                      <a:pt x="378714" y="259080"/>
                    </a:lnTo>
                    <a:lnTo>
                      <a:pt x="374904" y="259080"/>
                    </a:lnTo>
                    <a:lnTo>
                      <a:pt x="374904" y="260350"/>
                    </a:lnTo>
                    <a:lnTo>
                      <a:pt x="373634" y="260350"/>
                    </a:lnTo>
                    <a:lnTo>
                      <a:pt x="373634" y="261620"/>
                    </a:lnTo>
                    <a:lnTo>
                      <a:pt x="371094" y="261620"/>
                    </a:lnTo>
                    <a:lnTo>
                      <a:pt x="371094" y="262890"/>
                    </a:lnTo>
                    <a:lnTo>
                      <a:pt x="367284" y="262890"/>
                    </a:lnTo>
                    <a:lnTo>
                      <a:pt x="367284" y="264160"/>
                    </a:lnTo>
                    <a:lnTo>
                      <a:pt x="366014" y="264160"/>
                    </a:lnTo>
                    <a:lnTo>
                      <a:pt x="366014" y="265430"/>
                    </a:lnTo>
                    <a:lnTo>
                      <a:pt x="363474" y="265430"/>
                    </a:lnTo>
                    <a:lnTo>
                      <a:pt x="363474" y="266700"/>
                    </a:lnTo>
                    <a:lnTo>
                      <a:pt x="359664" y="266700"/>
                    </a:lnTo>
                    <a:lnTo>
                      <a:pt x="359664" y="267970"/>
                    </a:lnTo>
                    <a:lnTo>
                      <a:pt x="358394" y="267970"/>
                    </a:lnTo>
                    <a:lnTo>
                      <a:pt x="358394" y="269240"/>
                    </a:lnTo>
                    <a:lnTo>
                      <a:pt x="355854" y="269240"/>
                    </a:lnTo>
                    <a:lnTo>
                      <a:pt x="355854" y="270510"/>
                    </a:lnTo>
                    <a:lnTo>
                      <a:pt x="353314" y="270510"/>
                    </a:lnTo>
                    <a:lnTo>
                      <a:pt x="353314" y="271780"/>
                    </a:lnTo>
                    <a:lnTo>
                      <a:pt x="349504" y="271780"/>
                    </a:lnTo>
                    <a:lnTo>
                      <a:pt x="349504" y="273050"/>
                    </a:lnTo>
                    <a:lnTo>
                      <a:pt x="348234" y="273050"/>
                    </a:lnTo>
                    <a:lnTo>
                      <a:pt x="348234" y="274320"/>
                    </a:lnTo>
                    <a:lnTo>
                      <a:pt x="345694" y="274320"/>
                    </a:lnTo>
                    <a:lnTo>
                      <a:pt x="345694" y="275590"/>
                    </a:lnTo>
                    <a:lnTo>
                      <a:pt x="344424" y="275590"/>
                    </a:lnTo>
                    <a:lnTo>
                      <a:pt x="344424" y="276860"/>
                    </a:lnTo>
                    <a:lnTo>
                      <a:pt x="340614" y="276860"/>
                    </a:lnTo>
                    <a:lnTo>
                      <a:pt x="340614" y="278130"/>
                    </a:lnTo>
                    <a:lnTo>
                      <a:pt x="338074" y="278130"/>
                    </a:lnTo>
                    <a:lnTo>
                      <a:pt x="338074" y="279400"/>
                    </a:lnTo>
                    <a:lnTo>
                      <a:pt x="336804" y="279400"/>
                    </a:lnTo>
                    <a:lnTo>
                      <a:pt x="336804" y="280670"/>
                    </a:lnTo>
                    <a:lnTo>
                      <a:pt x="332994" y="280670"/>
                    </a:lnTo>
                    <a:lnTo>
                      <a:pt x="332994" y="281940"/>
                    </a:lnTo>
                    <a:lnTo>
                      <a:pt x="330454" y="281940"/>
                    </a:lnTo>
                    <a:lnTo>
                      <a:pt x="330454" y="283210"/>
                    </a:lnTo>
                    <a:lnTo>
                      <a:pt x="329184" y="283210"/>
                    </a:lnTo>
                    <a:lnTo>
                      <a:pt x="329184" y="284480"/>
                    </a:lnTo>
                    <a:lnTo>
                      <a:pt x="325374" y="284480"/>
                    </a:lnTo>
                    <a:lnTo>
                      <a:pt x="325374" y="285750"/>
                    </a:lnTo>
                    <a:lnTo>
                      <a:pt x="322834" y="285750"/>
                    </a:lnTo>
                    <a:lnTo>
                      <a:pt x="322834" y="287020"/>
                    </a:lnTo>
                    <a:lnTo>
                      <a:pt x="321564" y="287020"/>
                    </a:lnTo>
                    <a:lnTo>
                      <a:pt x="321564" y="288290"/>
                    </a:lnTo>
                    <a:lnTo>
                      <a:pt x="317754" y="288290"/>
                    </a:lnTo>
                    <a:lnTo>
                      <a:pt x="317754" y="289560"/>
                    </a:lnTo>
                    <a:lnTo>
                      <a:pt x="315214" y="289560"/>
                    </a:lnTo>
                    <a:lnTo>
                      <a:pt x="315214" y="290830"/>
                    </a:lnTo>
                    <a:lnTo>
                      <a:pt x="311404" y="290830"/>
                    </a:lnTo>
                    <a:lnTo>
                      <a:pt x="311404" y="292100"/>
                    </a:lnTo>
                    <a:lnTo>
                      <a:pt x="310134" y="292100"/>
                    </a:lnTo>
                    <a:lnTo>
                      <a:pt x="310134" y="293370"/>
                    </a:lnTo>
                    <a:lnTo>
                      <a:pt x="307594" y="293370"/>
                    </a:lnTo>
                    <a:lnTo>
                      <a:pt x="307594" y="294640"/>
                    </a:lnTo>
                    <a:lnTo>
                      <a:pt x="306324" y="294640"/>
                    </a:lnTo>
                    <a:lnTo>
                      <a:pt x="305054" y="295910"/>
                    </a:lnTo>
                    <a:lnTo>
                      <a:pt x="303784" y="295910"/>
                    </a:lnTo>
                    <a:lnTo>
                      <a:pt x="303784" y="297180"/>
                    </a:lnTo>
                    <a:lnTo>
                      <a:pt x="299974" y="297180"/>
                    </a:lnTo>
                    <a:lnTo>
                      <a:pt x="299974" y="298450"/>
                    </a:lnTo>
                    <a:lnTo>
                      <a:pt x="298704" y="298450"/>
                    </a:lnTo>
                    <a:lnTo>
                      <a:pt x="298704" y="299720"/>
                    </a:lnTo>
                    <a:lnTo>
                      <a:pt x="296164" y="299720"/>
                    </a:lnTo>
                    <a:lnTo>
                      <a:pt x="296164" y="300990"/>
                    </a:lnTo>
                    <a:lnTo>
                      <a:pt x="292354" y="300990"/>
                    </a:lnTo>
                    <a:lnTo>
                      <a:pt x="292354" y="302260"/>
                    </a:lnTo>
                    <a:lnTo>
                      <a:pt x="291084" y="302260"/>
                    </a:lnTo>
                    <a:lnTo>
                      <a:pt x="291084" y="303530"/>
                    </a:lnTo>
                    <a:lnTo>
                      <a:pt x="288544" y="303530"/>
                    </a:lnTo>
                    <a:lnTo>
                      <a:pt x="288544" y="304800"/>
                    </a:lnTo>
                    <a:lnTo>
                      <a:pt x="284734" y="304800"/>
                    </a:lnTo>
                    <a:lnTo>
                      <a:pt x="284734" y="306070"/>
                    </a:lnTo>
                    <a:lnTo>
                      <a:pt x="283464" y="306070"/>
                    </a:lnTo>
                    <a:lnTo>
                      <a:pt x="283464" y="307340"/>
                    </a:lnTo>
                    <a:lnTo>
                      <a:pt x="280924" y="307340"/>
                    </a:lnTo>
                    <a:lnTo>
                      <a:pt x="280924" y="308610"/>
                    </a:lnTo>
                    <a:lnTo>
                      <a:pt x="277114" y="308610"/>
                    </a:lnTo>
                    <a:lnTo>
                      <a:pt x="277114" y="309880"/>
                    </a:lnTo>
                    <a:lnTo>
                      <a:pt x="274574" y="309880"/>
                    </a:lnTo>
                    <a:lnTo>
                      <a:pt x="274574" y="311150"/>
                    </a:lnTo>
                    <a:lnTo>
                      <a:pt x="273304" y="311150"/>
                    </a:lnTo>
                    <a:lnTo>
                      <a:pt x="273304" y="312420"/>
                    </a:lnTo>
                    <a:lnTo>
                      <a:pt x="269494" y="312420"/>
                    </a:lnTo>
                    <a:lnTo>
                      <a:pt x="269494" y="313690"/>
                    </a:lnTo>
                    <a:lnTo>
                      <a:pt x="268224" y="313690"/>
                    </a:lnTo>
                    <a:lnTo>
                      <a:pt x="268224" y="314960"/>
                    </a:lnTo>
                    <a:lnTo>
                      <a:pt x="265684" y="314960"/>
                    </a:lnTo>
                    <a:lnTo>
                      <a:pt x="265684" y="316230"/>
                    </a:lnTo>
                    <a:lnTo>
                      <a:pt x="261874" y="316230"/>
                    </a:lnTo>
                    <a:lnTo>
                      <a:pt x="261874" y="317500"/>
                    </a:lnTo>
                    <a:lnTo>
                      <a:pt x="260604" y="317500"/>
                    </a:lnTo>
                    <a:lnTo>
                      <a:pt x="260604" y="318770"/>
                    </a:lnTo>
                    <a:lnTo>
                      <a:pt x="258064" y="318770"/>
                    </a:lnTo>
                    <a:lnTo>
                      <a:pt x="258064" y="320040"/>
                    </a:lnTo>
                    <a:lnTo>
                      <a:pt x="255524" y="320040"/>
                    </a:lnTo>
                    <a:lnTo>
                      <a:pt x="255524" y="321310"/>
                    </a:lnTo>
                    <a:lnTo>
                      <a:pt x="252984" y="321310"/>
                    </a:lnTo>
                    <a:lnTo>
                      <a:pt x="252984" y="322580"/>
                    </a:lnTo>
                    <a:lnTo>
                      <a:pt x="250444" y="322580"/>
                    </a:lnTo>
                    <a:lnTo>
                      <a:pt x="250444" y="323850"/>
                    </a:lnTo>
                    <a:lnTo>
                      <a:pt x="246634" y="323850"/>
                    </a:lnTo>
                    <a:lnTo>
                      <a:pt x="246634" y="325120"/>
                    </a:lnTo>
                    <a:lnTo>
                      <a:pt x="245364" y="325120"/>
                    </a:lnTo>
                    <a:lnTo>
                      <a:pt x="245364" y="326390"/>
                    </a:lnTo>
                    <a:lnTo>
                      <a:pt x="242824" y="326390"/>
                    </a:lnTo>
                    <a:lnTo>
                      <a:pt x="242824" y="327660"/>
                    </a:lnTo>
                    <a:lnTo>
                      <a:pt x="239014" y="327660"/>
                    </a:lnTo>
                    <a:lnTo>
                      <a:pt x="239014" y="328930"/>
                    </a:lnTo>
                    <a:lnTo>
                      <a:pt x="235204" y="328930"/>
                    </a:lnTo>
                    <a:lnTo>
                      <a:pt x="235204" y="330200"/>
                    </a:lnTo>
                    <a:lnTo>
                      <a:pt x="233934" y="330200"/>
                    </a:lnTo>
                    <a:lnTo>
                      <a:pt x="233934" y="331470"/>
                    </a:lnTo>
                    <a:lnTo>
                      <a:pt x="231394" y="331470"/>
                    </a:lnTo>
                    <a:lnTo>
                      <a:pt x="231394" y="332740"/>
                    </a:lnTo>
                    <a:lnTo>
                      <a:pt x="230124" y="332740"/>
                    </a:lnTo>
                    <a:lnTo>
                      <a:pt x="230124" y="334010"/>
                    </a:lnTo>
                    <a:lnTo>
                      <a:pt x="226314" y="334010"/>
                    </a:lnTo>
                    <a:lnTo>
                      <a:pt x="226314" y="335280"/>
                    </a:lnTo>
                    <a:lnTo>
                      <a:pt x="222504" y="335280"/>
                    </a:lnTo>
                    <a:lnTo>
                      <a:pt x="222504" y="336550"/>
                    </a:lnTo>
                    <a:lnTo>
                      <a:pt x="221234" y="336550"/>
                    </a:lnTo>
                    <a:lnTo>
                      <a:pt x="221234" y="337820"/>
                    </a:lnTo>
                    <a:lnTo>
                      <a:pt x="218694" y="337820"/>
                    </a:lnTo>
                    <a:lnTo>
                      <a:pt x="218694" y="339090"/>
                    </a:lnTo>
                    <a:lnTo>
                      <a:pt x="214884" y="339090"/>
                    </a:lnTo>
                    <a:lnTo>
                      <a:pt x="214884" y="340360"/>
                    </a:lnTo>
                    <a:lnTo>
                      <a:pt x="212344" y="340360"/>
                    </a:lnTo>
                    <a:lnTo>
                      <a:pt x="212344" y="341630"/>
                    </a:lnTo>
                    <a:lnTo>
                      <a:pt x="209804" y="341630"/>
                    </a:lnTo>
                    <a:lnTo>
                      <a:pt x="209804" y="342900"/>
                    </a:lnTo>
                    <a:lnTo>
                      <a:pt x="207264" y="342900"/>
                    </a:lnTo>
                    <a:lnTo>
                      <a:pt x="207264" y="344170"/>
                    </a:lnTo>
                    <a:lnTo>
                      <a:pt x="204724" y="344170"/>
                    </a:lnTo>
                    <a:lnTo>
                      <a:pt x="204724" y="345440"/>
                    </a:lnTo>
                    <a:lnTo>
                      <a:pt x="200914" y="345440"/>
                    </a:lnTo>
                    <a:lnTo>
                      <a:pt x="200914" y="346710"/>
                    </a:lnTo>
                    <a:lnTo>
                      <a:pt x="198374" y="346710"/>
                    </a:lnTo>
                    <a:lnTo>
                      <a:pt x="198374" y="347980"/>
                    </a:lnTo>
                    <a:lnTo>
                      <a:pt x="195834" y="347980"/>
                    </a:lnTo>
                    <a:lnTo>
                      <a:pt x="195834" y="349250"/>
                    </a:lnTo>
                    <a:lnTo>
                      <a:pt x="193294" y="349250"/>
                    </a:lnTo>
                    <a:lnTo>
                      <a:pt x="193294" y="350520"/>
                    </a:lnTo>
                    <a:lnTo>
                      <a:pt x="190754" y="350520"/>
                    </a:lnTo>
                    <a:lnTo>
                      <a:pt x="190754" y="351790"/>
                    </a:lnTo>
                    <a:lnTo>
                      <a:pt x="188214" y="351790"/>
                    </a:lnTo>
                    <a:lnTo>
                      <a:pt x="188214" y="353060"/>
                    </a:lnTo>
                    <a:lnTo>
                      <a:pt x="185674" y="353060"/>
                    </a:lnTo>
                    <a:lnTo>
                      <a:pt x="185674" y="354330"/>
                    </a:lnTo>
                    <a:lnTo>
                      <a:pt x="181864" y="354330"/>
                    </a:lnTo>
                    <a:lnTo>
                      <a:pt x="181864" y="355600"/>
                    </a:lnTo>
                    <a:lnTo>
                      <a:pt x="180594" y="355600"/>
                    </a:lnTo>
                    <a:lnTo>
                      <a:pt x="180594" y="356870"/>
                    </a:lnTo>
                    <a:lnTo>
                      <a:pt x="178054" y="356870"/>
                    </a:lnTo>
                    <a:lnTo>
                      <a:pt x="178054" y="358140"/>
                    </a:lnTo>
                    <a:lnTo>
                      <a:pt x="174244" y="358140"/>
                    </a:lnTo>
                    <a:lnTo>
                      <a:pt x="174244" y="359410"/>
                    </a:lnTo>
                    <a:lnTo>
                      <a:pt x="172974" y="359410"/>
                    </a:lnTo>
                    <a:lnTo>
                      <a:pt x="172974" y="360680"/>
                    </a:lnTo>
                    <a:lnTo>
                      <a:pt x="169164" y="360680"/>
                    </a:lnTo>
                    <a:lnTo>
                      <a:pt x="169164" y="361950"/>
                    </a:lnTo>
                    <a:lnTo>
                      <a:pt x="166624" y="361950"/>
                    </a:lnTo>
                    <a:lnTo>
                      <a:pt x="166624" y="363220"/>
                    </a:lnTo>
                    <a:lnTo>
                      <a:pt x="165354" y="363220"/>
                    </a:lnTo>
                    <a:lnTo>
                      <a:pt x="165354" y="364490"/>
                    </a:lnTo>
                    <a:lnTo>
                      <a:pt x="162814" y="364490"/>
                    </a:lnTo>
                    <a:lnTo>
                      <a:pt x="162814" y="614680"/>
                    </a:lnTo>
                    <a:lnTo>
                      <a:pt x="246634" y="614680"/>
                    </a:lnTo>
                    <a:lnTo>
                      <a:pt x="246634" y="613410"/>
                    </a:lnTo>
                    <a:lnTo>
                      <a:pt x="249174" y="613410"/>
                    </a:lnTo>
                    <a:lnTo>
                      <a:pt x="249174" y="612140"/>
                    </a:lnTo>
                    <a:lnTo>
                      <a:pt x="252984" y="612140"/>
                    </a:lnTo>
                    <a:lnTo>
                      <a:pt x="252984" y="610870"/>
                    </a:lnTo>
                    <a:lnTo>
                      <a:pt x="254254" y="610870"/>
                    </a:lnTo>
                    <a:lnTo>
                      <a:pt x="254254" y="609600"/>
                    </a:lnTo>
                    <a:lnTo>
                      <a:pt x="256794" y="609600"/>
                    </a:lnTo>
                    <a:lnTo>
                      <a:pt x="256794" y="608330"/>
                    </a:lnTo>
                    <a:lnTo>
                      <a:pt x="260604" y="608330"/>
                    </a:lnTo>
                    <a:lnTo>
                      <a:pt x="260604" y="607060"/>
                    </a:lnTo>
                    <a:lnTo>
                      <a:pt x="261874" y="607060"/>
                    </a:lnTo>
                    <a:lnTo>
                      <a:pt x="261874" y="605790"/>
                    </a:lnTo>
                    <a:lnTo>
                      <a:pt x="265684" y="605790"/>
                    </a:lnTo>
                    <a:lnTo>
                      <a:pt x="265684" y="604520"/>
                    </a:lnTo>
                    <a:lnTo>
                      <a:pt x="268224" y="604520"/>
                    </a:lnTo>
                    <a:lnTo>
                      <a:pt x="268224" y="603250"/>
                    </a:lnTo>
                    <a:lnTo>
                      <a:pt x="269494" y="603250"/>
                    </a:lnTo>
                    <a:lnTo>
                      <a:pt x="269494" y="601980"/>
                    </a:lnTo>
                    <a:lnTo>
                      <a:pt x="273304" y="601980"/>
                    </a:lnTo>
                    <a:lnTo>
                      <a:pt x="273304" y="600710"/>
                    </a:lnTo>
                    <a:lnTo>
                      <a:pt x="277114" y="600710"/>
                    </a:lnTo>
                    <a:lnTo>
                      <a:pt x="277114" y="599440"/>
                    </a:lnTo>
                    <a:lnTo>
                      <a:pt x="278384" y="599440"/>
                    </a:lnTo>
                    <a:lnTo>
                      <a:pt x="278384" y="598170"/>
                    </a:lnTo>
                    <a:lnTo>
                      <a:pt x="280924" y="598170"/>
                    </a:lnTo>
                    <a:lnTo>
                      <a:pt x="280924" y="596900"/>
                    </a:lnTo>
                    <a:lnTo>
                      <a:pt x="283464" y="596900"/>
                    </a:lnTo>
                    <a:lnTo>
                      <a:pt x="283464" y="595630"/>
                    </a:lnTo>
                    <a:lnTo>
                      <a:pt x="287274" y="595630"/>
                    </a:lnTo>
                    <a:lnTo>
                      <a:pt x="287274" y="594360"/>
                    </a:lnTo>
                    <a:lnTo>
                      <a:pt x="289814" y="594360"/>
                    </a:lnTo>
                    <a:lnTo>
                      <a:pt x="289814" y="593090"/>
                    </a:lnTo>
                    <a:lnTo>
                      <a:pt x="292354" y="593090"/>
                    </a:lnTo>
                    <a:lnTo>
                      <a:pt x="292354" y="591820"/>
                    </a:lnTo>
                    <a:lnTo>
                      <a:pt x="294894" y="591820"/>
                    </a:lnTo>
                    <a:lnTo>
                      <a:pt x="294894" y="590550"/>
                    </a:lnTo>
                    <a:lnTo>
                      <a:pt x="298704" y="590550"/>
                    </a:lnTo>
                    <a:lnTo>
                      <a:pt x="298704" y="589280"/>
                    </a:lnTo>
                    <a:lnTo>
                      <a:pt x="301244" y="589280"/>
                    </a:lnTo>
                    <a:lnTo>
                      <a:pt x="301244" y="588010"/>
                    </a:lnTo>
                    <a:lnTo>
                      <a:pt x="302514" y="588010"/>
                    </a:lnTo>
                    <a:lnTo>
                      <a:pt x="302514" y="586740"/>
                    </a:lnTo>
                    <a:lnTo>
                      <a:pt x="306324" y="586740"/>
                    </a:lnTo>
                    <a:lnTo>
                      <a:pt x="306324" y="585470"/>
                    </a:lnTo>
                    <a:lnTo>
                      <a:pt x="308864" y="585470"/>
                    </a:lnTo>
                    <a:lnTo>
                      <a:pt x="308864" y="584200"/>
                    </a:lnTo>
                    <a:lnTo>
                      <a:pt x="311404" y="584200"/>
                    </a:lnTo>
                    <a:lnTo>
                      <a:pt x="311404" y="582930"/>
                    </a:lnTo>
                    <a:lnTo>
                      <a:pt x="312420" y="582930"/>
                    </a:lnTo>
                    <a:lnTo>
                      <a:pt x="312420" y="769366"/>
                    </a:lnTo>
                    <a:lnTo>
                      <a:pt x="394970" y="769366"/>
                    </a:lnTo>
                    <a:lnTo>
                      <a:pt x="394970" y="768096"/>
                    </a:lnTo>
                    <a:lnTo>
                      <a:pt x="397510" y="768096"/>
                    </a:lnTo>
                    <a:lnTo>
                      <a:pt x="397510" y="766826"/>
                    </a:lnTo>
                    <a:lnTo>
                      <a:pt x="401320" y="766826"/>
                    </a:lnTo>
                    <a:lnTo>
                      <a:pt x="401320" y="765556"/>
                    </a:lnTo>
                    <a:lnTo>
                      <a:pt x="402590" y="765556"/>
                    </a:lnTo>
                    <a:lnTo>
                      <a:pt x="402590" y="764286"/>
                    </a:lnTo>
                    <a:lnTo>
                      <a:pt x="405130" y="764286"/>
                    </a:lnTo>
                    <a:lnTo>
                      <a:pt x="405130" y="763016"/>
                    </a:lnTo>
                    <a:lnTo>
                      <a:pt x="408940" y="763016"/>
                    </a:lnTo>
                    <a:lnTo>
                      <a:pt x="408940" y="761746"/>
                    </a:lnTo>
                    <a:lnTo>
                      <a:pt x="410210" y="761746"/>
                    </a:lnTo>
                    <a:lnTo>
                      <a:pt x="410210" y="760476"/>
                    </a:lnTo>
                    <a:lnTo>
                      <a:pt x="412750" y="760476"/>
                    </a:lnTo>
                    <a:lnTo>
                      <a:pt x="412750" y="759206"/>
                    </a:lnTo>
                    <a:lnTo>
                      <a:pt x="415290" y="759206"/>
                    </a:lnTo>
                    <a:lnTo>
                      <a:pt x="415290" y="757936"/>
                    </a:lnTo>
                    <a:lnTo>
                      <a:pt x="417830" y="757936"/>
                    </a:lnTo>
                    <a:lnTo>
                      <a:pt x="417830" y="756666"/>
                    </a:lnTo>
                    <a:lnTo>
                      <a:pt x="420370" y="756666"/>
                    </a:lnTo>
                    <a:lnTo>
                      <a:pt x="420370" y="755396"/>
                    </a:lnTo>
                    <a:lnTo>
                      <a:pt x="424180" y="755396"/>
                    </a:lnTo>
                    <a:lnTo>
                      <a:pt x="424180" y="754126"/>
                    </a:lnTo>
                    <a:lnTo>
                      <a:pt x="425450" y="754126"/>
                    </a:lnTo>
                    <a:lnTo>
                      <a:pt x="425450" y="752856"/>
                    </a:lnTo>
                    <a:lnTo>
                      <a:pt x="427990" y="752856"/>
                    </a:lnTo>
                    <a:lnTo>
                      <a:pt x="427990" y="751586"/>
                    </a:lnTo>
                    <a:lnTo>
                      <a:pt x="430530" y="751586"/>
                    </a:lnTo>
                    <a:lnTo>
                      <a:pt x="430530" y="750316"/>
                    </a:lnTo>
                    <a:lnTo>
                      <a:pt x="433070" y="750316"/>
                    </a:lnTo>
                    <a:lnTo>
                      <a:pt x="433070" y="749046"/>
                    </a:lnTo>
                    <a:lnTo>
                      <a:pt x="435610" y="749046"/>
                    </a:lnTo>
                    <a:lnTo>
                      <a:pt x="435610" y="747776"/>
                    </a:lnTo>
                    <a:lnTo>
                      <a:pt x="439420" y="747776"/>
                    </a:lnTo>
                    <a:lnTo>
                      <a:pt x="439420" y="746506"/>
                    </a:lnTo>
                    <a:lnTo>
                      <a:pt x="440690" y="746506"/>
                    </a:lnTo>
                    <a:lnTo>
                      <a:pt x="440690" y="745236"/>
                    </a:lnTo>
                    <a:lnTo>
                      <a:pt x="443230" y="745236"/>
                    </a:lnTo>
                    <a:lnTo>
                      <a:pt x="443230" y="743966"/>
                    </a:lnTo>
                    <a:lnTo>
                      <a:pt x="447040" y="743966"/>
                    </a:lnTo>
                    <a:lnTo>
                      <a:pt x="447040" y="742696"/>
                    </a:lnTo>
                    <a:lnTo>
                      <a:pt x="448310" y="742696"/>
                    </a:lnTo>
                    <a:lnTo>
                      <a:pt x="448310" y="741426"/>
                    </a:lnTo>
                    <a:lnTo>
                      <a:pt x="450850" y="741426"/>
                    </a:lnTo>
                    <a:lnTo>
                      <a:pt x="450850" y="740156"/>
                    </a:lnTo>
                    <a:lnTo>
                      <a:pt x="453390" y="740156"/>
                    </a:lnTo>
                    <a:lnTo>
                      <a:pt x="453390" y="738886"/>
                    </a:lnTo>
                    <a:lnTo>
                      <a:pt x="455930" y="738886"/>
                    </a:lnTo>
                    <a:lnTo>
                      <a:pt x="455930" y="737616"/>
                    </a:lnTo>
                    <a:lnTo>
                      <a:pt x="459740" y="737616"/>
                    </a:lnTo>
                    <a:lnTo>
                      <a:pt x="459740" y="736346"/>
                    </a:lnTo>
                    <a:lnTo>
                      <a:pt x="462280" y="736346"/>
                    </a:lnTo>
                    <a:lnTo>
                      <a:pt x="462280" y="735076"/>
                    </a:lnTo>
                    <a:lnTo>
                      <a:pt x="464820" y="735076"/>
                    </a:lnTo>
                    <a:lnTo>
                      <a:pt x="464820" y="733806"/>
                    </a:lnTo>
                    <a:lnTo>
                      <a:pt x="467360" y="733806"/>
                    </a:lnTo>
                    <a:lnTo>
                      <a:pt x="467360" y="732536"/>
                    </a:lnTo>
                    <a:lnTo>
                      <a:pt x="468630" y="732536"/>
                    </a:lnTo>
                    <a:lnTo>
                      <a:pt x="468630" y="731266"/>
                    </a:lnTo>
                    <a:lnTo>
                      <a:pt x="472440" y="731266"/>
                    </a:lnTo>
                    <a:lnTo>
                      <a:pt x="472440" y="729996"/>
                    </a:lnTo>
                    <a:lnTo>
                      <a:pt x="474980" y="729996"/>
                    </a:lnTo>
                    <a:lnTo>
                      <a:pt x="474980" y="728726"/>
                    </a:lnTo>
                    <a:lnTo>
                      <a:pt x="477520" y="728726"/>
                    </a:lnTo>
                    <a:lnTo>
                      <a:pt x="477520" y="727456"/>
                    </a:lnTo>
                    <a:lnTo>
                      <a:pt x="480060" y="727456"/>
                    </a:lnTo>
                    <a:lnTo>
                      <a:pt x="480060" y="726186"/>
                    </a:lnTo>
                    <a:lnTo>
                      <a:pt x="482600" y="726186"/>
                    </a:lnTo>
                    <a:lnTo>
                      <a:pt x="482600" y="724916"/>
                    </a:lnTo>
                    <a:lnTo>
                      <a:pt x="485140" y="724916"/>
                    </a:lnTo>
                    <a:lnTo>
                      <a:pt x="485140" y="723646"/>
                    </a:lnTo>
                    <a:lnTo>
                      <a:pt x="487680" y="723646"/>
                    </a:lnTo>
                    <a:lnTo>
                      <a:pt x="487680" y="722376"/>
                    </a:lnTo>
                    <a:lnTo>
                      <a:pt x="490220" y="722376"/>
                    </a:lnTo>
                    <a:lnTo>
                      <a:pt x="490220" y="721106"/>
                    </a:lnTo>
                    <a:lnTo>
                      <a:pt x="491490" y="721106"/>
                    </a:lnTo>
                    <a:lnTo>
                      <a:pt x="491490" y="719836"/>
                    </a:lnTo>
                    <a:lnTo>
                      <a:pt x="495300" y="719836"/>
                    </a:lnTo>
                    <a:lnTo>
                      <a:pt x="495300" y="718566"/>
                    </a:lnTo>
                    <a:lnTo>
                      <a:pt x="497840" y="718566"/>
                    </a:lnTo>
                    <a:lnTo>
                      <a:pt x="497840" y="717296"/>
                    </a:lnTo>
                    <a:lnTo>
                      <a:pt x="500380" y="717296"/>
                    </a:lnTo>
                    <a:lnTo>
                      <a:pt x="500380" y="716026"/>
                    </a:lnTo>
                    <a:lnTo>
                      <a:pt x="502920" y="716026"/>
                    </a:lnTo>
                    <a:lnTo>
                      <a:pt x="502920" y="714756"/>
                    </a:lnTo>
                    <a:lnTo>
                      <a:pt x="505460" y="714756"/>
                    </a:lnTo>
                    <a:lnTo>
                      <a:pt x="505460" y="713486"/>
                    </a:lnTo>
                    <a:lnTo>
                      <a:pt x="506730" y="713486"/>
                    </a:lnTo>
                    <a:lnTo>
                      <a:pt x="506730" y="712216"/>
                    </a:lnTo>
                    <a:lnTo>
                      <a:pt x="510540" y="712216"/>
                    </a:lnTo>
                    <a:lnTo>
                      <a:pt x="510540" y="710946"/>
                    </a:lnTo>
                    <a:lnTo>
                      <a:pt x="513080" y="710946"/>
                    </a:lnTo>
                    <a:lnTo>
                      <a:pt x="513080" y="709676"/>
                    </a:lnTo>
                    <a:lnTo>
                      <a:pt x="515620" y="709676"/>
                    </a:lnTo>
                    <a:lnTo>
                      <a:pt x="515620" y="708406"/>
                    </a:lnTo>
                    <a:lnTo>
                      <a:pt x="518160" y="708406"/>
                    </a:lnTo>
                    <a:lnTo>
                      <a:pt x="518160" y="707136"/>
                    </a:lnTo>
                    <a:lnTo>
                      <a:pt x="520700" y="707136"/>
                    </a:lnTo>
                    <a:lnTo>
                      <a:pt x="520700" y="705866"/>
                    </a:lnTo>
                    <a:lnTo>
                      <a:pt x="524510" y="705866"/>
                    </a:lnTo>
                    <a:lnTo>
                      <a:pt x="524510" y="704596"/>
                    </a:lnTo>
                    <a:lnTo>
                      <a:pt x="525780" y="704596"/>
                    </a:lnTo>
                    <a:lnTo>
                      <a:pt x="525780" y="703326"/>
                    </a:lnTo>
                    <a:lnTo>
                      <a:pt x="529590" y="703326"/>
                    </a:lnTo>
                    <a:lnTo>
                      <a:pt x="529590" y="702056"/>
                    </a:lnTo>
                    <a:lnTo>
                      <a:pt x="530860" y="702056"/>
                    </a:lnTo>
                    <a:lnTo>
                      <a:pt x="530860" y="700786"/>
                    </a:lnTo>
                    <a:lnTo>
                      <a:pt x="533400" y="700786"/>
                    </a:lnTo>
                    <a:lnTo>
                      <a:pt x="533400" y="699516"/>
                    </a:lnTo>
                    <a:lnTo>
                      <a:pt x="537210" y="699516"/>
                    </a:lnTo>
                    <a:lnTo>
                      <a:pt x="537210" y="698246"/>
                    </a:lnTo>
                    <a:lnTo>
                      <a:pt x="539750" y="698246"/>
                    </a:lnTo>
                    <a:lnTo>
                      <a:pt x="539750" y="696976"/>
                    </a:lnTo>
                    <a:lnTo>
                      <a:pt x="541020" y="696976"/>
                    </a:lnTo>
                    <a:lnTo>
                      <a:pt x="541020" y="695706"/>
                    </a:lnTo>
                    <a:lnTo>
                      <a:pt x="544830" y="695706"/>
                    </a:lnTo>
                    <a:lnTo>
                      <a:pt x="544830" y="694436"/>
                    </a:lnTo>
                    <a:lnTo>
                      <a:pt x="546100" y="694436"/>
                    </a:lnTo>
                    <a:lnTo>
                      <a:pt x="546100" y="693166"/>
                    </a:lnTo>
                    <a:lnTo>
                      <a:pt x="548640" y="693166"/>
                    </a:lnTo>
                    <a:lnTo>
                      <a:pt x="548640" y="691896"/>
                    </a:lnTo>
                    <a:lnTo>
                      <a:pt x="552450" y="691896"/>
                    </a:lnTo>
                    <a:lnTo>
                      <a:pt x="552450" y="690626"/>
                    </a:lnTo>
                    <a:lnTo>
                      <a:pt x="554990" y="690626"/>
                    </a:lnTo>
                    <a:lnTo>
                      <a:pt x="554990" y="689356"/>
                    </a:lnTo>
                    <a:lnTo>
                      <a:pt x="556260" y="689356"/>
                    </a:lnTo>
                    <a:lnTo>
                      <a:pt x="556260" y="688086"/>
                    </a:lnTo>
                    <a:lnTo>
                      <a:pt x="560070" y="688086"/>
                    </a:lnTo>
                    <a:lnTo>
                      <a:pt x="560070" y="686816"/>
                    </a:lnTo>
                    <a:lnTo>
                      <a:pt x="562610" y="686816"/>
                    </a:lnTo>
                    <a:lnTo>
                      <a:pt x="562610" y="685546"/>
                    </a:lnTo>
                    <a:lnTo>
                      <a:pt x="563880" y="685546"/>
                    </a:lnTo>
                    <a:lnTo>
                      <a:pt x="563880" y="684276"/>
                    </a:lnTo>
                    <a:lnTo>
                      <a:pt x="567690" y="684276"/>
                    </a:lnTo>
                    <a:lnTo>
                      <a:pt x="567690" y="683006"/>
                    </a:lnTo>
                    <a:lnTo>
                      <a:pt x="568960" y="683006"/>
                    </a:lnTo>
                    <a:lnTo>
                      <a:pt x="568960" y="681736"/>
                    </a:lnTo>
                    <a:lnTo>
                      <a:pt x="571500" y="681736"/>
                    </a:lnTo>
                    <a:lnTo>
                      <a:pt x="571500" y="680466"/>
                    </a:lnTo>
                    <a:lnTo>
                      <a:pt x="575310" y="680466"/>
                    </a:lnTo>
                    <a:lnTo>
                      <a:pt x="575310" y="679196"/>
                    </a:lnTo>
                    <a:lnTo>
                      <a:pt x="577850" y="679196"/>
                    </a:lnTo>
                    <a:lnTo>
                      <a:pt x="577850" y="677926"/>
                    </a:lnTo>
                    <a:lnTo>
                      <a:pt x="579120" y="677926"/>
                    </a:lnTo>
                    <a:lnTo>
                      <a:pt x="579120" y="676656"/>
                    </a:lnTo>
                    <a:lnTo>
                      <a:pt x="582930" y="676656"/>
                    </a:lnTo>
                    <a:lnTo>
                      <a:pt x="582930" y="675386"/>
                    </a:lnTo>
                    <a:lnTo>
                      <a:pt x="584200" y="675386"/>
                    </a:lnTo>
                    <a:lnTo>
                      <a:pt x="584200" y="674116"/>
                    </a:lnTo>
                    <a:lnTo>
                      <a:pt x="588010" y="674116"/>
                    </a:lnTo>
                    <a:lnTo>
                      <a:pt x="588010" y="672846"/>
                    </a:lnTo>
                    <a:lnTo>
                      <a:pt x="590550" y="672846"/>
                    </a:lnTo>
                    <a:lnTo>
                      <a:pt x="590550" y="671576"/>
                    </a:lnTo>
                    <a:lnTo>
                      <a:pt x="593090" y="671576"/>
                    </a:lnTo>
                    <a:lnTo>
                      <a:pt x="593090" y="670306"/>
                    </a:lnTo>
                    <a:lnTo>
                      <a:pt x="594360" y="670306"/>
                    </a:lnTo>
                    <a:lnTo>
                      <a:pt x="594360" y="669036"/>
                    </a:lnTo>
                    <a:lnTo>
                      <a:pt x="598170" y="669036"/>
                    </a:lnTo>
                    <a:lnTo>
                      <a:pt x="598170" y="667766"/>
                    </a:lnTo>
                    <a:lnTo>
                      <a:pt x="599440" y="667766"/>
                    </a:lnTo>
                    <a:lnTo>
                      <a:pt x="599440" y="666496"/>
                    </a:lnTo>
                    <a:lnTo>
                      <a:pt x="601980" y="666496"/>
                    </a:lnTo>
                    <a:lnTo>
                      <a:pt x="601980" y="665226"/>
                    </a:lnTo>
                    <a:lnTo>
                      <a:pt x="604520" y="665226"/>
                    </a:lnTo>
                    <a:lnTo>
                      <a:pt x="604520" y="663956"/>
                    </a:lnTo>
                    <a:lnTo>
                      <a:pt x="605790" y="663956"/>
                    </a:lnTo>
                    <a:lnTo>
                      <a:pt x="605790" y="662686"/>
                    </a:lnTo>
                    <a:lnTo>
                      <a:pt x="609600" y="662686"/>
                    </a:lnTo>
                    <a:lnTo>
                      <a:pt x="609600" y="661416"/>
                    </a:lnTo>
                    <a:lnTo>
                      <a:pt x="612140" y="661416"/>
                    </a:lnTo>
                    <a:lnTo>
                      <a:pt x="612140" y="660146"/>
                    </a:lnTo>
                    <a:lnTo>
                      <a:pt x="614680" y="660146"/>
                    </a:lnTo>
                    <a:lnTo>
                      <a:pt x="614680" y="658876"/>
                    </a:lnTo>
                    <a:lnTo>
                      <a:pt x="615950" y="658876"/>
                    </a:lnTo>
                    <a:lnTo>
                      <a:pt x="615950" y="657606"/>
                    </a:lnTo>
                    <a:lnTo>
                      <a:pt x="618490" y="657606"/>
                    </a:lnTo>
                    <a:lnTo>
                      <a:pt x="618490" y="656336"/>
                    </a:lnTo>
                    <a:lnTo>
                      <a:pt x="621030" y="656336"/>
                    </a:lnTo>
                    <a:lnTo>
                      <a:pt x="621030" y="655066"/>
                    </a:lnTo>
                    <a:lnTo>
                      <a:pt x="623570" y="655066"/>
                    </a:lnTo>
                    <a:lnTo>
                      <a:pt x="623570" y="653796"/>
                    </a:lnTo>
                    <a:lnTo>
                      <a:pt x="624840" y="653796"/>
                    </a:lnTo>
                    <a:lnTo>
                      <a:pt x="626110" y="652526"/>
                    </a:lnTo>
                    <a:lnTo>
                      <a:pt x="628650" y="652526"/>
                    </a:lnTo>
                    <a:lnTo>
                      <a:pt x="628650" y="651256"/>
                    </a:lnTo>
                    <a:lnTo>
                      <a:pt x="629920" y="651256"/>
                    </a:lnTo>
                    <a:lnTo>
                      <a:pt x="629920" y="649986"/>
                    </a:lnTo>
                    <a:lnTo>
                      <a:pt x="633730" y="649986"/>
                    </a:lnTo>
                    <a:lnTo>
                      <a:pt x="633730" y="648716"/>
                    </a:lnTo>
                    <a:lnTo>
                      <a:pt x="636270" y="648716"/>
                    </a:lnTo>
                    <a:lnTo>
                      <a:pt x="636270" y="647446"/>
                    </a:lnTo>
                    <a:lnTo>
                      <a:pt x="637540" y="647446"/>
                    </a:lnTo>
                    <a:lnTo>
                      <a:pt x="637540" y="646176"/>
                    </a:lnTo>
                    <a:lnTo>
                      <a:pt x="640080" y="646176"/>
                    </a:lnTo>
                    <a:lnTo>
                      <a:pt x="640080" y="644906"/>
                    </a:lnTo>
                    <a:lnTo>
                      <a:pt x="641350" y="644906"/>
                    </a:lnTo>
                    <a:lnTo>
                      <a:pt x="641350" y="643636"/>
                    </a:lnTo>
                    <a:lnTo>
                      <a:pt x="645160" y="643636"/>
                    </a:lnTo>
                    <a:lnTo>
                      <a:pt x="645160" y="642366"/>
                    </a:lnTo>
                    <a:lnTo>
                      <a:pt x="647700" y="642366"/>
                    </a:lnTo>
                    <a:lnTo>
                      <a:pt x="647700" y="641096"/>
                    </a:lnTo>
                    <a:lnTo>
                      <a:pt x="651510" y="641096"/>
                    </a:lnTo>
                    <a:lnTo>
                      <a:pt x="651510" y="638556"/>
                    </a:lnTo>
                    <a:lnTo>
                      <a:pt x="655320" y="638556"/>
                    </a:lnTo>
                    <a:lnTo>
                      <a:pt x="655320" y="637286"/>
                    </a:lnTo>
                    <a:lnTo>
                      <a:pt x="656590" y="637286"/>
                    </a:lnTo>
                    <a:lnTo>
                      <a:pt x="656590" y="636016"/>
                    </a:lnTo>
                    <a:lnTo>
                      <a:pt x="659130" y="636016"/>
                    </a:lnTo>
                    <a:lnTo>
                      <a:pt x="659130" y="634746"/>
                    </a:lnTo>
                    <a:lnTo>
                      <a:pt x="662940" y="634746"/>
                    </a:lnTo>
                    <a:lnTo>
                      <a:pt x="662940" y="633476"/>
                    </a:lnTo>
                    <a:lnTo>
                      <a:pt x="664210" y="633476"/>
                    </a:lnTo>
                    <a:lnTo>
                      <a:pt x="664210" y="632206"/>
                    </a:lnTo>
                    <a:lnTo>
                      <a:pt x="666750" y="632206"/>
                    </a:lnTo>
                    <a:lnTo>
                      <a:pt x="666750" y="630936"/>
                    </a:lnTo>
                    <a:lnTo>
                      <a:pt x="669290" y="630936"/>
                    </a:lnTo>
                    <a:lnTo>
                      <a:pt x="669290" y="629666"/>
                    </a:lnTo>
                    <a:lnTo>
                      <a:pt x="671830" y="629666"/>
                    </a:lnTo>
                    <a:lnTo>
                      <a:pt x="671830" y="628396"/>
                    </a:lnTo>
                    <a:lnTo>
                      <a:pt x="674370" y="628396"/>
                    </a:lnTo>
                    <a:lnTo>
                      <a:pt x="674370" y="627126"/>
                    </a:lnTo>
                    <a:lnTo>
                      <a:pt x="676910" y="627126"/>
                    </a:lnTo>
                    <a:lnTo>
                      <a:pt x="676910" y="625856"/>
                    </a:lnTo>
                    <a:lnTo>
                      <a:pt x="678180" y="624586"/>
                    </a:lnTo>
                    <a:lnTo>
                      <a:pt x="680720" y="624586"/>
                    </a:lnTo>
                    <a:lnTo>
                      <a:pt x="680720" y="623316"/>
                    </a:lnTo>
                    <a:lnTo>
                      <a:pt x="683260" y="623316"/>
                    </a:lnTo>
                    <a:lnTo>
                      <a:pt x="683260" y="622046"/>
                    </a:lnTo>
                    <a:lnTo>
                      <a:pt x="687070" y="622046"/>
                    </a:lnTo>
                    <a:lnTo>
                      <a:pt x="687070" y="620776"/>
                    </a:lnTo>
                    <a:lnTo>
                      <a:pt x="688340" y="620776"/>
                    </a:lnTo>
                    <a:lnTo>
                      <a:pt x="688340" y="619506"/>
                    </a:lnTo>
                    <a:lnTo>
                      <a:pt x="689610" y="619506"/>
                    </a:lnTo>
                    <a:lnTo>
                      <a:pt x="690880" y="618236"/>
                    </a:lnTo>
                    <a:lnTo>
                      <a:pt x="692150" y="618236"/>
                    </a:lnTo>
                    <a:lnTo>
                      <a:pt x="692150" y="616966"/>
                    </a:lnTo>
                    <a:lnTo>
                      <a:pt x="694690" y="616966"/>
                    </a:lnTo>
                    <a:lnTo>
                      <a:pt x="694690" y="615696"/>
                    </a:lnTo>
                    <a:lnTo>
                      <a:pt x="698500" y="615696"/>
                    </a:lnTo>
                    <a:lnTo>
                      <a:pt x="698500" y="614426"/>
                    </a:lnTo>
                    <a:lnTo>
                      <a:pt x="701040" y="614426"/>
                    </a:lnTo>
                    <a:lnTo>
                      <a:pt x="701040" y="613156"/>
                    </a:lnTo>
                    <a:lnTo>
                      <a:pt x="702310" y="613156"/>
                    </a:lnTo>
                    <a:lnTo>
                      <a:pt x="702310" y="611886"/>
                    </a:lnTo>
                    <a:lnTo>
                      <a:pt x="704850" y="611886"/>
                    </a:lnTo>
                    <a:lnTo>
                      <a:pt x="704850" y="610616"/>
                    </a:lnTo>
                    <a:lnTo>
                      <a:pt x="708660" y="610616"/>
                    </a:lnTo>
                    <a:lnTo>
                      <a:pt x="708660" y="609346"/>
                    </a:lnTo>
                    <a:lnTo>
                      <a:pt x="709930" y="609346"/>
                    </a:lnTo>
                    <a:lnTo>
                      <a:pt x="709930" y="608076"/>
                    </a:lnTo>
                    <a:lnTo>
                      <a:pt x="712470" y="608076"/>
                    </a:lnTo>
                    <a:lnTo>
                      <a:pt x="712470" y="606806"/>
                    </a:lnTo>
                    <a:lnTo>
                      <a:pt x="713740" y="606806"/>
                    </a:lnTo>
                    <a:lnTo>
                      <a:pt x="713740" y="605536"/>
                    </a:lnTo>
                    <a:lnTo>
                      <a:pt x="716280" y="605536"/>
                    </a:lnTo>
                    <a:lnTo>
                      <a:pt x="716280" y="604266"/>
                    </a:lnTo>
                    <a:lnTo>
                      <a:pt x="720090" y="604266"/>
                    </a:lnTo>
                    <a:lnTo>
                      <a:pt x="720090" y="602996"/>
                    </a:lnTo>
                    <a:lnTo>
                      <a:pt x="722630" y="602996"/>
                    </a:lnTo>
                    <a:lnTo>
                      <a:pt x="722630" y="601726"/>
                    </a:lnTo>
                    <a:lnTo>
                      <a:pt x="723900" y="601726"/>
                    </a:lnTo>
                    <a:lnTo>
                      <a:pt x="723900" y="600456"/>
                    </a:lnTo>
                    <a:lnTo>
                      <a:pt x="727710" y="600456"/>
                    </a:lnTo>
                    <a:lnTo>
                      <a:pt x="727710" y="599186"/>
                    </a:lnTo>
                    <a:lnTo>
                      <a:pt x="728980" y="599186"/>
                    </a:lnTo>
                    <a:lnTo>
                      <a:pt x="728980" y="597916"/>
                    </a:lnTo>
                    <a:lnTo>
                      <a:pt x="731520" y="597916"/>
                    </a:lnTo>
                    <a:lnTo>
                      <a:pt x="731520" y="596646"/>
                    </a:lnTo>
                    <a:lnTo>
                      <a:pt x="734060" y="596646"/>
                    </a:lnTo>
                    <a:lnTo>
                      <a:pt x="734060" y="595376"/>
                    </a:lnTo>
                    <a:lnTo>
                      <a:pt x="736600" y="595376"/>
                    </a:lnTo>
                    <a:lnTo>
                      <a:pt x="736600" y="594106"/>
                    </a:lnTo>
                    <a:lnTo>
                      <a:pt x="739140" y="594106"/>
                    </a:lnTo>
                    <a:lnTo>
                      <a:pt x="739140" y="592836"/>
                    </a:lnTo>
                    <a:lnTo>
                      <a:pt x="741680" y="592836"/>
                    </a:lnTo>
                    <a:lnTo>
                      <a:pt x="741680" y="591566"/>
                    </a:lnTo>
                    <a:lnTo>
                      <a:pt x="744220" y="591566"/>
                    </a:lnTo>
                    <a:lnTo>
                      <a:pt x="744220" y="590296"/>
                    </a:lnTo>
                    <a:lnTo>
                      <a:pt x="745490" y="590296"/>
                    </a:lnTo>
                    <a:lnTo>
                      <a:pt x="745490" y="589026"/>
                    </a:lnTo>
                    <a:lnTo>
                      <a:pt x="748030" y="589026"/>
                    </a:lnTo>
                    <a:lnTo>
                      <a:pt x="748030" y="587756"/>
                    </a:lnTo>
                    <a:lnTo>
                      <a:pt x="750570" y="587756"/>
                    </a:lnTo>
                    <a:lnTo>
                      <a:pt x="750570" y="586486"/>
                    </a:lnTo>
                    <a:lnTo>
                      <a:pt x="753110" y="586486"/>
                    </a:lnTo>
                    <a:lnTo>
                      <a:pt x="753110" y="585216"/>
                    </a:lnTo>
                    <a:lnTo>
                      <a:pt x="755650" y="585216"/>
                    </a:lnTo>
                    <a:lnTo>
                      <a:pt x="755650" y="583946"/>
                    </a:lnTo>
                    <a:lnTo>
                      <a:pt x="758190" y="583946"/>
                    </a:lnTo>
                    <a:lnTo>
                      <a:pt x="758190" y="582676"/>
                    </a:lnTo>
                    <a:lnTo>
                      <a:pt x="759460" y="582676"/>
                    </a:lnTo>
                    <a:lnTo>
                      <a:pt x="759460" y="581406"/>
                    </a:lnTo>
                    <a:lnTo>
                      <a:pt x="763270" y="581406"/>
                    </a:lnTo>
                    <a:lnTo>
                      <a:pt x="763270" y="580136"/>
                    </a:lnTo>
                    <a:lnTo>
                      <a:pt x="764540" y="580136"/>
                    </a:lnTo>
                    <a:lnTo>
                      <a:pt x="764540" y="578866"/>
                    </a:lnTo>
                    <a:lnTo>
                      <a:pt x="765810" y="578866"/>
                    </a:lnTo>
                    <a:lnTo>
                      <a:pt x="767080" y="577596"/>
                    </a:lnTo>
                    <a:lnTo>
                      <a:pt x="769620" y="577596"/>
                    </a:lnTo>
                    <a:lnTo>
                      <a:pt x="769620" y="576326"/>
                    </a:lnTo>
                    <a:lnTo>
                      <a:pt x="773430" y="576326"/>
                    </a:lnTo>
                    <a:lnTo>
                      <a:pt x="773430" y="575056"/>
                    </a:lnTo>
                    <a:lnTo>
                      <a:pt x="774700" y="575056"/>
                    </a:lnTo>
                    <a:lnTo>
                      <a:pt x="774700" y="573786"/>
                    </a:lnTo>
                    <a:lnTo>
                      <a:pt x="777240" y="573786"/>
                    </a:lnTo>
                    <a:lnTo>
                      <a:pt x="777240" y="572516"/>
                    </a:lnTo>
                    <a:lnTo>
                      <a:pt x="778510" y="572516"/>
                    </a:lnTo>
                    <a:lnTo>
                      <a:pt x="779780" y="571246"/>
                    </a:lnTo>
                    <a:lnTo>
                      <a:pt x="781050" y="571246"/>
                    </a:lnTo>
                    <a:lnTo>
                      <a:pt x="781050" y="569976"/>
                    </a:lnTo>
                    <a:lnTo>
                      <a:pt x="784860" y="569976"/>
                    </a:lnTo>
                    <a:lnTo>
                      <a:pt x="784860" y="568706"/>
                    </a:lnTo>
                    <a:lnTo>
                      <a:pt x="786130" y="568706"/>
                    </a:lnTo>
                    <a:lnTo>
                      <a:pt x="786130" y="567436"/>
                    </a:lnTo>
                    <a:lnTo>
                      <a:pt x="788670" y="567436"/>
                    </a:lnTo>
                    <a:lnTo>
                      <a:pt x="788670" y="566166"/>
                    </a:lnTo>
                    <a:lnTo>
                      <a:pt x="792480" y="566166"/>
                    </a:lnTo>
                    <a:lnTo>
                      <a:pt x="792480" y="564896"/>
                    </a:lnTo>
                    <a:lnTo>
                      <a:pt x="793750" y="564896"/>
                    </a:lnTo>
                    <a:lnTo>
                      <a:pt x="793750" y="563626"/>
                    </a:lnTo>
                    <a:lnTo>
                      <a:pt x="796290" y="563626"/>
                    </a:lnTo>
                    <a:lnTo>
                      <a:pt x="796290" y="562356"/>
                    </a:lnTo>
                    <a:lnTo>
                      <a:pt x="798830" y="562356"/>
                    </a:lnTo>
                    <a:lnTo>
                      <a:pt x="798830" y="561086"/>
                    </a:lnTo>
                    <a:lnTo>
                      <a:pt x="800100" y="561086"/>
                    </a:lnTo>
                    <a:lnTo>
                      <a:pt x="800100" y="559816"/>
                    </a:lnTo>
                    <a:lnTo>
                      <a:pt x="803910" y="559816"/>
                    </a:lnTo>
                    <a:lnTo>
                      <a:pt x="803910" y="558546"/>
                    </a:lnTo>
                    <a:lnTo>
                      <a:pt x="805180" y="558546"/>
                    </a:lnTo>
                    <a:lnTo>
                      <a:pt x="805180" y="557276"/>
                    </a:lnTo>
                    <a:lnTo>
                      <a:pt x="808990" y="557276"/>
                    </a:lnTo>
                    <a:lnTo>
                      <a:pt x="808990" y="556006"/>
                    </a:lnTo>
                    <a:lnTo>
                      <a:pt x="810260" y="556006"/>
                    </a:lnTo>
                    <a:lnTo>
                      <a:pt x="810260" y="554736"/>
                    </a:lnTo>
                    <a:lnTo>
                      <a:pt x="812800" y="554736"/>
                    </a:lnTo>
                    <a:lnTo>
                      <a:pt x="812800" y="553466"/>
                    </a:lnTo>
                    <a:lnTo>
                      <a:pt x="816610" y="553466"/>
                    </a:lnTo>
                    <a:lnTo>
                      <a:pt x="816610" y="552196"/>
                    </a:lnTo>
                    <a:lnTo>
                      <a:pt x="817880" y="552196"/>
                    </a:lnTo>
                    <a:lnTo>
                      <a:pt x="817880" y="550926"/>
                    </a:lnTo>
                    <a:lnTo>
                      <a:pt x="820420" y="550926"/>
                    </a:lnTo>
                    <a:lnTo>
                      <a:pt x="820420" y="549656"/>
                    </a:lnTo>
                    <a:lnTo>
                      <a:pt x="821690" y="549656"/>
                    </a:lnTo>
                    <a:lnTo>
                      <a:pt x="821690" y="548386"/>
                    </a:lnTo>
                    <a:lnTo>
                      <a:pt x="824230" y="548386"/>
                    </a:lnTo>
                    <a:lnTo>
                      <a:pt x="824230" y="547116"/>
                    </a:lnTo>
                    <a:lnTo>
                      <a:pt x="828040" y="547116"/>
                    </a:lnTo>
                    <a:lnTo>
                      <a:pt x="828040" y="545846"/>
                    </a:lnTo>
                    <a:lnTo>
                      <a:pt x="830580" y="545846"/>
                    </a:lnTo>
                    <a:lnTo>
                      <a:pt x="830580" y="544576"/>
                    </a:lnTo>
                    <a:lnTo>
                      <a:pt x="831850" y="543306"/>
                    </a:lnTo>
                    <a:lnTo>
                      <a:pt x="834390" y="543306"/>
                    </a:lnTo>
                    <a:lnTo>
                      <a:pt x="834390" y="542036"/>
                    </a:lnTo>
                    <a:lnTo>
                      <a:pt x="835660" y="542036"/>
                    </a:lnTo>
                    <a:lnTo>
                      <a:pt x="835660" y="540766"/>
                    </a:lnTo>
                    <a:lnTo>
                      <a:pt x="839470" y="540766"/>
                    </a:lnTo>
                    <a:lnTo>
                      <a:pt x="839470" y="539496"/>
                    </a:lnTo>
                    <a:lnTo>
                      <a:pt x="842010" y="539496"/>
                    </a:lnTo>
                    <a:lnTo>
                      <a:pt x="842010" y="538226"/>
                    </a:lnTo>
                    <a:lnTo>
                      <a:pt x="843280" y="538226"/>
                    </a:lnTo>
                    <a:lnTo>
                      <a:pt x="844550" y="536956"/>
                    </a:lnTo>
                    <a:lnTo>
                      <a:pt x="845820" y="536956"/>
                    </a:lnTo>
                    <a:lnTo>
                      <a:pt x="845820" y="535686"/>
                    </a:lnTo>
                    <a:lnTo>
                      <a:pt x="849630" y="535686"/>
                    </a:lnTo>
                    <a:lnTo>
                      <a:pt x="849630" y="534416"/>
                    </a:lnTo>
                    <a:lnTo>
                      <a:pt x="852170" y="534416"/>
                    </a:lnTo>
                    <a:lnTo>
                      <a:pt x="852170" y="533146"/>
                    </a:lnTo>
                    <a:lnTo>
                      <a:pt x="853440" y="533146"/>
                    </a:lnTo>
                    <a:lnTo>
                      <a:pt x="853440" y="531876"/>
                    </a:lnTo>
                    <a:lnTo>
                      <a:pt x="857250" y="531876"/>
                    </a:lnTo>
                    <a:lnTo>
                      <a:pt x="857250" y="529336"/>
                    </a:lnTo>
                    <a:lnTo>
                      <a:pt x="861060" y="529336"/>
                    </a:lnTo>
                    <a:lnTo>
                      <a:pt x="861060" y="528066"/>
                    </a:lnTo>
                    <a:lnTo>
                      <a:pt x="863600" y="528066"/>
                    </a:lnTo>
                    <a:lnTo>
                      <a:pt x="863600" y="526796"/>
                    </a:lnTo>
                    <a:lnTo>
                      <a:pt x="866140" y="526796"/>
                    </a:lnTo>
                    <a:lnTo>
                      <a:pt x="866140" y="525526"/>
                    </a:lnTo>
                    <a:lnTo>
                      <a:pt x="868680" y="525526"/>
                    </a:lnTo>
                    <a:lnTo>
                      <a:pt x="868680" y="524256"/>
                    </a:lnTo>
                    <a:lnTo>
                      <a:pt x="869950" y="524256"/>
                    </a:lnTo>
                    <a:lnTo>
                      <a:pt x="869950" y="522986"/>
                    </a:lnTo>
                    <a:lnTo>
                      <a:pt x="872490" y="522986"/>
                    </a:lnTo>
                    <a:lnTo>
                      <a:pt x="872490" y="521716"/>
                    </a:lnTo>
                    <a:lnTo>
                      <a:pt x="875030" y="521716"/>
                    </a:lnTo>
                    <a:lnTo>
                      <a:pt x="875030" y="520446"/>
                    </a:lnTo>
                    <a:lnTo>
                      <a:pt x="877570" y="520446"/>
                    </a:lnTo>
                    <a:lnTo>
                      <a:pt x="877570" y="519176"/>
                    </a:lnTo>
                    <a:lnTo>
                      <a:pt x="881380" y="519176"/>
                    </a:lnTo>
                    <a:lnTo>
                      <a:pt x="881380" y="517906"/>
                    </a:lnTo>
                    <a:lnTo>
                      <a:pt x="882650" y="517906"/>
                    </a:lnTo>
                    <a:lnTo>
                      <a:pt x="882650" y="516636"/>
                    </a:lnTo>
                    <a:lnTo>
                      <a:pt x="885190" y="516636"/>
                    </a:lnTo>
                    <a:lnTo>
                      <a:pt x="885190" y="515366"/>
                    </a:lnTo>
                    <a:lnTo>
                      <a:pt x="887730" y="515366"/>
                    </a:lnTo>
                    <a:lnTo>
                      <a:pt x="887730" y="514096"/>
                    </a:lnTo>
                    <a:lnTo>
                      <a:pt x="889000" y="514096"/>
                    </a:lnTo>
                    <a:lnTo>
                      <a:pt x="889000" y="512826"/>
                    </a:lnTo>
                    <a:lnTo>
                      <a:pt x="892810" y="512826"/>
                    </a:lnTo>
                    <a:lnTo>
                      <a:pt x="892810" y="511556"/>
                    </a:lnTo>
                    <a:lnTo>
                      <a:pt x="894080" y="511556"/>
                    </a:lnTo>
                    <a:lnTo>
                      <a:pt x="894080" y="510286"/>
                    </a:lnTo>
                    <a:lnTo>
                      <a:pt x="895350" y="510286"/>
                    </a:lnTo>
                    <a:lnTo>
                      <a:pt x="896620" y="509016"/>
                    </a:lnTo>
                    <a:lnTo>
                      <a:pt x="899160" y="509016"/>
                    </a:lnTo>
                    <a:lnTo>
                      <a:pt x="899160" y="507746"/>
                    </a:lnTo>
                    <a:lnTo>
                      <a:pt x="902970" y="507746"/>
                    </a:lnTo>
                    <a:lnTo>
                      <a:pt x="902970" y="506476"/>
                    </a:lnTo>
                    <a:lnTo>
                      <a:pt x="904240" y="506476"/>
                    </a:lnTo>
                    <a:lnTo>
                      <a:pt x="904240" y="505206"/>
                    </a:lnTo>
                    <a:lnTo>
                      <a:pt x="906780" y="505206"/>
                    </a:lnTo>
                    <a:lnTo>
                      <a:pt x="906780" y="503936"/>
                    </a:lnTo>
                    <a:lnTo>
                      <a:pt x="908050" y="503936"/>
                    </a:lnTo>
                    <a:lnTo>
                      <a:pt x="908050" y="502666"/>
                    </a:lnTo>
                    <a:lnTo>
                      <a:pt x="911860" y="502666"/>
                    </a:lnTo>
                    <a:lnTo>
                      <a:pt x="911860" y="501396"/>
                    </a:lnTo>
                    <a:lnTo>
                      <a:pt x="914400" y="501396"/>
                    </a:lnTo>
                    <a:lnTo>
                      <a:pt x="914400" y="500126"/>
                    </a:lnTo>
                    <a:lnTo>
                      <a:pt x="918210" y="500126"/>
                    </a:lnTo>
                    <a:lnTo>
                      <a:pt x="918210" y="498856"/>
                    </a:lnTo>
                    <a:lnTo>
                      <a:pt x="919480" y="498856"/>
                    </a:lnTo>
                    <a:lnTo>
                      <a:pt x="919480" y="497586"/>
                    </a:lnTo>
                    <a:lnTo>
                      <a:pt x="922020" y="497586"/>
                    </a:lnTo>
                    <a:lnTo>
                      <a:pt x="922020" y="496316"/>
                    </a:lnTo>
                    <a:lnTo>
                      <a:pt x="925830" y="496316"/>
                    </a:lnTo>
                    <a:lnTo>
                      <a:pt x="925830" y="495046"/>
                    </a:lnTo>
                    <a:lnTo>
                      <a:pt x="927100" y="495046"/>
                    </a:lnTo>
                    <a:lnTo>
                      <a:pt x="927100" y="493776"/>
                    </a:lnTo>
                    <a:lnTo>
                      <a:pt x="929640" y="493776"/>
                    </a:lnTo>
                    <a:lnTo>
                      <a:pt x="929640" y="492506"/>
                    </a:lnTo>
                    <a:lnTo>
                      <a:pt x="930910" y="492506"/>
                    </a:lnTo>
                    <a:lnTo>
                      <a:pt x="930910" y="491236"/>
                    </a:lnTo>
                    <a:lnTo>
                      <a:pt x="934720" y="491236"/>
                    </a:lnTo>
                    <a:lnTo>
                      <a:pt x="934720" y="489966"/>
                    </a:lnTo>
                    <a:lnTo>
                      <a:pt x="937260" y="489966"/>
                    </a:lnTo>
                    <a:lnTo>
                      <a:pt x="937260" y="488696"/>
                    </a:lnTo>
                    <a:lnTo>
                      <a:pt x="941070" y="488696"/>
                    </a:lnTo>
                    <a:lnTo>
                      <a:pt x="941070" y="487426"/>
                    </a:lnTo>
                    <a:lnTo>
                      <a:pt x="942340" y="487426"/>
                    </a:lnTo>
                    <a:lnTo>
                      <a:pt x="942340" y="486156"/>
                    </a:lnTo>
                    <a:lnTo>
                      <a:pt x="944880" y="486156"/>
                    </a:lnTo>
                    <a:lnTo>
                      <a:pt x="944880" y="484886"/>
                    </a:lnTo>
                    <a:lnTo>
                      <a:pt x="946150" y="484886"/>
                    </a:lnTo>
                    <a:lnTo>
                      <a:pt x="946150" y="483616"/>
                    </a:lnTo>
                    <a:lnTo>
                      <a:pt x="949960" y="483616"/>
                    </a:lnTo>
                    <a:lnTo>
                      <a:pt x="949960" y="482346"/>
                    </a:lnTo>
                    <a:lnTo>
                      <a:pt x="952500" y="482346"/>
                    </a:lnTo>
                    <a:lnTo>
                      <a:pt x="952500" y="481076"/>
                    </a:lnTo>
                    <a:lnTo>
                      <a:pt x="956310" y="481076"/>
                    </a:lnTo>
                    <a:lnTo>
                      <a:pt x="956310" y="479806"/>
                    </a:lnTo>
                    <a:lnTo>
                      <a:pt x="957580" y="479806"/>
                    </a:lnTo>
                    <a:lnTo>
                      <a:pt x="957580" y="478536"/>
                    </a:lnTo>
                    <a:lnTo>
                      <a:pt x="960120" y="478536"/>
                    </a:lnTo>
                    <a:lnTo>
                      <a:pt x="960120" y="477266"/>
                    </a:lnTo>
                    <a:lnTo>
                      <a:pt x="963930" y="477266"/>
                    </a:lnTo>
                    <a:lnTo>
                      <a:pt x="963930" y="475996"/>
                    </a:lnTo>
                    <a:lnTo>
                      <a:pt x="965200" y="475996"/>
                    </a:lnTo>
                    <a:lnTo>
                      <a:pt x="965200" y="474726"/>
                    </a:lnTo>
                    <a:lnTo>
                      <a:pt x="967740" y="474726"/>
                    </a:lnTo>
                    <a:lnTo>
                      <a:pt x="967740" y="473456"/>
                    </a:lnTo>
                    <a:lnTo>
                      <a:pt x="969010" y="473456"/>
                    </a:lnTo>
                    <a:lnTo>
                      <a:pt x="969010" y="472186"/>
                    </a:lnTo>
                    <a:lnTo>
                      <a:pt x="972820" y="472186"/>
                    </a:lnTo>
                    <a:lnTo>
                      <a:pt x="972820" y="470916"/>
                    </a:lnTo>
                    <a:lnTo>
                      <a:pt x="975360" y="470916"/>
                    </a:lnTo>
                    <a:lnTo>
                      <a:pt x="975360" y="469646"/>
                    </a:lnTo>
                    <a:lnTo>
                      <a:pt x="979170" y="469646"/>
                    </a:lnTo>
                    <a:lnTo>
                      <a:pt x="979170" y="468376"/>
                    </a:lnTo>
                    <a:lnTo>
                      <a:pt x="980440" y="468376"/>
                    </a:lnTo>
                    <a:lnTo>
                      <a:pt x="980440" y="467106"/>
                    </a:lnTo>
                    <a:lnTo>
                      <a:pt x="982980" y="467106"/>
                    </a:lnTo>
                    <a:lnTo>
                      <a:pt x="982980" y="465836"/>
                    </a:lnTo>
                    <a:lnTo>
                      <a:pt x="984250" y="465836"/>
                    </a:lnTo>
                    <a:lnTo>
                      <a:pt x="984250" y="464566"/>
                    </a:lnTo>
                    <a:lnTo>
                      <a:pt x="988060" y="464566"/>
                    </a:lnTo>
                    <a:lnTo>
                      <a:pt x="988060" y="463296"/>
                    </a:lnTo>
                    <a:lnTo>
                      <a:pt x="990600" y="463296"/>
                    </a:lnTo>
                    <a:lnTo>
                      <a:pt x="990600" y="462026"/>
                    </a:lnTo>
                    <a:lnTo>
                      <a:pt x="994410" y="462026"/>
                    </a:lnTo>
                    <a:lnTo>
                      <a:pt x="994410" y="460756"/>
                    </a:lnTo>
                    <a:lnTo>
                      <a:pt x="995680" y="460756"/>
                    </a:lnTo>
                    <a:lnTo>
                      <a:pt x="995680" y="459486"/>
                    </a:lnTo>
                    <a:lnTo>
                      <a:pt x="998220" y="459486"/>
                    </a:lnTo>
                    <a:lnTo>
                      <a:pt x="998220" y="458216"/>
                    </a:lnTo>
                    <a:lnTo>
                      <a:pt x="1002030" y="458216"/>
                    </a:lnTo>
                    <a:lnTo>
                      <a:pt x="1002030" y="456946"/>
                    </a:lnTo>
                    <a:lnTo>
                      <a:pt x="1003300" y="456946"/>
                    </a:lnTo>
                    <a:lnTo>
                      <a:pt x="1003300" y="455676"/>
                    </a:lnTo>
                    <a:lnTo>
                      <a:pt x="1005840" y="455676"/>
                    </a:lnTo>
                    <a:lnTo>
                      <a:pt x="1005840" y="454406"/>
                    </a:lnTo>
                    <a:lnTo>
                      <a:pt x="1007110" y="454406"/>
                    </a:lnTo>
                    <a:lnTo>
                      <a:pt x="1007110" y="453136"/>
                    </a:lnTo>
                    <a:lnTo>
                      <a:pt x="1010920" y="453136"/>
                    </a:lnTo>
                    <a:lnTo>
                      <a:pt x="1010920" y="451866"/>
                    </a:lnTo>
                    <a:lnTo>
                      <a:pt x="1013460" y="451866"/>
                    </a:lnTo>
                    <a:lnTo>
                      <a:pt x="1013460" y="450596"/>
                    </a:lnTo>
                    <a:lnTo>
                      <a:pt x="1017270" y="450596"/>
                    </a:lnTo>
                    <a:lnTo>
                      <a:pt x="1017270" y="449326"/>
                    </a:lnTo>
                    <a:lnTo>
                      <a:pt x="1018540" y="449326"/>
                    </a:lnTo>
                    <a:lnTo>
                      <a:pt x="1018540" y="448056"/>
                    </a:lnTo>
                    <a:lnTo>
                      <a:pt x="1021080" y="448056"/>
                    </a:lnTo>
                    <a:lnTo>
                      <a:pt x="1021080" y="446786"/>
                    </a:lnTo>
                    <a:lnTo>
                      <a:pt x="1022350" y="446786"/>
                    </a:lnTo>
                    <a:lnTo>
                      <a:pt x="1022350" y="445516"/>
                    </a:lnTo>
                    <a:lnTo>
                      <a:pt x="1026160" y="445516"/>
                    </a:lnTo>
                    <a:lnTo>
                      <a:pt x="1026160" y="444246"/>
                    </a:lnTo>
                    <a:lnTo>
                      <a:pt x="1028700" y="444246"/>
                    </a:lnTo>
                    <a:lnTo>
                      <a:pt x="1028700" y="442976"/>
                    </a:lnTo>
                    <a:lnTo>
                      <a:pt x="1032510" y="442976"/>
                    </a:lnTo>
                    <a:lnTo>
                      <a:pt x="1032510" y="441706"/>
                    </a:lnTo>
                    <a:lnTo>
                      <a:pt x="1033780" y="441706"/>
                    </a:lnTo>
                    <a:lnTo>
                      <a:pt x="1033780" y="440436"/>
                    </a:lnTo>
                    <a:lnTo>
                      <a:pt x="1036320" y="440436"/>
                    </a:lnTo>
                    <a:lnTo>
                      <a:pt x="1036320" y="439166"/>
                    </a:lnTo>
                    <a:lnTo>
                      <a:pt x="1040130" y="439166"/>
                    </a:lnTo>
                    <a:lnTo>
                      <a:pt x="1040130" y="437896"/>
                    </a:lnTo>
                    <a:lnTo>
                      <a:pt x="1041400" y="437896"/>
                    </a:lnTo>
                    <a:lnTo>
                      <a:pt x="1041400" y="436626"/>
                    </a:lnTo>
                    <a:lnTo>
                      <a:pt x="1043940" y="436626"/>
                    </a:lnTo>
                    <a:lnTo>
                      <a:pt x="1043940" y="435356"/>
                    </a:lnTo>
                    <a:lnTo>
                      <a:pt x="1045210" y="435356"/>
                    </a:lnTo>
                    <a:lnTo>
                      <a:pt x="1045210" y="434086"/>
                    </a:lnTo>
                    <a:lnTo>
                      <a:pt x="1049020" y="434086"/>
                    </a:lnTo>
                    <a:lnTo>
                      <a:pt x="1049020" y="432816"/>
                    </a:lnTo>
                    <a:lnTo>
                      <a:pt x="1051560" y="432816"/>
                    </a:lnTo>
                    <a:lnTo>
                      <a:pt x="1051560" y="431546"/>
                    </a:lnTo>
                    <a:lnTo>
                      <a:pt x="1055370" y="431546"/>
                    </a:lnTo>
                    <a:lnTo>
                      <a:pt x="1055370" y="430276"/>
                    </a:lnTo>
                    <a:lnTo>
                      <a:pt x="1056640" y="430276"/>
                    </a:lnTo>
                    <a:lnTo>
                      <a:pt x="1056640" y="429006"/>
                    </a:lnTo>
                    <a:lnTo>
                      <a:pt x="1059180" y="429006"/>
                    </a:lnTo>
                    <a:lnTo>
                      <a:pt x="1059180" y="427736"/>
                    </a:lnTo>
                    <a:lnTo>
                      <a:pt x="1060450" y="427736"/>
                    </a:lnTo>
                    <a:lnTo>
                      <a:pt x="1060450" y="426466"/>
                    </a:lnTo>
                    <a:lnTo>
                      <a:pt x="1064260" y="426466"/>
                    </a:lnTo>
                    <a:lnTo>
                      <a:pt x="1064260" y="425196"/>
                    </a:lnTo>
                    <a:lnTo>
                      <a:pt x="1068070" y="425196"/>
                    </a:lnTo>
                    <a:lnTo>
                      <a:pt x="1068070" y="423926"/>
                    </a:lnTo>
                    <a:lnTo>
                      <a:pt x="1070610" y="423926"/>
                    </a:lnTo>
                    <a:lnTo>
                      <a:pt x="1070610" y="422656"/>
                    </a:lnTo>
                    <a:lnTo>
                      <a:pt x="1071880" y="422656"/>
                    </a:lnTo>
                    <a:lnTo>
                      <a:pt x="1071880" y="421386"/>
                    </a:lnTo>
                    <a:lnTo>
                      <a:pt x="1075690" y="421386"/>
                    </a:lnTo>
                    <a:lnTo>
                      <a:pt x="1075690" y="420116"/>
                    </a:lnTo>
                    <a:lnTo>
                      <a:pt x="1079500" y="420116"/>
                    </a:lnTo>
                    <a:lnTo>
                      <a:pt x="1079500" y="418846"/>
                    </a:lnTo>
                    <a:lnTo>
                      <a:pt x="1082040" y="418846"/>
                    </a:lnTo>
                    <a:lnTo>
                      <a:pt x="1082040" y="417576"/>
                    </a:lnTo>
                    <a:lnTo>
                      <a:pt x="1084580" y="417576"/>
                    </a:lnTo>
                    <a:lnTo>
                      <a:pt x="1084580" y="416306"/>
                    </a:lnTo>
                    <a:lnTo>
                      <a:pt x="1087120" y="416306"/>
                    </a:lnTo>
                    <a:lnTo>
                      <a:pt x="1087120" y="415036"/>
                    </a:lnTo>
                    <a:lnTo>
                      <a:pt x="1089660" y="415036"/>
                    </a:lnTo>
                    <a:lnTo>
                      <a:pt x="1089660" y="413766"/>
                    </a:lnTo>
                    <a:lnTo>
                      <a:pt x="1093470" y="413766"/>
                    </a:lnTo>
                    <a:lnTo>
                      <a:pt x="1093470" y="412496"/>
                    </a:lnTo>
                    <a:lnTo>
                      <a:pt x="1097280" y="412496"/>
                    </a:lnTo>
                    <a:lnTo>
                      <a:pt x="1097280" y="411226"/>
                    </a:lnTo>
                    <a:lnTo>
                      <a:pt x="1098550" y="411226"/>
                    </a:lnTo>
                    <a:lnTo>
                      <a:pt x="1098550" y="409956"/>
                    </a:lnTo>
                    <a:lnTo>
                      <a:pt x="1102360" y="409956"/>
                    </a:lnTo>
                    <a:lnTo>
                      <a:pt x="1102360" y="408686"/>
                    </a:lnTo>
                    <a:lnTo>
                      <a:pt x="1104900" y="408686"/>
                    </a:lnTo>
                    <a:lnTo>
                      <a:pt x="1104900" y="407416"/>
                    </a:lnTo>
                    <a:lnTo>
                      <a:pt x="1107440" y="407416"/>
                    </a:lnTo>
                    <a:lnTo>
                      <a:pt x="1107440" y="406146"/>
                    </a:lnTo>
                    <a:lnTo>
                      <a:pt x="1111250" y="406146"/>
                    </a:lnTo>
                    <a:lnTo>
                      <a:pt x="1111250" y="404876"/>
                    </a:lnTo>
                    <a:lnTo>
                      <a:pt x="1113790" y="404876"/>
                    </a:lnTo>
                    <a:lnTo>
                      <a:pt x="1113790" y="403606"/>
                    </a:lnTo>
                    <a:lnTo>
                      <a:pt x="1116330" y="403606"/>
                    </a:lnTo>
                    <a:lnTo>
                      <a:pt x="1116330" y="402336"/>
                    </a:lnTo>
                    <a:lnTo>
                      <a:pt x="1120140" y="402336"/>
                    </a:lnTo>
                    <a:lnTo>
                      <a:pt x="1120140" y="401066"/>
                    </a:lnTo>
                    <a:lnTo>
                      <a:pt x="1121410" y="401066"/>
                    </a:lnTo>
                    <a:lnTo>
                      <a:pt x="1123950" y="398526"/>
                    </a:lnTo>
                    <a:lnTo>
                      <a:pt x="1125220" y="398526"/>
                    </a:lnTo>
                    <a:lnTo>
                      <a:pt x="1125220" y="397256"/>
                    </a:lnTo>
                    <a:lnTo>
                      <a:pt x="1126490" y="397256"/>
                    </a:lnTo>
                    <a:lnTo>
                      <a:pt x="1126490" y="14071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437" name="Google Shape;1437;p14"/>
            <p:cNvGrpSpPr/>
            <p:nvPr/>
          </p:nvGrpSpPr>
          <p:grpSpPr>
            <a:xfrm>
              <a:off x="4877977" y="5714974"/>
              <a:ext cx="534379" cy="300850"/>
              <a:chOff x="4877977" y="5714974"/>
              <a:chExt cx="534379" cy="300850"/>
            </a:xfrm>
          </p:grpSpPr>
          <p:pic>
            <p:nvPicPr>
              <p:cNvPr id="1438" name="Google Shape;1438;p1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877977" y="5714974"/>
                <a:ext cx="242021" cy="30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9" name="Google Shape;1439;p1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143474" y="5724118"/>
                <a:ext cx="268882" cy="2225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40" name="Google Shape;1440;p1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521426" y="5702020"/>
              <a:ext cx="181228" cy="1113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1" name="Google Shape;1441;p14"/>
            <p:cNvGrpSpPr/>
            <p:nvPr/>
          </p:nvGrpSpPr>
          <p:grpSpPr>
            <a:xfrm>
              <a:off x="5275325" y="5251678"/>
              <a:ext cx="195097" cy="295047"/>
              <a:chOff x="5275325" y="5251678"/>
              <a:chExt cx="195097" cy="295047"/>
            </a:xfrm>
          </p:grpSpPr>
          <p:sp>
            <p:nvSpPr>
              <p:cNvPr id="1442" name="Google Shape;1442;p14"/>
              <p:cNvSpPr/>
              <p:nvPr/>
            </p:nvSpPr>
            <p:spPr>
              <a:xfrm>
                <a:off x="5275325" y="5261610"/>
                <a:ext cx="150495" cy="285115"/>
              </a:xfrm>
              <a:custGeom>
                <a:rect b="b" l="l" r="r" t="t"/>
                <a:pathLst>
                  <a:path extrusionOk="0" h="285114" w="150495">
                    <a:moveTo>
                      <a:pt x="145541" y="0"/>
                    </a:moveTo>
                    <a:lnTo>
                      <a:pt x="146149" y="11429"/>
                    </a:lnTo>
                    <a:lnTo>
                      <a:pt x="147542" y="22859"/>
                    </a:lnTo>
                    <a:lnTo>
                      <a:pt x="149078" y="34289"/>
                    </a:lnTo>
                    <a:lnTo>
                      <a:pt x="150113" y="45719"/>
                    </a:lnTo>
                    <a:lnTo>
                      <a:pt x="148113" y="85629"/>
                    </a:lnTo>
                    <a:lnTo>
                      <a:pt x="138683" y="124967"/>
                    </a:lnTo>
                    <a:lnTo>
                      <a:pt x="115347" y="178212"/>
                    </a:lnTo>
                    <a:lnTo>
                      <a:pt x="82295" y="226313"/>
                    </a:lnTo>
                    <a:lnTo>
                      <a:pt x="43505" y="266176"/>
                    </a:lnTo>
                    <a:lnTo>
                      <a:pt x="7417" y="284749"/>
                    </a:lnTo>
                    <a:lnTo>
                      <a:pt x="2285" y="281177"/>
                    </a:lnTo>
                    <a:lnTo>
                      <a:pt x="0" y="272795"/>
                    </a:lnTo>
                    <a:lnTo>
                      <a:pt x="0" y="268985"/>
                    </a:lnTo>
                    <a:lnTo>
                      <a:pt x="761" y="2628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443" name="Google Shape;1443;p1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334736" y="5251678"/>
                <a:ext cx="135686" cy="86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44" name="Google Shape;1444;p14"/>
            <p:cNvSpPr/>
            <p:nvPr/>
          </p:nvSpPr>
          <p:spPr>
            <a:xfrm>
              <a:off x="6013703" y="3592829"/>
              <a:ext cx="486409" cy="667385"/>
            </a:xfrm>
            <a:custGeom>
              <a:rect b="b" l="l" r="r" t="t"/>
              <a:pathLst>
                <a:path extrusionOk="0" h="667385" w="486410">
                  <a:moveTo>
                    <a:pt x="0" y="3810"/>
                  </a:moveTo>
                  <a:lnTo>
                    <a:pt x="14620" y="2250"/>
                  </a:lnTo>
                  <a:lnTo>
                    <a:pt x="28955" y="1047"/>
                  </a:lnTo>
                  <a:lnTo>
                    <a:pt x="43291" y="273"/>
                  </a:lnTo>
                  <a:lnTo>
                    <a:pt x="57912" y="0"/>
                  </a:lnTo>
                  <a:lnTo>
                    <a:pt x="80498" y="1143"/>
                  </a:lnTo>
                  <a:lnTo>
                    <a:pt x="124241" y="10287"/>
                  </a:lnTo>
                  <a:lnTo>
                    <a:pt x="167425" y="28467"/>
                  </a:lnTo>
                  <a:lnTo>
                    <a:pt x="205763" y="55685"/>
                  </a:lnTo>
                  <a:lnTo>
                    <a:pt x="234898" y="89261"/>
                  </a:lnTo>
                  <a:lnTo>
                    <a:pt x="253686" y="124908"/>
                  </a:lnTo>
                  <a:lnTo>
                    <a:pt x="272415" y="173485"/>
                  </a:lnTo>
                  <a:lnTo>
                    <a:pt x="283464" y="203168"/>
                  </a:lnTo>
                  <a:lnTo>
                    <a:pt x="295656" y="232421"/>
                  </a:lnTo>
                  <a:lnTo>
                    <a:pt x="317444" y="271617"/>
                  </a:lnTo>
                  <a:lnTo>
                    <a:pt x="345948" y="300228"/>
                  </a:lnTo>
                  <a:lnTo>
                    <a:pt x="380238" y="307086"/>
                  </a:lnTo>
                  <a:lnTo>
                    <a:pt x="389382" y="307086"/>
                  </a:lnTo>
                  <a:lnTo>
                    <a:pt x="393954" y="304038"/>
                  </a:lnTo>
                  <a:lnTo>
                    <a:pt x="400812" y="300228"/>
                  </a:lnTo>
                  <a:lnTo>
                    <a:pt x="401574" y="300228"/>
                  </a:lnTo>
                  <a:lnTo>
                    <a:pt x="400442" y="307205"/>
                  </a:lnTo>
                  <a:lnTo>
                    <a:pt x="399383" y="314325"/>
                  </a:lnTo>
                  <a:lnTo>
                    <a:pt x="398466" y="321444"/>
                  </a:lnTo>
                  <a:lnTo>
                    <a:pt x="397764" y="328422"/>
                  </a:lnTo>
                  <a:lnTo>
                    <a:pt x="397764" y="352258"/>
                  </a:lnTo>
                  <a:lnTo>
                    <a:pt x="404622" y="397644"/>
                  </a:lnTo>
                  <a:lnTo>
                    <a:pt x="418754" y="440924"/>
                  </a:lnTo>
                  <a:lnTo>
                    <a:pt x="435590" y="480095"/>
                  </a:lnTo>
                  <a:lnTo>
                    <a:pt x="459771" y="526827"/>
                  </a:lnTo>
                  <a:lnTo>
                    <a:pt x="467189" y="540365"/>
                  </a:lnTo>
                  <a:lnTo>
                    <a:pt x="484465" y="582691"/>
                  </a:lnTo>
                  <a:lnTo>
                    <a:pt x="486251" y="603301"/>
                  </a:lnTo>
                  <a:lnTo>
                    <a:pt x="485203" y="613124"/>
                  </a:lnTo>
                  <a:lnTo>
                    <a:pt x="465391" y="651605"/>
                  </a:lnTo>
                  <a:lnTo>
                    <a:pt x="436756" y="667261"/>
                  </a:lnTo>
                  <a:lnTo>
                    <a:pt x="427767" y="666083"/>
                  </a:lnTo>
                  <a:lnTo>
                    <a:pt x="419207" y="662761"/>
                  </a:lnTo>
                  <a:lnTo>
                    <a:pt x="410718" y="65836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45" name="Google Shape;1445;p1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29578" y="3848836"/>
              <a:ext cx="378713" cy="2941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6" name="Google Shape;1446;p14"/>
            <p:cNvGrpSpPr/>
            <p:nvPr/>
          </p:nvGrpSpPr>
          <p:grpSpPr>
            <a:xfrm>
              <a:off x="5566384" y="3960850"/>
              <a:ext cx="328702" cy="425246"/>
              <a:chOff x="5566384" y="3960850"/>
              <a:chExt cx="328702" cy="425246"/>
            </a:xfrm>
          </p:grpSpPr>
          <p:sp>
            <p:nvSpPr>
              <p:cNvPr id="1447" name="Google Shape;1447;p14"/>
              <p:cNvSpPr/>
              <p:nvPr/>
            </p:nvSpPr>
            <p:spPr>
              <a:xfrm>
                <a:off x="5591556" y="3989831"/>
                <a:ext cx="303530" cy="118110"/>
              </a:xfrm>
              <a:custGeom>
                <a:rect b="b" l="l" r="r" t="t"/>
                <a:pathLst>
                  <a:path extrusionOk="0" h="118110" w="303529">
                    <a:moveTo>
                      <a:pt x="303275" y="118110"/>
                    </a:moveTo>
                    <a:lnTo>
                      <a:pt x="294572" y="117097"/>
                    </a:lnTo>
                    <a:lnTo>
                      <a:pt x="285654" y="116300"/>
                    </a:lnTo>
                    <a:lnTo>
                      <a:pt x="276594" y="115645"/>
                    </a:lnTo>
                    <a:lnTo>
                      <a:pt x="267461" y="115062"/>
                    </a:lnTo>
                    <a:lnTo>
                      <a:pt x="253186" y="113728"/>
                    </a:lnTo>
                    <a:lnTo>
                      <a:pt x="211073" y="105156"/>
                    </a:lnTo>
                    <a:lnTo>
                      <a:pt x="166401" y="86010"/>
                    </a:lnTo>
                    <a:lnTo>
                      <a:pt x="123443" y="64008"/>
                    </a:lnTo>
                    <a:lnTo>
                      <a:pt x="99417" y="51030"/>
                    </a:lnTo>
                    <a:lnTo>
                      <a:pt x="75247" y="38481"/>
                    </a:lnTo>
                    <a:lnTo>
                      <a:pt x="50792" y="26503"/>
                    </a:lnTo>
                    <a:lnTo>
                      <a:pt x="25907" y="15240"/>
                    </a:lnTo>
                    <a:lnTo>
                      <a:pt x="18287" y="12192"/>
                    </a:lnTo>
                    <a:lnTo>
                      <a:pt x="10667" y="9906"/>
                    </a:lnTo>
                    <a:lnTo>
                      <a:pt x="3047" y="6096"/>
                    </a:lnTo>
                    <a:lnTo>
                      <a:pt x="2285" y="5334"/>
                    </a:lnTo>
                    <a:lnTo>
                      <a:pt x="1523" y="4572"/>
                    </a:lnTo>
                    <a:lnTo>
                      <a:pt x="761" y="3810"/>
                    </a:lnTo>
                    <a:lnTo>
                      <a:pt x="0" y="762"/>
                    </a:lnTo>
                    <a:lnTo>
                      <a:pt x="2285" y="762"/>
                    </a:lnTo>
                    <a:lnTo>
                      <a:pt x="380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448" name="Google Shape;1448;p1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566384" y="3960850"/>
                <a:ext cx="153974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9" name="Google Shape;1449;p1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619724" y="4123156"/>
                <a:ext cx="243890" cy="2629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50" name="Google Shape;1450;p14"/>
            <p:cNvGrpSpPr/>
            <p:nvPr/>
          </p:nvGrpSpPr>
          <p:grpSpPr>
            <a:xfrm>
              <a:off x="5850610" y="4105630"/>
              <a:ext cx="486206" cy="447320"/>
              <a:chOff x="5850610" y="4105630"/>
              <a:chExt cx="486206" cy="447320"/>
            </a:xfrm>
          </p:grpSpPr>
          <p:sp>
            <p:nvSpPr>
              <p:cNvPr id="1451" name="Google Shape;1451;p14"/>
              <p:cNvSpPr/>
              <p:nvPr/>
            </p:nvSpPr>
            <p:spPr>
              <a:xfrm>
                <a:off x="5852160" y="453009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52" name="Google Shape;1452;p14"/>
              <p:cNvSpPr/>
              <p:nvPr/>
            </p:nvSpPr>
            <p:spPr>
              <a:xfrm>
                <a:off x="5887974" y="4149090"/>
                <a:ext cx="9525" cy="341630"/>
              </a:xfrm>
              <a:custGeom>
                <a:rect b="b" l="l" r="r" t="t"/>
                <a:pathLst>
                  <a:path extrusionOk="0" h="341629" w="9525">
                    <a:moveTo>
                      <a:pt x="7620" y="0"/>
                    </a:moveTo>
                    <a:lnTo>
                      <a:pt x="7060" y="12001"/>
                    </a:lnTo>
                    <a:lnTo>
                      <a:pt x="6572" y="24003"/>
                    </a:lnTo>
                    <a:lnTo>
                      <a:pt x="6226" y="36004"/>
                    </a:lnTo>
                    <a:lnTo>
                      <a:pt x="6096" y="48006"/>
                    </a:lnTo>
                    <a:lnTo>
                      <a:pt x="6215" y="70985"/>
                    </a:lnTo>
                    <a:lnTo>
                      <a:pt x="6477" y="94107"/>
                    </a:lnTo>
                    <a:lnTo>
                      <a:pt x="6738" y="117228"/>
                    </a:lnTo>
                    <a:lnTo>
                      <a:pt x="6858" y="140208"/>
                    </a:lnTo>
                    <a:lnTo>
                      <a:pt x="7215" y="172795"/>
                    </a:lnTo>
                    <a:lnTo>
                      <a:pt x="8001" y="205454"/>
                    </a:lnTo>
                    <a:lnTo>
                      <a:pt x="8786" y="238255"/>
                    </a:lnTo>
                    <a:lnTo>
                      <a:pt x="9144" y="271272"/>
                    </a:lnTo>
                    <a:lnTo>
                      <a:pt x="9096" y="285309"/>
                    </a:lnTo>
                    <a:lnTo>
                      <a:pt x="8763" y="298989"/>
                    </a:lnTo>
                    <a:lnTo>
                      <a:pt x="7858" y="312527"/>
                    </a:lnTo>
                    <a:lnTo>
                      <a:pt x="6096" y="326136"/>
                    </a:lnTo>
                    <a:lnTo>
                      <a:pt x="5334" y="328422"/>
                    </a:lnTo>
                    <a:lnTo>
                      <a:pt x="5334" y="338328"/>
                    </a:lnTo>
                    <a:lnTo>
                      <a:pt x="3048" y="339852"/>
                    </a:lnTo>
                    <a:lnTo>
                      <a:pt x="0" y="341376"/>
                    </a:lnTo>
                    <a:lnTo>
                      <a:pt x="5334" y="339852"/>
                    </a:lnTo>
                    <a:lnTo>
                      <a:pt x="0" y="3390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453" name="Google Shape;1453;p1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850610" y="4445482"/>
                <a:ext cx="115112" cy="869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4" name="Google Shape;1454;p14"/>
              <p:cNvSpPr/>
              <p:nvPr/>
            </p:nvSpPr>
            <p:spPr>
              <a:xfrm>
                <a:off x="5975604" y="4127754"/>
                <a:ext cx="327025" cy="43815"/>
              </a:xfrm>
              <a:custGeom>
                <a:rect b="b" l="l" r="r" t="t"/>
                <a:pathLst>
                  <a:path extrusionOk="0" h="43814" w="327025">
                    <a:moveTo>
                      <a:pt x="0" y="0"/>
                    </a:moveTo>
                    <a:lnTo>
                      <a:pt x="43612" y="16609"/>
                    </a:lnTo>
                    <a:lnTo>
                      <a:pt x="80414" y="27622"/>
                    </a:lnTo>
                    <a:lnTo>
                      <a:pt x="124467" y="36766"/>
                    </a:lnTo>
                    <a:lnTo>
                      <a:pt x="177831" y="42314"/>
                    </a:lnTo>
                    <a:lnTo>
                      <a:pt x="209169" y="43433"/>
                    </a:lnTo>
                    <a:lnTo>
                      <a:pt x="240506" y="42838"/>
                    </a:lnTo>
                    <a:lnTo>
                      <a:pt x="271272" y="40385"/>
                    </a:lnTo>
                    <a:lnTo>
                      <a:pt x="283725" y="38421"/>
                    </a:lnTo>
                    <a:lnTo>
                      <a:pt x="296037" y="36099"/>
                    </a:lnTo>
                    <a:lnTo>
                      <a:pt x="308348" y="33635"/>
                    </a:lnTo>
                    <a:lnTo>
                      <a:pt x="320802" y="31241"/>
                    </a:lnTo>
                    <a:lnTo>
                      <a:pt x="324612" y="30479"/>
                    </a:lnTo>
                    <a:lnTo>
                      <a:pt x="325374" y="30479"/>
                    </a:lnTo>
                    <a:lnTo>
                      <a:pt x="326898" y="30479"/>
                    </a:lnTo>
                    <a:lnTo>
                      <a:pt x="323850" y="30479"/>
                    </a:lnTo>
                    <a:lnTo>
                      <a:pt x="320802" y="32003"/>
                    </a:lnTo>
                    <a:lnTo>
                      <a:pt x="316992" y="32003"/>
                    </a:lnTo>
                    <a:lnTo>
                      <a:pt x="309372" y="32765"/>
                    </a:lnTo>
                    <a:lnTo>
                      <a:pt x="306324" y="28193"/>
                    </a:lnTo>
                    <a:lnTo>
                      <a:pt x="300990" y="2285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455" name="Google Shape;1455;p1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242278" y="4105630"/>
                <a:ext cx="94538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6" name="Google Shape;1456;p1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574766" y="4270222"/>
              <a:ext cx="128828" cy="1318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7" name="Google Shape;1457;p1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852134" y="4306036"/>
            <a:ext cx="135210" cy="136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8" name="Google Shape;1458;p14"/>
          <p:cNvGrpSpPr/>
          <p:nvPr/>
        </p:nvGrpSpPr>
        <p:grpSpPr>
          <a:xfrm>
            <a:off x="5541263" y="3726179"/>
            <a:ext cx="782574" cy="808609"/>
            <a:chOff x="5541263" y="3726179"/>
            <a:chExt cx="782574" cy="808609"/>
          </a:xfrm>
        </p:grpSpPr>
        <p:sp>
          <p:nvSpPr>
            <p:cNvPr id="1459" name="Google Shape;1459;p14"/>
            <p:cNvSpPr/>
            <p:nvPr/>
          </p:nvSpPr>
          <p:spPr>
            <a:xfrm>
              <a:off x="5773673" y="4499609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460" name="Google Shape;1460;p14"/>
            <p:cNvGrpSpPr/>
            <p:nvPr/>
          </p:nvGrpSpPr>
          <p:grpSpPr>
            <a:xfrm>
              <a:off x="5546598" y="4069079"/>
              <a:ext cx="160274" cy="392811"/>
              <a:chOff x="5546598" y="4069079"/>
              <a:chExt cx="160274" cy="392811"/>
            </a:xfrm>
          </p:grpSpPr>
          <p:sp>
            <p:nvSpPr>
              <p:cNvPr id="1461" name="Google Shape;1461;p14"/>
              <p:cNvSpPr/>
              <p:nvPr/>
            </p:nvSpPr>
            <p:spPr>
              <a:xfrm>
                <a:off x="5692902" y="4425695"/>
                <a:ext cx="13970" cy="36195"/>
              </a:xfrm>
              <a:custGeom>
                <a:rect b="b" l="l" r="r" t="t"/>
                <a:pathLst>
                  <a:path extrusionOk="0" h="36195" w="13970">
                    <a:moveTo>
                      <a:pt x="13715" y="35813"/>
                    </a:moveTo>
                    <a:lnTo>
                      <a:pt x="9644" y="26896"/>
                    </a:lnTo>
                    <a:lnTo>
                      <a:pt x="6286" y="18192"/>
                    </a:lnTo>
                    <a:lnTo>
                      <a:pt x="3214" y="9346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5628132" y="4325111"/>
                <a:ext cx="6350" cy="40005"/>
              </a:xfrm>
              <a:custGeom>
                <a:rect b="b" l="l" r="r" t="t"/>
                <a:pathLst>
                  <a:path extrusionOk="0" h="40004" w="6350">
                    <a:moveTo>
                      <a:pt x="6096" y="39624"/>
                    </a:moveTo>
                    <a:lnTo>
                      <a:pt x="2286" y="6096"/>
                    </a:lnTo>
                    <a:lnTo>
                      <a:pt x="2286" y="381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5577840" y="4217669"/>
                <a:ext cx="7620" cy="48260"/>
              </a:xfrm>
              <a:custGeom>
                <a:rect b="b" l="l" r="r" t="t"/>
                <a:pathLst>
                  <a:path extrusionOk="0" h="48260" w="7620">
                    <a:moveTo>
                      <a:pt x="7620" y="48005"/>
                    </a:moveTo>
                    <a:lnTo>
                      <a:pt x="1524" y="8381"/>
                    </a:lnTo>
                    <a:lnTo>
                      <a:pt x="762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5556504" y="4129277"/>
                <a:ext cx="2540" cy="29209"/>
              </a:xfrm>
              <a:custGeom>
                <a:rect b="b" l="l" r="r" t="t"/>
                <a:pathLst>
                  <a:path extrusionOk="0" h="29210" w="2539">
                    <a:moveTo>
                      <a:pt x="0" y="28955"/>
                    </a:moveTo>
                    <a:lnTo>
                      <a:pt x="571" y="21645"/>
                    </a:lnTo>
                    <a:lnTo>
                      <a:pt x="1142" y="14477"/>
                    </a:lnTo>
                    <a:lnTo>
                      <a:pt x="1714" y="7310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5546598" y="4069079"/>
                <a:ext cx="1905" cy="12700"/>
              </a:xfrm>
              <a:custGeom>
                <a:rect b="b" l="l" r="r" t="t"/>
                <a:pathLst>
                  <a:path extrusionOk="0" h="12700" w="1904">
                    <a:moveTo>
                      <a:pt x="1524" y="12191"/>
                    </a:moveTo>
                    <a:lnTo>
                      <a:pt x="1524" y="8381"/>
                    </a:lnTo>
                    <a:lnTo>
                      <a:pt x="762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466" name="Google Shape;1466;p14"/>
            <p:cNvSpPr/>
            <p:nvPr/>
          </p:nvSpPr>
          <p:spPr>
            <a:xfrm>
              <a:off x="6319265" y="4227576"/>
              <a:ext cx="3810" cy="9525"/>
            </a:xfrm>
            <a:custGeom>
              <a:rect b="b" l="l" r="r" t="t"/>
              <a:pathLst>
                <a:path extrusionOk="0" h="9525" w="3810">
                  <a:moveTo>
                    <a:pt x="3810" y="0"/>
                  </a:moveTo>
                  <a:lnTo>
                    <a:pt x="2286" y="3048"/>
                  </a:lnTo>
                  <a:lnTo>
                    <a:pt x="1524" y="6096"/>
                  </a:lnTo>
                  <a:lnTo>
                    <a:pt x="0" y="914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6260592" y="4308347"/>
              <a:ext cx="49530" cy="85725"/>
            </a:xfrm>
            <a:custGeom>
              <a:rect b="b" l="l" r="r" t="t"/>
              <a:pathLst>
                <a:path extrusionOk="0" h="85725" w="49529">
                  <a:moveTo>
                    <a:pt x="22860" y="67818"/>
                  </a:moveTo>
                  <a:lnTo>
                    <a:pt x="17526" y="62484"/>
                  </a:lnTo>
                  <a:lnTo>
                    <a:pt x="5334" y="62484"/>
                  </a:lnTo>
                  <a:lnTo>
                    <a:pt x="0" y="67818"/>
                  </a:lnTo>
                  <a:lnTo>
                    <a:pt x="0" y="80010"/>
                  </a:lnTo>
                  <a:lnTo>
                    <a:pt x="5334" y="85344"/>
                  </a:lnTo>
                  <a:lnTo>
                    <a:pt x="17526" y="85344"/>
                  </a:lnTo>
                  <a:lnTo>
                    <a:pt x="22860" y="80010"/>
                  </a:lnTo>
                  <a:lnTo>
                    <a:pt x="22860" y="73914"/>
                  </a:lnTo>
                  <a:lnTo>
                    <a:pt x="22860" y="67818"/>
                  </a:lnTo>
                  <a:close/>
                </a:path>
                <a:path extrusionOk="0" h="85725" w="49529">
                  <a:moveTo>
                    <a:pt x="49530" y="5334"/>
                  </a:moveTo>
                  <a:lnTo>
                    <a:pt x="44196" y="0"/>
                  </a:lnTo>
                  <a:lnTo>
                    <a:pt x="31242" y="0"/>
                  </a:lnTo>
                  <a:lnTo>
                    <a:pt x="26670" y="5334"/>
                  </a:lnTo>
                  <a:lnTo>
                    <a:pt x="26670" y="18288"/>
                  </a:lnTo>
                  <a:lnTo>
                    <a:pt x="31242" y="22860"/>
                  </a:lnTo>
                  <a:lnTo>
                    <a:pt x="44196" y="22860"/>
                  </a:lnTo>
                  <a:lnTo>
                    <a:pt x="49530" y="18288"/>
                  </a:lnTo>
                  <a:lnTo>
                    <a:pt x="49530" y="11430"/>
                  </a:lnTo>
                  <a:lnTo>
                    <a:pt x="4953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6208776" y="444093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6112764" y="4498085"/>
              <a:ext cx="16510" cy="3175"/>
            </a:xfrm>
            <a:custGeom>
              <a:rect b="b" l="l" r="r" t="t"/>
              <a:pathLst>
                <a:path extrusionOk="0" h="3175" w="16510">
                  <a:moveTo>
                    <a:pt x="16001" y="0"/>
                  </a:moveTo>
                  <a:lnTo>
                    <a:pt x="6857" y="2286"/>
                  </a:lnTo>
                  <a:lnTo>
                    <a:pt x="5333" y="3048"/>
                  </a:lnTo>
                  <a:lnTo>
                    <a:pt x="0" y="30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470" name="Google Shape;1470;p14"/>
            <p:cNvGrpSpPr/>
            <p:nvPr/>
          </p:nvGrpSpPr>
          <p:grpSpPr>
            <a:xfrm>
              <a:off x="5541263" y="3868673"/>
              <a:ext cx="66549" cy="139700"/>
              <a:chOff x="5541263" y="3868673"/>
              <a:chExt cx="66549" cy="139700"/>
            </a:xfrm>
          </p:grpSpPr>
          <p:sp>
            <p:nvSpPr>
              <p:cNvPr id="1471" name="Google Shape;1471;p14"/>
              <p:cNvSpPr/>
              <p:nvPr/>
            </p:nvSpPr>
            <p:spPr>
              <a:xfrm>
                <a:off x="5541263" y="3986783"/>
                <a:ext cx="6350" cy="21590"/>
              </a:xfrm>
              <a:custGeom>
                <a:rect b="b" l="l" r="r" t="t"/>
                <a:pathLst>
                  <a:path extrusionOk="0" h="21589" w="6350">
                    <a:moveTo>
                      <a:pt x="0" y="21336"/>
                    </a:moveTo>
                    <a:lnTo>
                      <a:pt x="4571" y="10668"/>
                    </a:lnTo>
                    <a:lnTo>
                      <a:pt x="6095" y="9906"/>
                    </a:lnTo>
                    <a:lnTo>
                      <a:pt x="609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5551932" y="3868673"/>
                <a:ext cx="55880" cy="73660"/>
              </a:xfrm>
              <a:custGeom>
                <a:rect b="b" l="l" r="r" t="t"/>
                <a:pathLst>
                  <a:path extrusionOk="0" h="73660" w="55879">
                    <a:moveTo>
                      <a:pt x="22860" y="55626"/>
                    </a:moveTo>
                    <a:lnTo>
                      <a:pt x="17526" y="50292"/>
                    </a:lnTo>
                    <a:lnTo>
                      <a:pt x="4572" y="50292"/>
                    </a:lnTo>
                    <a:lnTo>
                      <a:pt x="0" y="55626"/>
                    </a:lnTo>
                    <a:lnTo>
                      <a:pt x="0" y="67818"/>
                    </a:lnTo>
                    <a:lnTo>
                      <a:pt x="4572" y="73152"/>
                    </a:lnTo>
                    <a:lnTo>
                      <a:pt x="17526" y="73152"/>
                    </a:lnTo>
                    <a:lnTo>
                      <a:pt x="22860" y="67818"/>
                    </a:lnTo>
                    <a:lnTo>
                      <a:pt x="22860" y="61722"/>
                    </a:lnTo>
                    <a:lnTo>
                      <a:pt x="22860" y="55626"/>
                    </a:lnTo>
                    <a:close/>
                  </a:path>
                  <a:path extrusionOk="0" h="73660" w="55879">
                    <a:moveTo>
                      <a:pt x="55626" y="5334"/>
                    </a:moveTo>
                    <a:lnTo>
                      <a:pt x="50292" y="0"/>
                    </a:lnTo>
                    <a:lnTo>
                      <a:pt x="38100" y="0"/>
                    </a:lnTo>
                    <a:lnTo>
                      <a:pt x="32766" y="5334"/>
                    </a:lnTo>
                    <a:lnTo>
                      <a:pt x="32766" y="18288"/>
                    </a:lnTo>
                    <a:lnTo>
                      <a:pt x="38100" y="22860"/>
                    </a:lnTo>
                    <a:lnTo>
                      <a:pt x="50292" y="22860"/>
                    </a:lnTo>
                    <a:lnTo>
                      <a:pt x="55626" y="18288"/>
                    </a:lnTo>
                    <a:lnTo>
                      <a:pt x="55626" y="11430"/>
                    </a:lnTo>
                    <a:lnTo>
                      <a:pt x="55626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473" name="Google Shape;1473;p14"/>
            <p:cNvSpPr/>
            <p:nvPr/>
          </p:nvSpPr>
          <p:spPr>
            <a:xfrm>
              <a:off x="5678423" y="3787140"/>
              <a:ext cx="27940" cy="24765"/>
            </a:xfrm>
            <a:custGeom>
              <a:rect b="b" l="l" r="r" t="t"/>
              <a:pathLst>
                <a:path extrusionOk="0" h="24764" w="27939">
                  <a:moveTo>
                    <a:pt x="0" y="24384"/>
                  </a:moveTo>
                  <a:lnTo>
                    <a:pt x="6857" y="17145"/>
                  </a:lnTo>
                  <a:lnTo>
                    <a:pt x="13144" y="11049"/>
                  </a:lnTo>
                  <a:lnTo>
                    <a:pt x="19716" y="5524"/>
                  </a:lnTo>
                  <a:lnTo>
                    <a:pt x="27431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5785103" y="3745991"/>
              <a:ext cx="21590" cy="7620"/>
            </a:xfrm>
            <a:custGeom>
              <a:rect b="b" l="l" r="r" t="t"/>
              <a:pathLst>
                <a:path extrusionOk="0" h="7620" w="21589">
                  <a:moveTo>
                    <a:pt x="0" y="7620"/>
                  </a:moveTo>
                  <a:lnTo>
                    <a:pt x="9144" y="5334"/>
                  </a:lnTo>
                  <a:lnTo>
                    <a:pt x="13716" y="3810"/>
                  </a:lnTo>
                  <a:lnTo>
                    <a:pt x="2133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897117" y="3726179"/>
              <a:ext cx="21590" cy="1270"/>
            </a:xfrm>
            <a:custGeom>
              <a:rect b="b" l="l" r="r" t="t"/>
              <a:pathLst>
                <a:path extrusionOk="0" h="1270" w="21589">
                  <a:moveTo>
                    <a:pt x="0" y="0"/>
                  </a:moveTo>
                  <a:lnTo>
                    <a:pt x="6858" y="761"/>
                  </a:lnTo>
                  <a:lnTo>
                    <a:pt x="13716" y="761"/>
                  </a:lnTo>
                  <a:lnTo>
                    <a:pt x="21336" y="76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937503" y="4527803"/>
              <a:ext cx="21590" cy="6985"/>
            </a:xfrm>
            <a:custGeom>
              <a:rect b="b" l="l" r="r" t="t"/>
              <a:pathLst>
                <a:path extrusionOk="0" h="6985" w="21589">
                  <a:moveTo>
                    <a:pt x="21336" y="6858"/>
                  </a:moveTo>
                  <a:lnTo>
                    <a:pt x="13716" y="4572"/>
                  </a:lnTo>
                  <a:lnTo>
                    <a:pt x="6858" y="3048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6176009" y="3819144"/>
              <a:ext cx="15240" cy="10795"/>
            </a:xfrm>
            <a:custGeom>
              <a:rect b="b" l="l" r="r" t="t"/>
              <a:pathLst>
                <a:path extrusionOk="0" h="10795" w="15239">
                  <a:moveTo>
                    <a:pt x="0" y="0"/>
                  </a:moveTo>
                  <a:lnTo>
                    <a:pt x="5334" y="3809"/>
                  </a:lnTo>
                  <a:lnTo>
                    <a:pt x="9906" y="7619"/>
                  </a:lnTo>
                  <a:lnTo>
                    <a:pt x="15240" y="1066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6263640" y="3904488"/>
              <a:ext cx="10795" cy="22860"/>
            </a:xfrm>
            <a:custGeom>
              <a:rect b="b" l="l" r="r" t="t"/>
              <a:pathLst>
                <a:path extrusionOk="0" h="22860" w="10795">
                  <a:moveTo>
                    <a:pt x="0" y="0"/>
                  </a:moveTo>
                  <a:lnTo>
                    <a:pt x="9144" y="19811"/>
                  </a:lnTo>
                  <a:lnTo>
                    <a:pt x="9906" y="21336"/>
                  </a:lnTo>
                  <a:lnTo>
                    <a:pt x="10668" y="2285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6316217" y="4030217"/>
              <a:ext cx="7620" cy="28575"/>
            </a:xfrm>
            <a:custGeom>
              <a:rect b="b" l="l" r="r" t="t"/>
              <a:pathLst>
                <a:path extrusionOk="0" h="28575" w="7620">
                  <a:moveTo>
                    <a:pt x="6096" y="0"/>
                  </a:moveTo>
                  <a:lnTo>
                    <a:pt x="3810" y="8382"/>
                  </a:lnTo>
                  <a:lnTo>
                    <a:pt x="0" y="12954"/>
                  </a:lnTo>
                  <a:lnTo>
                    <a:pt x="3810" y="20574"/>
                  </a:lnTo>
                  <a:lnTo>
                    <a:pt x="6096" y="24384"/>
                  </a:lnTo>
                  <a:lnTo>
                    <a:pt x="6096" y="25146"/>
                  </a:lnTo>
                  <a:lnTo>
                    <a:pt x="7620" y="2819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80" name="Google Shape;1480;p14"/>
          <p:cNvGrpSpPr/>
          <p:nvPr/>
        </p:nvGrpSpPr>
        <p:grpSpPr>
          <a:xfrm>
            <a:off x="237466" y="3853192"/>
            <a:ext cx="3491424" cy="2246897"/>
            <a:chOff x="733780" y="4368520"/>
            <a:chExt cx="2840761" cy="1832596"/>
          </a:xfrm>
        </p:grpSpPr>
        <p:grpSp>
          <p:nvGrpSpPr>
            <p:cNvPr id="1481" name="Google Shape;1481;p14"/>
            <p:cNvGrpSpPr/>
            <p:nvPr/>
          </p:nvGrpSpPr>
          <p:grpSpPr>
            <a:xfrm>
              <a:off x="1279563" y="4504156"/>
              <a:ext cx="249033" cy="180644"/>
              <a:chOff x="1279563" y="4504156"/>
              <a:chExt cx="249033" cy="180644"/>
            </a:xfrm>
          </p:grpSpPr>
          <p:pic>
            <p:nvPicPr>
              <p:cNvPr id="1482" name="Google Shape;1482;p1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1279563" y="4504156"/>
                <a:ext cx="124828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3" name="Google Shape;1483;p1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1427200" y="4552162"/>
                <a:ext cx="101396" cy="770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4" name="Google Shape;1484;p14"/>
            <p:cNvSpPr/>
            <p:nvPr/>
          </p:nvSpPr>
          <p:spPr>
            <a:xfrm>
              <a:off x="1712214" y="4578096"/>
              <a:ext cx="94615" cy="20955"/>
            </a:xfrm>
            <a:custGeom>
              <a:rect b="b" l="l" r="r" t="t"/>
              <a:pathLst>
                <a:path extrusionOk="0" h="20954" w="94614">
                  <a:moveTo>
                    <a:pt x="0" y="20574"/>
                  </a:moveTo>
                  <a:lnTo>
                    <a:pt x="12442" y="17478"/>
                  </a:lnTo>
                  <a:lnTo>
                    <a:pt x="24669" y="14097"/>
                  </a:lnTo>
                  <a:lnTo>
                    <a:pt x="36754" y="10715"/>
                  </a:lnTo>
                  <a:lnTo>
                    <a:pt x="48768" y="7620"/>
                  </a:lnTo>
                  <a:lnTo>
                    <a:pt x="58602" y="6131"/>
                  </a:lnTo>
                  <a:lnTo>
                    <a:pt x="68580" y="4857"/>
                  </a:lnTo>
                  <a:lnTo>
                    <a:pt x="78557" y="3440"/>
                  </a:lnTo>
                  <a:lnTo>
                    <a:pt x="88392" y="1524"/>
                  </a:lnTo>
                  <a:lnTo>
                    <a:pt x="89916" y="1524"/>
                  </a:lnTo>
                  <a:lnTo>
                    <a:pt x="92202" y="762"/>
                  </a:lnTo>
                  <a:lnTo>
                    <a:pt x="94488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485" name="Google Shape;1485;p14"/>
            <p:cNvGrpSpPr/>
            <p:nvPr/>
          </p:nvGrpSpPr>
          <p:grpSpPr>
            <a:xfrm>
              <a:off x="1869185" y="4368520"/>
              <a:ext cx="521496" cy="396265"/>
              <a:chOff x="1869185" y="4368520"/>
              <a:chExt cx="521496" cy="396265"/>
            </a:xfrm>
          </p:grpSpPr>
          <p:pic>
            <p:nvPicPr>
              <p:cNvPr id="1486" name="Google Shape;1486;p14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1883638" y="4488916"/>
                <a:ext cx="128447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7" name="Google Shape;1487;p1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2040039" y="4368520"/>
                <a:ext cx="350642" cy="2217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8" name="Google Shape;1488;p14"/>
              <p:cNvSpPr/>
              <p:nvPr/>
            </p:nvSpPr>
            <p:spPr>
              <a:xfrm>
                <a:off x="1869185" y="4684775"/>
                <a:ext cx="505459" cy="80010"/>
              </a:xfrm>
              <a:custGeom>
                <a:rect b="b" l="l" r="r" t="t"/>
                <a:pathLst>
                  <a:path extrusionOk="0" h="80010" w="505460">
                    <a:moveTo>
                      <a:pt x="0" y="80010"/>
                    </a:moveTo>
                    <a:lnTo>
                      <a:pt x="20693" y="77092"/>
                    </a:lnTo>
                    <a:lnTo>
                      <a:pt x="41529" y="74961"/>
                    </a:lnTo>
                    <a:lnTo>
                      <a:pt x="62364" y="73259"/>
                    </a:lnTo>
                    <a:lnTo>
                      <a:pt x="83058" y="71628"/>
                    </a:lnTo>
                    <a:lnTo>
                      <a:pt x="129801" y="66392"/>
                    </a:lnTo>
                    <a:lnTo>
                      <a:pt x="176332" y="59972"/>
                    </a:lnTo>
                    <a:lnTo>
                      <a:pt x="222694" y="52578"/>
                    </a:lnTo>
                    <a:lnTo>
                      <a:pt x="268929" y="44421"/>
                    </a:lnTo>
                    <a:lnTo>
                      <a:pt x="315079" y="35715"/>
                    </a:lnTo>
                    <a:lnTo>
                      <a:pt x="361188" y="26670"/>
                    </a:lnTo>
                    <a:lnTo>
                      <a:pt x="429482" y="12192"/>
                    </a:lnTo>
                    <a:lnTo>
                      <a:pt x="463950" y="5453"/>
                    </a:lnTo>
                    <a:lnTo>
                      <a:pt x="498348" y="0"/>
                    </a:lnTo>
                    <a:lnTo>
                      <a:pt x="502158" y="0"/>
                    </a:lnTo>
                    <a:lnTo>
                      <a:pt x="502920" y="0"/>
                    </a:lnTo>
                    <a:lnTo>
                      <a:pt x="505206" y="0"/>
                    </a:lnTo>
                    <a:lnTo>
                      <a:pt x="498205" y="3845"/>
                    </a:lnTo>
                    <a:lnTo>
                      <a:pt x="464820" y="14478"/>
                    </a:lnTo>
                    <a:lnTo>
                      <a:pt x="459486" y="160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489" name="Google Shape;1489;p14"/>
            <p:cNvGrpSpPr/>
            <p:nvPr/>
          </p:nvGrpSpPr>
          <p:grpSpPr>
            <a:xfrm>
              <a:off x="1928596" y="4766310"/>
              <a:ext cx="592989" cy="277392"/>
              <a:chOff x="1928596" y="4766310"/>
              <a:chExt cx="592989" cy="277392"/>
            </a:xfrm>
          </p:grpSpPr>
          <p:pic>
            <p:nvPicPr>
              <p:cNvPr id="1490" name="Google Shape;1490;p1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1928596" y="4860772"/>
                <a:ext cx="65582" cy="1829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1" name="Google Shape;1491;p14"/>
              <p:cNvSpPr/>
              <p:nvPr/>
            </p:nvSpPr>
            <p:spPr>
              <a:xfrm>
                <a:off x="2033016" y="4872990"/>
                <a:ext cx="106045" cy="132715"/>
              </a:xfrm>
              <a:custGeom>
                <a:rect b="b" l="l" r="r" t="t"/>
                <a:pathLst>
                  <a:path extrusionOk="0" h="132714" w="106044">
                    <a:moveTo>
                      <a:pt x="28193" y="16764"/>
                    </a:moveTo>
                    <a:lnTo>
                      <a:pt x="40671" y="21371"/>
                    </a:lnTo>
                    <a:lnTo>
                      <a:pt x="50291" y="22764"/>
                    </a:lnTo>
                    <a:lnTo>
                      <a:pt x="59912" y="21157"/>
                    </a:lnTo>
                    <a:lnTo>
                      <a:pt x="72389" y="16764"/>
                    </a:lnTo>
                    <a:lnTo>
                      <a:pt x="79938" y="13144"/>
                    </a:lnTo>
                    <a:lnTo>
                      <a:pt x="87629" y="9525"/>
                    </a:lnTo>
                    <a:lnTo>
                      <a:pt x="95321" y="6477"/>
                    </a:lnTo>
                    <a:lnTo>
                      <a:pt x="102869" y="4572"/>
                    </a:lnTo>
                    <a:lnTo>
                      <a:pt x="104393" y="4572"/>
                    </a:lnTo>
                    <a:lnTo>
                      <a:pt x="105155" y="4572"/>
                    </a:lnTo>
                    <a:lnTo>
                      <a:pt x="105918" y="4572"/>
                    </a:lnTo>
                    <a:lnTo>
                      <a:pt x="105167" y="12096"/>
                    </a:lnTo>
                    <a:lnTo>
                      <a:pt x="87058" y="60960"/>
                    </a:lnTo>
                    <a:lnTo>
                      <a:pt x="73914" y="88392"/>
                    </a:lnTo>
                    <a:lnTo>
                      <a:pt x="69306" y="98000"/>
                    </a:lnTo>
                    <a:lnTo>
                      <a:pt x="64484" y="108108"/>
                    </a:lnTo>
                    <a:lnTo>
                      <a:pt x="59233" y="118074"/>
                    </a:lnTo>
                    <a:lnTo>
                      <a:pt x="53340" y="127254"/>
                    </a:lnTo>
                    <a:lnTo>
                      <a:pt x="48768" y="132588"/>
                    </a:lnTo>
                    <a:lnTo>
                      <a:pt x="44958" y="132588"/>
                    </a:lnTo>
                    <a:lnTo>
                      <a:pt x="28717" y="91130"/>
                    </a:lnTo>
                    <a:lnTo>
                      <a:pt x="25907" y="79248"/>
                    </a:lnTo>
                    <a:lnTo>
                      <a:pt x="21776" y="63936"/>
                    </a:lnTo>
                    <a:lnTo>
                      <a:pt x="17430" y="48768"/>
                    </a:lnTo>
                    <a:lnTo>
                      <a:pt x="12942" y="33599"/>
                    </a:lnTo>
                    <a:lnTo>
                      <a:pt x="8381" y="18288"/>
                    </a:lnTo>
                    <a:lnTo>
                      <a:pt x="7619" y="13716"/>
                    </a:lnTo>
                    <a:lnTo>
                      <a:pt x="0" y="0"/>
                    </a:lnTo>
                    <a:lnTo>
                      <a:pt x="8381" y="762"/>
                    </a:lnTo>
                    <a:lnTo>
                      <a:pt x="10667" y="1524"/>
                    </a:lnTo>
                    <a:lnTo>
                      <a:pt x="12953" y="1524"/>
                    </a:lnTo>
                    <a:lnTo>
                      <a:pt x="14477" y="228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2" name="Google Shape;1492;p14"/>
              <p:cNvSpPr/>
              <p:nvPr/>
            </p:nvSpPr>
            <p:spPr>
              <a:xfrm>
                <a:off x="2167890" y="4860036"/>
                <a:ext cx="26034" cy="113030"/>
              </a:xfrm>
              <a:custGeom>
                <a:rect b="b" l="l" r="r" t="t"/>
                <a:pathLst>
                  <a:path extrusionOk="0" h="113029" w="26035">
                    <a:moveTo>
                      <a:pt x="20574" y="112775"/>
                    </a:moveTo>
                    <a:lnTo>
                      <a:pt x="5334" y="68579"/>
                    </a:lnTo>
                    <a:lnTo>
                      <a:pt x="2286" y="20573"/>
                    </a:lnTo>
                    <a:lnTo>
                      <a:pt x="2286" y="12953"/>
                    </a:lnTo>
                    <a:lnTo>
                      <a:pt x="0" y="3809"/>
                    </a:lnTo>
                    <a:lnTo>
                      <a:pt x="9144" y="1523"/>
                    </a:lnTo>
                    <a:lnTo>
                      <a:pt x="15240" y="0"/>
                    </a:lnTo>
                    <a:lnTo>
                      <a:pt x="20574" y="3047"/>
                    </a:lnTo>
                    <a:lnTo>
                      <a:pt x="25908" y="60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3" name="Google Shape;1493;p14"/>
              <p:cNvSpPr/>
              <p:nvPr/>
            </p:nvSpPr>
            <p:spPr>
              <a:xfrm>
                <a:off x="2164842" y="4903470"/>
                <a:ext cx="71120" cy="38100"/>
              </a:xfrm>
              <a:custGeom>
                <a:rect b="b" l="l" r="r" t="t"/>
                <a:pathLst>
                  <a:path extrusionOk="0" h="38100" w="71119">
                    <a:moveTo>
                      <a:pt x="0" y="38100"/>
                    </a:moveTo>
                    <a:lnTo>
                      <a:pt x="11549" y="31372"/>
                    </a:lnTo>
                    <a:lnTo>
                      <a:pt x="23240" y="24860"/>
                    </a:lnTo>
                    <a:lnTo>
                      <a:pt x="34932" y="18490"/>
                    </a:lnTo>
                    <a:lnTo>
                      <a:pt x="46481" y="12192"/>
                    </a:lnTo>
                    <a:lnTo>
                      <a:pt x="52649" y="9215"/>
                    </a:lnTo>
                    <a:lnTo>
                      <a:pt x="58673" y="6096"/>
                    </a:lnTo>
                    <a:lnTo>
                      <a:pt x="64698" y="2976"/>
                    </a:lnTo>
                    <a:lnTo>
                      <a:pt x="7086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4" name="Google Shape;1494;p14"/>
              <p:cNvSpPr/>
              <p:nvPr/>
            </p:nvSpPr>
            <p:spPr>
              <a:xfrm>
                <a:off x="2247697" y="4826508"/>
                <a:ext cx="53340" cy="140970"/>
              </a:xfrm>
              <a:custGeom>
                <a:rect b="b" l="l" r="r" t="t"/>
                <a:pathLst>
                  <a:path extrusionOk="0" h="140970" w="53339">
                    <a:moveTo>
                      <a:pt x="7822" y="0"/>
                    </a:moveTo>
                    <a:lnTo>
                      <a:pt x="3309" y="14263"/>
                    </a:lnTo>
                    <a:lnTo>
                      <a:pt x="869" y="27241"/>
                    </a:lnTo>
                    <a:lnTo>
                      <a:pt x="0" y="40505"/>
                    </a:lnTo>
                    <a:lnTo>
                      <a:pt x="202" y="55625"/>
                    </a:lnTo>
                    <a:lnTo>
                      <a:pt x="6096" y="100738"/>
                    </a:lnTo>
                    <a:lnTo>
                      <a:pt x="23824" y="137564"/>
                    </a:lnTo>
                    <a:lnTo>
                      <a:pt x="32206" y="140969"/>
                    </a:lnTo>
                    <a:lnTo>
                      <a:pt x="39921" y="140124"/>
                    </a:lnTo>
                    <a:lnTo>
                      <a:pt x="45350" y="135350"/>
                    </a:lnTo>
                    <a:lnTo>
                      <a:pt x="49351" y="128432"/>
                    </a:lnTo>
                    <a:lnTo>
                      <a:pt x="52780" y="1211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5" name="Google Shape;1495;p14"/>
              <p:cNvSpPr/>
              <p:nvPr/>
            </p:nvSpPr>
            <p:spPr>
              <a:xfrm>
                <a:off x="2296668" y="4829556"/>
                <a:ext cx="80645" cy="104139"/>
              </a:xfrm>
              <a:custGeom>
                <a:rect b="b" l="l" r="r" t="t"/>
                <a:pathLst>
                  <a:path extrusionOk="0" h="104139" w="80644">
                    <a:moveTo>
                      <a:pt x="8381" y="60198"/>
                    </a:moveTo>
                    <a:lnTo>
                      <a:pt x="261" y="38373"/>
                    </a:lnTo>
                    <a:lnTo>
                      <a:pt x="0" y="38195"/>
                    </a:lnTo>
                    <a:lnTo>
                      <a:pt x="2595" y="46160"/>
                    </a:lnTo>
                    <a:lnTo>
                      <a:pt x="3047" y="48768"/>
                    </a:lnTo>
                    <a:lnTo>
                      <a:pt x="2869" y="57447"/>
                    </a:lnTo>
                    <a:lnTo>
                      <a:pt x="2762" y="66198"/>
                    </a:lnTo>
                    <a:lnTo>
                      <a:pt x="3369" y="74806"/>
                    </a:lnTo>
                    <a:lnTo>
                      <a:pt x="5333" y="83058"/>
                    </a:lnTo>
                    <a:lnTo>
                      <a:pt x="6857" y="89916"/>
                    </a:lnTo>
                    <a:lnTo>
                      <a:pt x="10667" y="99822"/>
                    </a:lnTo>
                    <a:lnTo>
                      <a:pt x="19049" y="101346"/>
                    </a:lnTo>
                    <a:lnTo>
                      <a:pt x="27431" y="103632"/>
                    </a:lnTo>
                    <a:lnTo>
                      <a:pt x="33527" y="98298"/>
                    </a:lnTo>
                    <a:lnTo>
                      <a:pt x="37337" y="90678"/>
                    </a:lnTo>
                    <a:lnTo>
                      <a:pt x="41909" y="83820"/>
                    </a:lnTo>
                    <a:lnTo>
                      <a:pt x="44195" y="76200"/>
                    </a:lnTo>
                    <a:lnTo>
                      <a:pt x="47243" y="69342"/>
                    </a:lnTo>
                    <a:lnTo>
                      <a:pt x="48005" y="67056"/>
                    </a:lnTo>
                    <a:lnTo>
                      <a:pt x="47243" y="66294"/>
                    </a:lnTo>
                    <a:lnTo>
                      <a:pt x="48767" y="66294"/>
                    </a:lnTo>
                    <a:lnTo>
                      <a:pt x="49529" y="70866"/>
                    </a:lnTo>
                    <a:lnTo>
                      <a:pt x="49529" y="74676"/>
                    </a:lnTo>
                    <a:lnTo>
                      <a:pt x="54101" y="76962"/>
                    </a:lnTo>
                    <a:lnTo>
                      <a:pt x="79438" y="45053"/>
                    </a:lnTo>
                    <a:lnTo>
                      <a:pt x="80605" y="32349"/>
                    </a:lnTo>
                    <a:lnTo>
                      <a:pt x="78485" y="20574"/>
                    </a:lnTo>
                    <a:lnTo>
                      <a:pt x="75330" y="15001"/>
                    </a:lnTo>
                    <a:lnTo>
                      <a:pt x="70961" y="9715"/>
                    </a:lnTo>
                    <a:lnTo>
                      <a:pt x="66163" y="4714"/>
                    </a:lnTo>
                    <a:lnTo>
                      <a:pt x="6172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6" name="Google Shape;1496;p14"/>
              <p:cNvSpPr/>
              <p:nvPr/>
            </p:nvSpPr>
            <p:spPr>
              <a:xfrm>
                <a:off x="2380488" y="4791456"/>
                <a:ext cx="48260" cy="159385"/>
              </a:xfrm>
              <a:custGeom>
                <a:rect b="b" l="l" r="r" t="t"/>
                <a:pathLst>
                  <a:path extrusionOk="0" h="159385" w="48260">
                    <a:moveTo>
                      <a:pt x="0" y="0"/>
                    </a:moveTo>
                    <a:lnTo>
                      <a:pt x="32004" y="33527"/>
                    </a:lnTo>
                    <a:lnTo>
                      <a:pt x="47541" y="81962"/>
                    </a:lnTo>
                    <a:lnTo>
                      <a:pt x="48006" y="99822"/>
                    </a:lnTo>
                    <a:lnTo>
                      <a:pt x="47529" y="113287"/>
                    </a:lnTo>
                    <a:lnTo>
                      <a:pt x="45910" y="126396"/>
                    </a:lnTo>
                    <a:lnTo>
                      <a:pt x="42862" y="139362"/>
                    </a:lnTo>
                    <a:lnTo>
                      <a:pt x="38100" y="152400"/>
                    </a:lnTo>
                    <a:lnTo>
                      <a:pt x="35052" y="159258"/>
                    </a:lnTo>
                    <a:lnTo>
                      <a:pt x="34290" y="159258"/>
                    </a:lnTo>
                    <a:lnTo>
                      <a:pt x="28956" y="1577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7" name="Google Shape;1497;p14"/>
              <p:cNvSpPr/>
              <p:nvPr/>
            </p:nvSpPr>
            <p:spPr>
              <a:xfrm>
                <a:off x="2457450" y="4771644"/>
                <a:ext cx="19050" cy="163195"/>
              </a:xfrm>
              <a:custGeom>
                <a:rect b="b" l="l" r="r" t="t"/>
                <a:pathLst>
                  <a:path extrusionOk="0" h="163195" w="19050">
                    <a:moveTo>
                      <a:pt x="0" y="0"/>
                    </a:moveTo>
                    <a:lnTo>
                      <a:pt x="381" y="13596"/>
                    </a:lnTo>
                    <a:lnTo>
                      <a:pt x="1333" y="27051"/>
                    </a:lnTo>
                    <a:lnTo>
                      <a:pt x="2571" y="40505"/>
                    </a:lnTo>
                    <a:lnTo>
                      <a:pt x="3810" y="54102"/>
                    </a:lnTo>
                    <a:lnTo>
                      <a:pt x="4893" y="78712"/>
                    </a:lnTo>
                    <a:lnTo>
                      <a:pt x="5048" y="104679"/>
                    </a:lnTo>
                    <a:lnTo>
                      <a:pt x="6488" y="130504"/>
                    </a:lnTo>
                    <a:lnTo>
                      <a:pt x="11430" y="154686"/>
                    </a:lnTo>
                    <a:lnTo>
                      <a:pt x="13716" y="163068"/>
                    </a:lnTo>
                    <a:lnTo>
                      <a:pt x="18288" y="152400"/>
                    </a:lnTo>
                    <a:lnTo>
                      <a:pt x="19050" y="1508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498" name="Google Shape;1498;p14"/>
              <p:cNvSpPr/>
              <p:nvPr/>
            </p:nvSpPr>
            <p:spPr>
              <a:xfrm>
                <a:off x="2499360" y="4766310"/>
                <a:ext cx="22225" cy="177165"/>
              </a:xfrm>
              <a:custGeom>
                <a:rect b="b" l="l" r="r" t="t"/>
                <a:pathLst>
                  <a:path extrusionOk="0" h="177164" w="22225">
                    <a:moveTo>
                      <a:pt x="0" y="0"/>
                    </a:moveTo>
                    <a:lnTo>
                      <a:pt x="642" y="41898"/>
                    </a:lnTo>
                    <a:lnTo>
                      <a:pt x="7048" y="100107"/>
                    </a:lnTo>
                    <a:lnTo>
                      <a:pt x="13716" y="144017"/>
                    </a:lnTo>
                    <a:lnTo>
                      <a:pt x="20002" y="167735"/>
                    </a:lnTo>
                    <a:lnTo>
                      <a:pt x="22074" y="176700"/>
                    </a:lnTo>
                    <a:lnTo>
                      <a:pt x="20574" y="176021"/>
                    </a:lnTo>
                    <a:lnTo>
                      <a:pt x="19812" y="174497"/>
                    </a:lnTo>
                    <a:lnTo>
                      <a:pt x="19050" y="172211"/>
                    </a:lnTo>
                    <a:lnTo>
                      <a:pt x="18288" y="17068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499" name="Google Shape;1499;p14"/>
            <p:cNvGrpSpPr/>
            <p:nvPr/>
          </p:nvGrpSpPr>
          <p:grpSpPr>
            <a:xfrm>
              <a:off x="2854307" y="4380712"/>
              <a:ext cx="438319" cy="243557"/>
              <a:chOff x="2854307" y="4380712"/>
              <a:chExt cx="438319" cy="243557"/>
            </a:xfrm>
          </p:grpSpPr>
          <p:pic>
            <p:nvPicPr>
              <p:cNvPr id="1500" name="Google Shape;1500;p1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2854307" y="4399025"/>
                <a:ext cx="132757" cy="225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1" name="Google Shape;1501;p14"/>
              <p:cNvSpPr/>
              <p:nvPr/>
            </p:nvSpPr>
            <p:spPr>
              <a:xfrm>
                <a:off x="3031998" y="4443221"/>
                <a:ext cx="33020" cy="86360"/>
              </a:xfrm>
              <a:custGeom>
                <a:rect b="b" l="l" r="r" t="t"/>
                <a:pathLst>
                  <a:path extrusionOk="0" h="86360" w="33019">
                    <a:moveTo>
                      <a:pt x="0" y="35813"/>
                    </a:moveTo>
                    <a:lnTo>
                      <a:pt x="5286" y="46100"/>
                    </a:lnTo>
                    <a:lnTo>
                      <a:pt x="10858" y="56387"/>
                    </a:lnTo>
                    <a:lnTo>
                      <a:pt x="16716" y="66674"/>
                    </a:lnTo>
                    <a:lnTo>
                      <a:pt x="22860" y="76961"/>
                    </a:lnTo>
                    <a:lnTo>
                      <a:pt x="24384" y="80009"/>
                    </a:lnTo>
                    <a:lnTo>
                      <a:pt x="27432" y="83819"/>
                    </a:lnTo>
                    <a:lnTo>
                      <a:pt x="30480" y="86105"/>
                    </a:lnTo>
                    <a:lnTo>
                      <a:pt x="29765" y="78212"/>
                    </a:lnTo>
                    <a:lnTo>
                      <a:pt x="28765" y="70389"/>
                    </a:lnTo>
                    <a:lnTo>
                      <a:pt x="27479" y="62424"/>
                    </a:lnTo>
                    <a:lnTo>
                      <a:pt x="25908" y="54101"/>
                    </a:lnTo>
                    <a:lnTo>
                      <a:pt x="24514" y="43648"/>
                    </a:lnTo>
                    <a:lnTo>
                      <a:pt x="23336" y="31622"/>
                    </a:lnTo>
                    <a:lnTo>
                      <a:pt x="23443" y="19597"/>
                    </a:lnTo>
                    <a:lnTo>
                      <a:pt x="25907" y="9143"/>
                    </a:lnTo>
                    <a:lnTo>
                      <a:pt x="28955" y="3809"/>
                    </a:lnTo>
                    <a:lnTo>
                      <a:pt x="29717" y="2285"/>
                    </a:lnTo>
                    <a:lnTo>
                      <a:pt x="3276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502" name="Google Shape;1502;p1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3099790" y="4380712"/>
                <a:ext cx="192836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03" name="Google Shape;1503;p14"/>
            <p:cNvGrpSpPr/>
            <p:nvPr/>
          </p:nvGrpSpPr>
          <p:grpSpPr>
            <a:xfrm>
              <a:off x="2079688" y="5327142"/>
              <a:ext cx="506793" cy="264668"/>
              <a:chOff x="2079688" y="5327142"/>
              <a:chExt cx="506793" cy="264668"/>
            </a:xfrm>
          </p:grpSpPr>
          <p:sp>
            <p:nvSpPr>
              <p:cNvPr id="1504" name="Google Shape;1504;p14"/>
              <p:cNvSpPr/>
              <p:nvPr/>
            </p:nvSpPr>
            <p:spPr>
              <a:xfrm>
                <a:off x="2079688" y="5327142"/>
                <a:ext cx="13970" cy="196850"/>
              </a:xfrm>
              <a:custGeom>
                <a:rect b="b" l="l" r="r" t="t"/>
                <a:pathLst>
                  <a:path extrusionOk="0" h="196850" w="13969">
                    <a:moveTo>
                      <a:pt x="5905" y="0"/>
                    </a:moveTo>
                    <a:lnTo>
                      <a:pt x="1452" y="21240"/>
                    </a:lnTo>
                    <a:lnTo>
                      <a:pt x="0" y="41338"/>
                    </a:lnTo>
                    <a:lnTo>
                      <a:pt x="547" y="61721"/>
                    </a:lnTo>
                    <a:lnTo>
                      <a:pt x="2095" y="83820"/>
                    </a:lnTo>
                    <a:lnTo>
                      <a:pt x="4048" y="107703"/>
                    </a:lnTo>
                    <a:lnTo>
                      <a:pt x="6286" y="131445"/>
                    </a:lnTo>
                    <a:lnTo>
                      <a:pt x="8524" y="155186"/>
                    </a:lnTo>
                    <a:lnTo>
                      <a:pt x="10477" y="179070"/>
                    </a:lnTo>
                    <a:lnTo>
                      <a:pt x="11239" y="184404"/>
                    </a:lnTo>
                    <a:lnTo>
                      <a:pt x="11239" y="190500"/>
                    </a:lnTo>
                    <a:lnTo>
                      <a:pt x="12001" y="196596"/>
                    </a:lnTo>
                    <a:lnTo>
                      <a:pt x="12001" y="195834"/>
                    </a:lnTo>
                    <a:lnTo>
                      <a:pt x="12001" y="188214"/>
                    </a:lnTo>
                    <a:lnTo>
                      <a:pt x="8953" y="182118"/>
                    </a:lnTo>
                    <a:lnTo>
                      <a:pt x="7429" y="175260"/>
                    </a:lnTo>
                    <a:lnTo>
                      <a:pt x="6667" y="172212"/>
                    </a:lnTo>
                    <a:lnTo>
                      <a:pt x="4381" y="165354"/>
                    </a:lnTo>
                    <a:lnTo>
                      <a:pt x="5905" y="162306"/>
                    </a:lnTo>
                    <a:lnTo>
                      <a:pt x="9715" y="159258"/>
                    </a:lnTo>
                    <a:lnTo>
                      <a:pt x="11239" y="157734"/>
                    </a:lnTo>
                    <a:lnTo>
                      <a:pt x="13525" y="1554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2100071" y="5465826"/>
                <a:ext cx="85725" cy="47625"/>
              </a:xfrm>
              <a:custGeom>
                <a:rect b="b" l="l" r="r" t="t"/>
                <a:pathLst>
                  <a:path extrusionOk="0" h="47625" w="85725">
                    <a:moveTo>
                      <a:pt x="762" y="23622"/>
                    </a:moveTo>
                    <a:lnTo>
                      <a:pt x="762" y="36576"/>
                    </a:lnTo>
                    <a:lnTo>
                      <a:pt x="0" y="36576"/>
                    </a:lnTo>
                    <a:lnTo>
                      <a:pt x="11430" y="41910"/>
                    </a:lnTo>
                    <a:lnTo>
                      <a:pt x="17752" y="44457"/>
                    </a:lnTo>
                    <a:lnTo>
                      <a:pt x="24860" y="46291"/>
                    </a:lnTo>
                    <a:lnTo>
                      <a:pt x="32111" y="47267"/>
                    </a:lnTo>
                    <a:lnTo>
                      <a:pt x="38862" y="47244"/>
                    </a:lnTo>
                    <a:lnTo>
                      <a:pt x="72390" y="20574"/>
                    </a:lnTo>
                    <a:lnTo>
                      <a:pt x="82296" y="7620"/>
                    </a:lnTo>
                    <a:lnTo>
                      <a:pt x="8534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2163508" y="5413367"/>
                <a:ext cx="76200" cy="78740"/>
              </a:xfrm>
              <a:custGeom>
                <a:rect b="b" l="l" r="r" t="t"/>
                <a:pathLst>
                  <a:path extrusionOk="0" h="78739" w="76200">
                    <a:moveTo>
                      <a:pt x="26479" y="7500"/>
                    </a:moveTo>
                    <a:lnTo>
                      <a:pt x="20216" y="4524"/>
                    </a:lnTo>
                    <a:lnTo>
                      <a:pt x="13525" y="1404"/>
                    </a:lnTo>
                    <a:lnTo>
                      <a:pt x="7405" y="0"/>
                    </a:lnTo>
                    <a:lnTo>
                      <a:pt x="2857" y="2166"/>
                    </a:lnTo>
                    <a:lnTo>
                      <a:pt x="571" y="8536"/>
                    </a:lnTo>
                    <a:lnTo>
                      <a:pt x="0" y="17121"/>
                    </a:lnTo>
                    <a:lnTo>
                      <a:pt x="285" y="25848"/>
                    </a:lnTo>
                    <a:lnTo>
                      <a:pt x="8715" y="63186"/>
                    </a:lnTo>
                    <a:lnTo>
                      <a:pt x="23336" y="78652"/>
                    </a:lnTo>
                    <a:lnTo>
                      <a:pt x="28753" y="78593"/>
                    </a:lnTo>
                    <a:lnTo>
                      <a:pt x="41719" y="40266"/>
                    </a:lnTo>
                    <a:lnTo>
                      <a:pt x="41659" y="32849"/>
                    </a:lnTo>
                    <a:lnTo>
                      <a:pt x="36385" y="9024"/>
                    </a:lnTo>
                    <a:lnTo>
                      <a:pt x="36385" y="8262"/>
                    </a:lnTo>
                    <a:lnTo>
                      <a:pt x="50125" y="45219"/>
                    </a:lnTo>
                    <a:lnTo>
                      <a:pt x="72199" y="73032"/>
                    </a:lnTo>
                    <a:lnTo>
                      <a:pt x="76009" y="7227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2240279" y="5397246"/>
                <a:ext cx="48895" cy="82550"/>
              </a:xfrm>
              <a:custGeom>
                <a:rect b="b" l="l" r="r" t="t"/>
                <a:pathLst>
                  <a:path extrusionOk="0" h="82550" w="48894">
                    <a:moveTo>
                      <a:pt x="0" y="9906"/>
                    </a:moveTo>
                    <a:lnTo>
                      <a:pt x="36576" y="33528"/>
                    </a:lnTo>
                    <a:lnTo>
                      <a:pt x="48768" y="68580"/>
                    </a:lnTo>
                    <a:lnTo>
                      <a:pt x="48267" y="73271"/>
                    </a:lnTo>
                    <a:lnTo>
                      <a:pt x="46482" y="78676"/>
                    </a:lnTo>
                    <a:lnTo>
                      <a:pt x="42981" y="82081"/>
                    </a:lnTo>
                    <a:lnTo>
                      <a:pt x="37338" y="80772"/>
                    </a:lnTo>
                    <a:lnTo>
                      <a:pt x="25146" y="44196"/>
                    </a:lnTo>
                    <a:lnTo>
                      <a:pt x="36576" y="6096"/>
                    </a:lnTo>
                    <a:lnTo>
                      <a:pt x="38862" y="4572"/>
                    </a:lnTo>
                    <a:lnTo>
                      <a:pt x="41148" y="2286"/>
                    </a:lnTo>
                    <a:lnTo>
                      <a:pt x="4343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2313431" y="5394960"/>
                <a:ext cx="51435" cy="196850"/>
              </a:xfrm>
              <a:custGeom>
                <a:rect b="b" l="l" r="r" t="t"/>
                <a:pathLst>
                  <a:path extrusionOk="0" h="196850" w="51435">
                    <a:moveTo>
                      <a:pt x="44195" y="32766"/>
                    </a:moveTo>
                    <a:lnTo>
                      <a:pt x="40624" y="26348"/>
                    </a:lnTo>
                    <a:lnTo>
                      <a:pt x="36766" y="19145"/>
                    </a:lnTo>
                    <a:lnTo>
                      <a:pt x="32623" y="12084"/>
                    </a:lnTo>
                    <a:lnTo>
                      <a:pt x="28193" y="6096"/>
                    </a:lnTo>
                    <a:lnTo>
                      <a:pt x="26669" y="3810"/>
                    </a:lnTo>
                    <a:lnTo>
                      <a:pt x="19811" y="0"/>
                    </a:lnTo>
                    <a:lnTo>
                      <a:pt x="9905" y="29718"/>
                    </a:lnTo>
                    <a:lnTo>
                      <a:pt x="9215" y="36361"/>
                    </a:lnTo>
                    <a:lnTo>
                      <a:pt x="8953" y="44005"/>
                    </a:lnTo>
                    <a:lnTo>
                      <a:pt x="10120" y="51363"/>
                    </a:lnTo>
                    <a:lnTo>
                      <a:pt x="13715" y="57150"/>
                    </a:lnTo>
                    <a:lnTo>
                      <a:pt x="19049" y="61722"/>
                    </a:lnTo>
                    <a:lnTo>
                      <a:pt x="27431" y="60198"/>
                    </a:lnTo>
                    <a:lnTo>
                      <a:pt x="31241" y="55626"/>
                    </a:lnTo>
                    <a:lnTo>
                      <a:pt x="36575" y="49530"/>
                    </a:lnTo>
                    <a:lnTo>
                      <a:pt x="37337" y="42672"/>
                    </a:lnTo>
                    <a:lnTo>
                      <a:pt x="37337" y="35814"/>
                    </a:lnTo>
                    <a:lnTo>
                      <a:pt x="37623" y="55685"/>
                    </a:lnTo>
                    <a:lnTo>
                      <a:pt x="39909" y="94857"/>
                    </a:lnTo>
                    <a:lnTo>
                      <a:pt x="45529" y="146304"/>
                    </a:lnTo>
                    <a:lnTo>
                      <a:pt x="47053" y="162306"/>
                    </a:lnTo>
                    <a:lnTo>
                      <a:pt x="48005" y="178308"/>
                    </a:lnTo>
                    <a:lnTo>
                      <a:pt x="48005" y="185928"/>
                    </a:lnTo>
                    <a:lnTo>
                      <a:pt x="51053" y="196596"/>
                    </a:lnTo>
                    <a:lnTo>
                      <a:pt x="40385" y="196596"/>
                    </a:lnTo>
                    <a:lnTo>
                      <a:pt x="31170" y="194179"/>
                    </a:lnTo>
                    <a:lnTo>
                      <a:pt x="23812" y="188118"/>
                    </a:lnTo>
                    <a:lnTo>
                      <a:pt x="17883" y="180201"/>
                    </a:lnTo>
                    <a:lnTo>
                      <a:pt x="12953" y="172212"/>
                    </a:lnTo>
                    <a:lnTo>
                      <a:pt x="7715" y="164413"/>
                    </a:lnTo>
                    <a:lnTo>
                      <a:pt x="4190" y="158400"/>
                    </a:lnTo>
                    <a:lnTo>
                      <a:pt x="1809" y="152816"/>
                    </a:lnTo>
                    <a:lnTo>
                      <a:pt x="0" y="1463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2393441" y="5385054"/>
                <a:ext cx="41910" cy="107950"/>
              </a:xfrm>
              <a:custGeom>
                <a:rect b="b" l="l" r="r" t="t"/>
                <a:pathLst>
                  <a:path extrusionOk="0" h="107950" w="41910">
                    <a:moveTo>
                      <a:pt x="0" y="0"/>
                    </a:moveTo>
                    <a:lnTo>
                      <a:pt x="964" y="48006"/>
                    </a:lnTo>
                    <a:lnTo>
                      <a:pt x="3524" y="87439"/>
                    </a:lnTo>
                    <a:lnTo>
                      <a:pt x="22550" y="107739"/>
                    </a:lnTo>
                    <a:lnTo>
                      <a:pt x="28575" y="104108"/>
                    </a:lnTo>
                    <a:lnTo>
                      <a:pt x="33456" y="98333"/>
                    </a:lnTo>
                    <a:lnTo>
                      <a:pt x="37338" y="92202"/>
                    </a:lnTo>
                    <a:lnTo>
                      <a:pt x="38862" y="89154"/>
                    </a:lnTo>
                    <a:lnTo>
                      <a:pt x="40386" y="85344"/>
                    </a:lnTo>
                    <a:lnTo>
                      <a:pt x="41910" y="822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2391917" y="5387340"/>
                <a:ext cx="35560" cy="53340"/>
              </a:xfrm>
              <a:custGeom>
                <a:rect b="b" l="l" r="r" t="t"/>
                <a:pathLst>
                  <a:path extrusionOk="0" h="53339" w="35560">
                    <a:moveTo>
                      <a:pt x="9143" y="38861"/>
                    </a:moveTo>
                    <a:lnTo>
                      <a:pt x="9905" y="48767"/>
                    </a:lnTo>
                    <a:lnTo>
                      <a:pt x="7619" y="51815"/>
                    </a:lnTo>
                    <a:lnTo>
                      <a:pt x="12953" y="53339"/>
                    </a:lnTo>
                    <a:lnTo>
                      <a:pt x="35397" y="20895"/>
                    </a:lnTo>
                    <a:lnTo>
                      <a:pt x="34289" y="14477"/>
                    </a:lnTo>
                    <a:lnTo>
                      <a:pt x="32003" y="7619"/>
                    </a:lnTo>
                    <a:lnTo>
                      <a:pt x="21335" y="3047"/>
                    </a:lnTo>
                    <a:lnTo>
                      <a:pt x="14477" y="1523"/>
                    </a:lnTo>
                    <a:lnTo>
                      <a:pt x="8381" y="0"/>
                    </a:lnTo>
                    <a:lnTo>
                      <a:pt x="4571" y="761"/>
                    </a:lnTo>
                    <a:lnTo>
                      <a:pt x="0" y="3047"/>
                    </a:lnTo>
                    <a:lnTo>
                      <a:pt x="0" y="38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2447532" y="5372100"/>
                <a:ext cx="69850" cy="106680"/>
              </a:xfrm>
              <a:custGeom>
                <a:rect b="b" l="l" r="r" t="t"/>
                <a:pathLst>
                  <a:path extrusionOk="0" h="106679" w="69850">
                    <a:moveTo>
                      <a:pt x="52589" y="22860"/>
                    </a:moveTo>
                    <a:lnTo>
                      <a:pt x="44172" y="19395"/>
                    </a:lnTo>
                    <a:lnTo>
                      <a:pt x="36683" y="15716"/>
                    </a:lnTo>
                    <a:lnTo>
                      <a:pt x="29337" y="11608"/>
                    </a:lnTo>
                    <a:lnTo>
                      <a:pt x="21347" y="6858"/>
                    </a:lnTo>
                    <a:lnTo>
                      <a:pt x="18299" y="5334"/>
                    </a:lnTo>
                    <a:lnTo>
                      <a:pt x="9917" y="0"/>
                    </a:lnTo>
                    <a:lnTo>
                      <a:pt x="6107" y="2286"/>
                    </a:lnTo>
                    <a:lnTo>
                      <a:pt x="2262" y="7084"/>
                    </a:lnTo>
                    <a:lnTo>
                      <a:pt x="488" y="14382"/>
                    </a:lnTo>
                    <a:lnTo>
                      <a:pt x="0" y="22109"/>
                    </a:lnTo>
                    <a:lnTo>
                      <a:pt x="11" y="28194"/>
                    </a:lnTo>
                    <a:lnTo>
                      <a:pt x="23872" y="65627"/>
                    </a:lnTo>
                    <a:lnTo>
                      <a:pt x="60209" y="72390"/>
                    </a:lnTo>
                    <a:lnTo>
                      <a:pt x="64019" y="73152"/>
                    </a:lnTo>
                    <a:lnTo>
                      <a:pt x="69353" y="75438"/>
                    </a:lnTo>
                    <a:lnTo>
                      <a:pt x="65924" y="81629"/>
                    </a:lnTo>
                    <a:lnTo>
                      <a:pt x="60781" y="86677"/>
                    </a:lnTo>
                    <a:lnTo>
                      <a:pt x="22098" y="106596"/>
                    </a:lnTo>
                    <a:lnTo>
                      <a:pt x="13727" y="105918"/>
                    </a:lnTo>
                    <a:lnTo>
                      <a:pt x="9155" y="100584"/>
                    </a:lnTo>
                    <a:lnTo>
                      <a:pt x="7631" y="97536"/>
                    </a:lnTo>
                    <a:lnTo>
                      <a:pt x="8393" y="906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2535935" y="5333238"/>
                <a:ext cx="17780" cy="119380"/>
              </a:xfrm>
              <a:custGeom>
                <a:rect b="b" l="l" r="r" t="t"/>
                <a:pathLst>
                  <a:path extrusionOk="0" h="119379" w="17780">
                    <a:moveTo>
                      <a:pt x="0" y="0"/>
                    </a:moveTo>
                    <a:lnTo>
                      <a:pt x="2381" y="11429"/>
                    </a:lnTo>
                    <a:lnTo>
                      <a:pt x="4762" y="22859"/>
                    </a:lnTo>
                    <a:lnTo>
                      <a:pt x="6858" y="34290"/>
                    </a:lnTo>
                    <a:lnTo>
                      <a:pt x="8382" y="45720"/>
                    </a:lnTo>
                    <a:lnTo>
                      <a:pt x="10084" y="56697"/>
                    </a:lnTo>
                    <a:lnTo>
                      <a:pt x="11715" y="67818"/>
                    </a:lnTo>
                    <a:lnTo>
                      <a:pt x="13204" y="78938"/>
                    </a:lnTo>
                    <a:lnTo>
                      <a:pt x="14478" y="89916"/>
                    </a:lnTo>
                    <a:lnTo>
                      <a:pt x="15061" y="97226"/>
                    </a:lnTo>
                    <a:lnTo>
                      <a:pt x="15716" y="104394"/>
                    </a:lnTo>
                    <a:lnTo>
                      <a:pt x="16513" y="111561"/>
                    </a:lnTo>
                    <a:lnTo>
                      <a:pt x="17526" y="118872"/>
                    </a:lnTo>
                    <a:lnTo>
                      <a:pt x="17526" y="118110"/>
                    </a:lnTo>
                    <a:lnTo>
                      <a:pt x="17526" y="1173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2515361" y="5389626"/>
                <a:ext cx="71120" cy="15240"/>
              </a:xfrm>
              <a:custGeom>
                <a:rect b="b" l="l" r="r" t="t"/>
                <a:pathLst>
                  <a:path extrusionOk="0" h="15239" w="71119">
                    <a:moveTo>
                      <a:pt x="0" y="15239"/>
                    </a:moveTo>
                    <a:lnTo>
                      <a:pt x="44196" y="9143"/>
                    </a:lnTo>
                    <a:lnTo>
                      <a:pt x="64127" y="2714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514" name="Google Shape;1514;p14"/>
            <p:cNvGrpSpPr/>
            <p:nvPr/>
          </p:nvGrpSpPr>
          <p:grpSpPr>
            <a:xfrm>
              <a:off x="2750950" y="5291328"/>
              <a:ext cx="641219" cy="193929"/>
              <a:chOff x="2750950" y="5291328"/>
              <a:chExt cx="641219" cy="193929"/>
            </a:xfrm>
          </p:grpSpPr>
          <p:sp>
            <p:nvSpPr>
              <p:cNvPr id="1515" name="Google Shape;1515;p14"/>
              <p:cNvSpPr/>
              <p:nvPr/>
            </p:nvSpPr>
            <p:spPr>
              <a:xfrm>
                <a:off x="2750950" y="5292852"/>
                <a:ext cx="90170" cy="192405"/>
              </a:xfrm>
              <a:custGeom>
                <a:rect b="b" l="l" r="r" t="t"/>
                <a:pathLst>
                  <a:path extrusionOk="0" h="192404" w="90169">
                    <a:moveTo>
                      <a:pt x="37207" y="0"/>
                    </a:moveTo>
                    <a:lnTo>
                      <a:pt x="41005" y="16573"/>
                    </a:lnTo>
                    <a:lnTo>
                      <a:pt x="45303" y="33147"/>
                    </a:lnTo>
                    <a:lnTo>
                      <a:pt x="49744" y="49720"/>
                    </a:lnTo>
                    <a:lnTo>
                      <a:pt x="53971" y="66294"/>
                    </a:lnTo>
                    <a:lnTo>
                      <a:pt x="57400" y="82867"/>
                    </a:lnTo>
                    <a:lnTo>
                      <a:pt x="60829" y="99441"/>
                    </a:lnTo>
                    <a:lnTo>
                      <a:pt x="64258" y="116014"/>
                    </a:lnTo>
                    <a:lnTo>
                      <a:pt x="67687" y="132588"/>
                    </a:lnTo>
                    <a:lnTo>
                      <a:pt x="68925" y="138041"/>
                    </a:lnTo>
                    <a:lnTo>
                      <a:pt x="70735" y="145923"/>
                    </a:lnTo>
                    <a:lnTo>
                      <a:pt x="71973" y="153804"/>
                    </a:lnTo>
                    <a:lnTo>
                      <a:pt x="71497" y="159258"/>
                    </a:lnTo>
                    <a:lnTo>
                      <a:pt x="70735" y="159258"/>
                    </a:lnTo>
                    <a:lnTo>
                      <a:pt x="69973" y="159258"/>
                    </a:lnTo>
                    <a:lnTo>
                      <a:pt x="63662" y="150828"/>
                    </a:lnTo>
                    <a:lnTo>
                      <a:pt x="57209" y="142684"/>
                    </a:lnTo>
                    <a:lnTo>
                      <a:pt x="23050" y="114823"/>
                    </a:lnTo>
                    <a:lnTo>
                      <a:pt x="15109" y="113538"/>
                    </a:lnTo>
                    <a:lnTo>
                      <a:pt x="8453" y="115050"/>
                    </a:lnTo>
                    <a:lnTo>
                      <a:pt x="4155" y="120491"/>
                    </a:lnTo>
                    <a:lnTo>
                      <a:pt x="1714" y="127789"/>
                    </a:lnTo>
                    <a:lnTo>
                      <a:pt x="631" y="134874"/>
                    </a:lnTo>
                    <a:lnTo>
                      <a:pt x="0" y="145827"/>
                    </a:lnTo>
                    <a:lnTo>
                      <a:pt x="726" y="156781"/>
                    </a:lnTo>
                    <a:lnTo>
                      <a:pt x="24157" y="189642"/>
                    </a:lnTo>
                    <a:lnTo>
                      <a:pt x="44065" y="192024"/>
                    </a:lnTo>
                    <a:lnTo>
                      <a:pt x="57316" y="188166"/>
                    </a:lnTo>
                    <a:lnTo>
                      <a:pt x="68925" y="181737"/>
                    </a:lnTo>
                    <a:lnTo>
                      <a:pt x="79533" y="173593"/>
                    </a:lnTo>
                    <a:lnTo>
                      <a:pt x="89785" y="1645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2857785" y="5372100"/>
                <a:ext cx="45720" cy="82550"/>
              </a:xfrm>
              <a:custGeom>
                <a:rect b="b" l="l" r="r" t="t"/>
                <a:pathLst>
                  <a:path extrusionOk="0" h="82550" w="45719">
                    <a:moveTo>
                      <a:pt x="2762" y="0"/>
                    </a:moveTo>
                    <a:lnTo>
                      <a:pt x="845" y="11049"/>
                    </a:lnTo>
                    <a:lnTo>
                      <a:pt x="0" y="20955"/>
                    </a:lnTo>
                    <a:lnTo>
                      <a:pt x="726" y="30861"/>
                    </a:lnTo>
                    <a:lnTo>
                      <a:pt x="14668" y="67091"/>
                    </a:lnTo>
                    <a:lnTo>
                      <a:pt x="36040" y="82176"/>
                    </a:lnTo>
                    <a:lnTo>
                      <a:pt x="41624" y="79247"/>
                    </a:lnTo>
                    <a:lnTo>
                      <a:pt x="43148" y="76961"/>
                    </a:lnTo>
                    <a:lnTo>
                      <a:pt x="43910" y="74675"/>
                    </a:lnTo>
                    <a:lnTo>
                      <a:pt x="45434" y="7238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2859786" y="5356955"/>
                <a:ext cx="35560" cy="53975"/>
              </a:xfrm>
              <a:custGeom>
                <a:rect b="b" l="l" r="r" t="t"/>
                <a:pathLst>
                  <a:path extrusionOk="0" h="53975" w="35560">
                    <a:moveTo>
                      <a:pt x="0" y="38766"/>
                    </a:moveTo>
                    <a:lnTo>
                      <a:pt x="1202" y="45196"/>
                    </a:lnTo>
                    <a:lnTo>
                      <a:pt x="3333" y="50768"/>
                    </a:lnTo>
                    <a:lnTo>
                      <a:pt x="7608" y="53768"/>
                    </a:lnTo>
                    <a:lnTo>
                      <a:pt x="15240" y="52482"/>
                    </a:lnTo>
                    <a:lnTo>
                      <a:pt x="35361" y="20014"/>
                    </a:lnTo>
                    <a:lnTo>
                      <a:pt x="35051" y="14097"/>
                    </a:lnTo>
                    <a:lnTo>
                      <a:pt x="32456" y="8893"/>
                    </a:lnTo>
                    <a:lnTo>
                      <a:pt x="27431" y="4476"/>
                    </a:lnTo>
                    <a:lnTo>
                      <a:pt x="21931" y="1702"/>
                    </a:lnTo>
                    <a:lnTo>
                      <a:pt x="14858" y="0"/>
                    </a:lnTo>
                    <a:lnTo>
                      <a:pt x="8358" y="726"/>
                    </a:lnTo>
                    <a:lnTo>
                      <a:pt x="4571" y="5238"/>
                    </a:lnTo>
                    <a:lnTo>
                      <a:pt x="4571" y="9048"/>
                    </a:lnTo>
                    <a:lnTo>
                      <a:pt x="5333" y="10572"/>
                    </a:lnTo>
                    <a:lnTo>
                      <a:pt x="6857" y="1362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2938938" y="5333345"/>
                <a:ext cx="66675" cy="91440"/>
              </a:xfrm>
              <a:custGeom>
                <a:rect b="b" l="l" r="r" t="t"/>
                <a:pathLst>
                  <a:path extrusionOk="0" h="91439" w="66675">
                    <a:moveTo>
                      <a:pt x="34385" y="654"/>
                    </a:moveTo>
                    <a:lnTo>
                      <a:pt x="23729" y="0"/>
                    </a:lnTo>
                    <a:lnTo>
                      <a:pt x="15430" y="559"/>
                    </a:lnTo>
                    <a:lnTo>
                      <a:pt x="8989" y="4405"/>
                    </a:lnTo>
                    <a:lnTo>
                      <a:pt x="3905" y="13608"/>
                    </a:lnTo>
                    <a:lnTo>
                      <a:pt x="1202" y="23586"/>
                    </a:lnTo>
                    <a:lnTo>
                      <a:pt x="0" y="34563"/>
                    </a:lnTo>
                    <a:lnTo>
                      <a:pt x="369" y="45541"/>
                    </a:lnTo>
                    <a:lnTo>
                      <a:pt x="19311" y="82843"/>
                    </a:lnTo>
                    <a:lnTo>
                      <a:pt x="38957" y="91047"/>
                    </a:lnTo>
                    <a:lnTo>
                      <a:pt x="48482" y="89808"/>
                    </a:lnTo>
                    <a:lnTo>
                      <a:pt x="57435" y="85713"/>
                    </a:lnTo>
                    <a:lnTo>
                      <a:pt x="66389" y="799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3013710" y="5339334"/>
                <a:ext cx="113030" cy="86995"/>
              </a:xfrm>
              <a:custGeom>
                <a:rect b="b" l="l" r="r" t="t"/>
                <a:pathLst>
                  <a:path extrusionOk="0" h="86995" w="113030">
                    <a:moveTo>
                      <a:pt x="0" y="12192"/>
                    </a:moveTo>
                    <a:lnTo>
                      <a:pt x="4060" y="18680"/>
                    </a:lnTo>
                    <a:lnTo>
                      <a:pt x="9048" y="24669"/>
                    </a:lnTo>
                    <a:lnTo>
                      <a:pt x="14466" y="30515"/>
                    </a:lnTo>
                    <a:lnTo>
                      <a:pt x="19812" y="36576"/>
                    </a:lnTo>
                    <a:lnTo>
                      <a:pt x="24634" y="43481"/>
                    </a:lnTo>
                    <a:lnTo>
                      <a:pt x="28670" y="50673"/>
                    </a:lnTo>
                    <a:lnTo>
                      <a:pt x="31706" y="58435"/>
                    </a:lnTo>
                    <a:lnTo>
                      <a:pt x="33528" y="67056"/>
                    </a:lnTo>
                    <a:lnTo>
                      <a:pt x="33528" y="70104"/>
                    </a:lnTo>
                    <a:lnTo>
                      <a:pt x="32766" y="73152"/>
                    </a:lnTo>
                    <a:lnTo>
                      <a:pt x="32004" y="75438"/>
                    </a:lnTo>
                    <a:lnTo>
                      <a:pt x="25146" y="72390"/>
                    </a:lnTo>
                    <a:lnTo>
                      <a:pt x="25146" y="63246"/>
                    </a:lnTo>
                    <a:lnTo>
                      <a:pt x="25146" y="55626"/>
                    </a:lnTo>
                    <a:lnTo>
                      <a:pt x="25062" y="45386"/>
                    </a:lnTo>
                    <a:lnTo>
                      <a:pt x="41719" y="7810"/>
                    </a:lnTo>
                    <a:lnTo>
                      <a:pt x="64769" y="0"/>
                    </a:lnTo>
                    <a:lnTo>
                      <a:pt x="67056" y="3810"/>
                    </a:lnTo>
                    <a:lnTo>
                      <a:pt x="75152" y="51054"/>
                    </a:lnTo>
                    <a:lnTo>
                      <a:pt x="75426" y="61341"/>
                    </a:lnTo>
                    <a:lnTo>
                      <a:pt x="76200" y="71628"/>
                    </a:lnTo>
                    <a:lnTo>
                      <a:pt x="77724" y="80772"/>
                    </a:lnTo>
                    <a:lnTo>
                      <a:pt x="82296" y="86868"/>
                    </a:lnTo>
                    <a:lnTo>
                      <a:pt x="92964" y="83820"/>
                    </a:lnTo>
                    <a:lnTo>
                      <a:pt x="99488" y="80831"/>
                    </a:lnTo>
                    <a:lnTo>
                      <a:pt x="104584" y="75914"/>
                    </a:lnTo>
                    <a:lnTo>
                      <a:pt x="108823" y="69996"/>
                    </a:lnTo>
                    <a:lnTo>
                      <a:pt x="112776" y="6400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3085338" y="5321808"/>
                <a:ext cx="43815" cy="48260"/>
              </a:xfrm>
              <a:custGeom>
                <a:rect b="b" l="l" r="r" t="t"/>
                <a:pathLst>
                  <a:path extrusionOk="0" h="48260" w="43814">
                    <a:moveTo>
                      <a:pt x="4572" y="33527"/>
                    </a:moveTo>
                    <a:lnTo>
                      <a:pt x="4572" y="37337"/>
                    </a:lnTo>
                    <a:lnTo>
                      <a:pt x="4572" y="41147"/>
                    </a:lnTo>
                    <a:lnTo>
                      <a:pt x="4572" y="44957"/>
                    </a:lnTo>
                    <a:lnTo>
                      <a:pt x="13716" y="48005"/>
                    </a:lnTo>
                    <a:lnTo>
                      <a:pt x="18288" y="47243"/>
                    </a:lnTo>
                    <a:lnTo>
                      <a:pt x="25908" y="41147"/>
                    </a:lnTo>
                    <a:lnTo>
                      <a:pt x="32825" y="35206"/>
                    </a:lnTo>
                    <a:lnTo>
                      <a:pt x="38957" y="27908"/>
                    </a:lnTo>
                    <a:lnTo>
                      <a:pt x="42945" y="19609"/>
                    </a:lnTo>
                    <a:lnTo>
                      <a:pt x="43434" y="10667"/>
                    </a:lnTo>
                    <a:lnTo>
                      <a:pt x="41910" y="2285"/>
                    </a:lnTo>
                    <a:lnTo>
                      <a:pt x="29718" y="1523"/>
                    </a:lnTo>
                    <a:lnTo>
                      <a:pt x="22860" y="761"/>
                    </a:lnTo>
                    <a:lnTo>
                      <a:pt x="14478" y="0"/>
                    </a:lnTo>
                    <a:lnTo>
                      <a:pt x="6858" y="0"/>
                    </a:lnTo>
                    <a:lnTo>
                      <a:pt x="0" y="5333"/>
                    </a:lnTo>
                    <a:lnTo>
                      <a:pt x="0" y="609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3164586" y="5312664"/>
                <a:ext cx="81280" cy="95250"/>
              </a:xfrm>
              <a:custGeom>
                <a:rect b="b" l="l" r="r" t="t"/>
                <a:pathLst>
                  <a:path extrusionOk="0" h="95250" w="81280">
                    <a:moveTo>
                      <a:pt x="52577" y="49530"/>
                    </a:moveTo>
                    <a:lnTo>
                      <a:pt x="32003" y="12192"/>
                    </a:lnTo>
                    <a:lnTo>
                      <a:pt x="30479" y="7620"/>
                    </a:lnTo>
                    <a:lnTo>
                      <a:pt x="27431" y="0"/>
                    </a:lnTo>
                    <a:lnTo>
                      <a:pt x="2024" y="44469"/>
                    </a:lnTo>
                    <a:lnTo>
                      <a:pt x="0" y="60674"/>
                    </a:lnTo>
                    <a:lnTo>
                      <a:pt x="833" y="76450"/>
                    </a:lnTo>
                    <a:lnTo>
                      <a:pt x="6095" y="89154"/>
                    </a:lnTo>
                    <a:lnTo>
                      <a:pt x="12311" y="94190"/>
                    </a:lnTo>
                    <a:lnTo>
                      <a:pt x="19811" y="95154"/>
                    </a:lnTo>
                    <a:lnTo>
                      <a:pt x="27312" y="93118"/>
                    </a:lnTo>
                    <a:lnTo>
                      <a:pt x="52494" y="51435"/>
                    </a:lnTo>
                    <a:lnTo>
                      <a:pt x="55625" y="32766"/>
                    </a:lnTo>
                    <a:lnTo>
                      <a:pt x="55625" y="27432"/>
                    </a:lnTo>
                    <a:lnTo>
                      <a:pt x="55625" y="22098"/>
                    </a:lnTo>
                    <a:lnTo>
                      <a:pt x="48327" y="60102"/>
                    </a:lnTo>
                    <a:lnTo>
                      <a:pt x="49244" y="69151"/>
                    </a:lnTo>
                    <a:lnTo>
                      <a:pt x="53161" y="76771"/>
                    </a:lnTo>
                    <a:lnTo>
                      <a:pt x="61721" y="81534"/>
                    </a:lnTo>
                    <a:lnTo>
                      <a:pt x="70865" y="81534"/>
                    </a:lnTo>
                    <a:lnTo>
                      <a:pt x="74675" y="81534"/>
                    </a:lnTo>
                    <a:lnTo>
                      <a:pt x="80771" y="800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3256787" y="5291328"/>
                <a:ext cx="48895" cy="113664"/>
              </a:xfrm>
              <a:custGeom>
                <a:rect b="b" l="l" r="r" t="t"/>
                <a:pathLst>
                  <a:path extrusionOk="0" h="113664" w="48895">
                    <a:moveTo>
                      <a:pt x="31241" y="0"/>
                    </a:moveTo>
                    <a:lnTo>
                      <a:pt x="309" y="28872"/>
                    </a:lnTo>
                    <a:lnTo>
                      <a:pt x="190" y="36480"/>
                    </a:lnTo>
                    <a:lnTo>
                      <a:pt x="2071" y="43945"/>
                    </a:lnTo>
                    <a:lnTo>
                      <a:pt x="6095" y="51053"/>
                    </a:lnTo>
                    <a:lnTo>
                      <a:pt x="13013" y="58876"/>
                    </a:lnTo>
                    <a:lnTo>
                      <a:pt x="20859" y="65627"/>
                    </a:lnTo>
                    <a:lnTo>
                      <a:pt x="29134" y="71949"/>
                    </a:lnTo>
                    <a:lnTo>
                      <a:pt x="37337" y="78486"/>
                    </a:lnTo>
                    <a:lnTo>
                      <a:pt x="41147" y="82224"/>
                    </a:lnTo>
                    <a:lnTo>
                      <a:pt x="45529" y="87249"/>
                    </a:lnTo>
                    <a:lnTo>
                      <a:pt x="48482" y="92844"/>
                    </a:lnTo>
                    <a:lnTo>
                      <a:pt x="48005" y="98298"/>
                    </a:lnTo>
                    <a:lnTo>
                      <a:pt x="10667" y="112776"/>
                    </a:lnTo>
                    <a:lnTo>
                      <a:pt x="6095" y="113538"/>
                    </a:lnTo>
                    <a:lnTo>
                      <a:pt x="0" y="113538"/>
                    </a:lnTo>
                    <a:lnTo>
                      <a:pt x="1523" y="105918"/>
                    </a:lnTo>
                    <a:lnTo>
                      <a:pt x="3809" y="104394"/>
                    </a:lnTo>
                    <a:lnTo>
                      <a:pt x="7619" y="9829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3333750" y="5311902"/>
                <a:ext cx="51435" cy="106045"/>
              </a:xfrm>
              <a:custGeom>
                <a:rect b="b" l="l" r="r" t="t"/>
                <a:pathLst>
                  <a:path extrusionOk="0" h="106045" w="51435">
                    <a:moveTo>
                      <a:pt x="0" y="0"/>
                    </a:moveTo>
                    <a:lnTo>
                      <a:pt x="452" y="14168"/>
                    </a:lnTo>
                    <a:lnTo>
                      <a:pt x="762" y="28194"/>
                    </a:lnTo>
                    <a:lnTo>
                      <a:pt x="1071" y="42219"/>
                    </a:lnTo>
                    <a:lnTo>
                      <a:pt x="1524" y="56388"/>
                    </a:lnTo>
                    <a:lnTo>
                      <a:pt x="1774" y="66567"/>
                    </a:lnTo>
                    <a:lnTo>
                      <a:pt x="2952" y="77247"/>
                    </a:lnTo>
                    <a:lnTo>
                      <a:pt x="5703" y="87784"/>
                    </a:lnTo>
                    <a:lnTo>
                      <a:pt x="10668" y="97536"/>
                    </a:lnTo>
                    <a:lnTo>
                      <a:pt x="15240" y="103632"/>
                    </a:lnTo>
                    <a:lnTo>
                      <a:pt x="25146" y="105918"/>
                    </a:lnTo>
                    <a:lnTo>
                      <a:pt x="32004" y="103632"/>
                    </a:lnTo>
                    <a:lnTo>
                      <a:pt x="38945" y="99738"/>
                    </a:lnTo>
                    <a:lnTo>
                      <a:pt x="44100" y="94202"/>
                    </a:lnTo>
                    <a:lnTo>
                      <a:pt x="47970" y="87665"/>
                    </a:lnTo>
                    <a:lnTo>
                      <a:pt x="51054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3337559" y="5293614"/>
                <a:ext cx="54610" cy="59690"/>
              </a:xfrm>
              <a:custGeom>
                <a:rect b="b" l="l" r="r" t="t"/>
                <a:pathLst>
                  <a:path extrusionOk="0" h="59689" w="54610">
                    <a:moveTo>
                      <a:pt x="5334" y="59436"/>
                    </a:moveTo>
                    <a:lnTo>
                      <a:pt x="41148" y="42672"/>
                    </a:lnTo>
                    <a:lnTo>
                      <a:pt x="54102" y="3048"/>
                    </a:lnTo>
                    <a:lnTo>
                      <a:pt x="47244" y="762"/>
                    </a:lnTo>
                    <a:lnTo>
                      <a:pt x="38862" y="0"/>
                    </a:lnTo>
                    <a:lnTo>
                      <a:pt x="30599" y="178"/>
                    </a:lnTo>
                    <a:lnTo>
                      <a:pt x="23622" y="2000"/>
                    </a:lnTo>
                    <a:lnTo>
                      <a:pt x="17216" y="5679"/>
                    </a:lnTo>
                    <a:lnTo>
                      <a:pt x="10668" y="11430"/>
                    </a:lnTo>
                    <a:lnTo>
                      <a:pt x="7620" y="14478"/>
                    </a:lnTo>
                    <a:lnTo>
                      <a:pt x="3048" y="19050"/>
                    </a:lnTo>
                    <a:lnTo>
                      <a:pt x="0" y="213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525" name="Google Shape;1525;p1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33780" y="4656878"/>
              <a:ext cx="163880" cy="107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6" name="Google Shape;1526;p1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1117828" y="5964148"/>
              <a:ext cx="173024" cy="1280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7" name="Google Shape;1527;p14"/>
            <p:cNvGrpSpPr/>
            <p:nvPr/>
          </p:nvGrpSpPr>
          <p:grpSpPr>
            <a:xfrm>
              <a:off x="1882902" y="6003631"/>
              <a:ext cx="765302" cy="197485"/>
              <a:chOff x="1882902" y="6003631"/>
              <a:chExt cx="765302" cy="197485"/>
            </a:xfrm>
          </p:grpSpPr>
          <p:sp>
            <p:nvSpPr>
              <p:cNvPr id="1528" name="Google Shape;1528;p14"/>
              <p:cNvSpPr/>
              <p:nvPr/>
            </p:nvSpPr>
            <p:spPr>
              <a:xfrm>
                <a:off x="1882902" y="6003631"/>
                <a:ext cx="100330" cy="197485"/>
              </a:xfrm>
              <a:custGeom>
                <a:rect b="b" l="l" r="r" t="t"/>
                <a:pathLst>
                  <a:path extrusionOk="0" h="197485" w="100330">
                    <a:moveTo>
                      <a:pt x="83057" y="26836"/>
                    </a:moveTo>
                    <a:lnTo>
                      <a:pt x="56245" y="0"/>
                    </a:lnTo>
                    <a:lnTo>
                      <a:pt x="50101" y="1500"/>
                    </a:lnTo>
                    <a:lnTo>
                      <a:pt x="28670" y="34456"/>
                    </a:lnTo>
                    <a:lnTo>
                      <a:pt x="24181" y="73592"/>
                    </a:lnTo>
                    <a:lnTo>
                      <a:pt x="26193" y="84843"/>
                    </a:lnTo>
                    <a:lnTo>
                      <a:pt x="56292" y="114752"/>
                    </a:lnTo>
                    <a:lnTo>
                      <a:pt x="75437" y="122086"/>
                    </a:lnTo>
                    <a:lnTo>
                      <a:pt x="81688" y="125146"/>
                    </a:lnTo>
                    <a:lnTo>
                      <a:pt x="88296" y="128849"/>
                    </a:lnTo>
                    <a:lnTo>
                      <a:pt x="94190" y="133552"/>
                    </a:lnTo>
                    <a:lnTo>
                      <a:pt x="98297" y="139612"/>
                    </a:lnTo>
                    <a:lnTo>
                      <a:pt x="100119" y="147006"/>
                    </a:lnTo>
                    <a:lnTo>
                      <a:pt x="99155" y="154185"/>
                    </a:lnTo>
                    <a:lnTo>
                      <a:pt x="67151" y="186094"/>
                    </a:lnTo>
                    <a:lnTo>
                      <a:pt x="29539" y="196965"/>
                    </a:lnTo>
                    <a:lnTo>
                      <a:pt x="20288" y="196857"/>
                    </a:lnTo>
                    <a:lnTo>
                      <a:pt x="11751" y="194607"/>
                    </a:lnTo>
                    <a:lnTo>
                      <a:pt x="4571" y="189142"/>
                    </a:lnTo>
                    <a:lnTo>
                      <a:pt x="0" y="182284"/>
                    </a:lnTo>
                    <a:lnTo>
                      <a:pt x="3047" y="176188"/>
                    </a:lnTo>
                    <a:lnTo>
                      <a:pt x="4571" y="1693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2006346" y="6041136"/>
                <a:ext cx="93345" cy="125730"/>
              </a:xfrm>
              <a:custGeom>
                <a:rect b="b" l="l" r="r" t="t"/>
                <a:pathLst>
                  <a:path extrusionOk="0" h="125729" w="93344">
                    <a:moveTo>
                      <a:pt x="0" y="0"/>
                    </a:moveTo>
                    <a:lnTo>
                      <a:pt x="12894" y="5953"/>
                    </a:lnTo>
                    <a:lnTo>
                      <a:pt x="24288" y="9334"/>
                    </a:lnTo>
                    <a:lnTo>
                      <a:pt x="36111" y="10715"/>
                    </a:lnTo>
                    <a:lnTo>
                      <a:pt x="50292" y="10668"/>
                    </a:lnTo>
                    <a:lnTo>
                      <a:pt x="60328" y="10013"/>
                    </a:lnTo>
                    <a:lnTo>
                      <a:pt x="70008" y="8286"/>
                    </a:lnTo>
                    <a:lnTo>
                      <a:pt x="79545" y="5845"/>
                    </a:lnTo>
                    <a:lnTo>
                      <a:pt x="89154" y="3048"/>
                    </a:lnTo>
                    <a:lnTo>
                      <a:pt x="90678" y="3048"/>
                    </a:lnTo>
                    <a:lnTo>
                      <a:pt x="92202" y="2286"/>
                    </a:lnTo>
                    <a:lnTo>
                      <a:pt x="92964" y="2286"/>
                    </a:lnTo>
                    <a:lnTo>
                      <a:pt x="92202" y="2286"/>
                    </a:lnTo>
                    <a:lnTo>
                      <a:pt x="80010" y="6858"/>
                    </a:lnTo>
                    <a:lnTo>
                      <a:pt x="76200" y="8382"/>
                    </a:lnTo>
                    <a:lnTo>
                      <a:pt x="69699" y="10132"/>
                    </a:lnTo>
                    <a:lnTo>
                      <a:pt x="63055" y="12096"/>
                    </a:lnTo>
                    <a:lnTo>
                      <a:pt x="56697" y="14489"/>
                    </a:lnTo>
                    <a:lnTo>
                      <a:pt x="51053" y="17526"/>
                    </a:lnTo>
                    <a:lnTo>
                      <a:pt x="46482" y="20574"/>
                    </a:lnTo>
                    <a:lnTo>
                      <a:pt x="46482" y="29718"/>
                    </a:lnTo>
                    <a:lnTo>
                      <a:pt x="48006" y="33528"/>
                    </a:lnTo>
                    <a:lnTo>
                      <a:pt x="50780" y="41529"/>
                    </a:lnTo>
                    <a:lnTo>
                      <a:pt x="54197" y="49530"/>
                    </a:lnTo>
                    <a:lnTo>
                      <a:pt x="57757" y="57531"/>
                    </a:lnTo>
                    <a:lnTo>
                      <a:pt x="60960" y="65532"/>
                    </a:lnTo>
                    <a:lnTo>
                      <a:pt x="64400" y="75723"/>
                    </a:lnTo>
                    <a:lnTo>
                      <a:pt x="66770" y="85915"/>
                    </a:lnTo>
                    <a:lnTo>
                      <a:pt x="68139" y="96393"/>
                    </a:lnTo>
                    <a:lnTo>
                      <a:pt x="68580" y="107442"/>
                    </a:lnTo>
                    <a:lnTo>
                      <a:pt x="69342" y="113538"/>
                    </a:lnTo>
                    <a:lnTo>
                      <a:pt x="68580" y="119634"/>
                    </a:lnTo>
                    <a:lnTo>
                      <a:pt x="68580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2121408" y="6042660"/>
                <a:ext cx="71120" cy="123825"/>
              </a:xfrm>
              <a:custGeom>
                <a:rect b="b" l="l" r="r" t="t"/>
                <a:pathLst>
                  <a:path extrusionOk="0" h="123825" w="71119">
                    <a:moveTo>
                      <a:pt x="0" y="0"/>
                    </a:moveTo>
                    <a:lnTo>
                      <a:pt x="762" y="38100"/>
                    </a:lnTo>
                    <a:lnTo>
                      <a:pt x="6096" y="81534"/>
                    </a:lnTo>
                    <a:lnTo>
                      <a:pt x="20574" y="120396"/>
                    </a:lnTo>
                    <a:lnTo>
                      <a:pt x="40005" y="123634"/>
                    </a:lnTo>
                    <a:lnTo>
                      <a:pt x="46815" y="123205"/>
                    </a:lnTo>
                    <a:lnTo>
                      <a:pt x="53340" y="121920"/>
                    </a:lnTo>
                    <a:lnTo>
                      <a:pt x="60960" y="119634"/>
                    </a:lnTo>
                    <a:lnTo>
                      <a:pt x="66294" y="116586"/>
                    </a:lnTo>
                    <a:lnTo>
                      <a:pt x="70866" y="1104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2149602" y="6086856"/>
                <a:ext cx="36830" cy="14604"/>
              </a:xfrm>
              <a:custGeom>
                <a:rect b="b" l="l" r="r" t="t"/>
                <a:pathLst>
                  <a:path extrusionOk="0" h="14604" w="36830">
                    <a:moveTo>
                      <a:pt x="0" y="13716"/>
                    </a:moveTo>
                    <a:lnTo>
                      <a:pt x="9179" y="14370"/>
                    </a:lnTo>
                    <a:lnTo>
                      <a:pt x="16859" y="14382"/>
                    </a:lnTo>
                    <a:lnTo>
                      <a:pt x="24110" y="12537"/>
                    </a:lnTo>
                    <a:lnTo>
                      <a:pt x="32004" y="7620"/>
                    </a:lnTo>
                    <a:lnTo>
                      <a:pt x="35052" y="4572"/>
                    </a:lnTo>
                    <a:lnTo>
                      <a:pt x="36576" y="3810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2119884" y="6051042"/>
                <a:ext cx="53340" cy="10795"/>
              </a:xfrm>
              <a:custGeom>
                <a:rect b="b" l="l" r="r" t="t"/>
                <a:pathLst>
                  <a:path extrusionOk="0" h="10795" w="53339">
                    <a:moveTo>
                      <a:pt x="0" y="10668"/>
                    </a:moveTo>
                    <a:lnTo>
                      <a:pt x="10870" y="8274"/>
                    </a:lnTo>
                    <a:lnTo>
                      <a:pt x="21812" y="5810"/>
                    </a:lnTo>
                    <a:lnTo>
                      <a:pt x="32896" y="3488"/>
                    </a:lnTo>
                    <a:lnTo>
                      <a:pt x="44196" y="1524"/>
                    </a:lnTo>
                    <a:lnTo>
                      <a:pt x="47244" y="762"/>
                    </a:lnTo>
                    <a:lnTo>
                      <a:pt x="50292" y="762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2220468" y="6071616"/>
                <a:ext cx="62230" cy="114300"/>
              </a:xfrm>
              <a:custGeom>
                <a:rect b="b" l="l" r="r" t="t"/>
                <a:pathLst>
                  <a:path extrusionOk="0" h="114300" w="62230">
                    <a:moveTo>
                      <a:pt x="3810" y="0"/>
                    </a:moveTo>
                    <a:lnTo>
                      <a:pt x="2250" y="8012"/>
                    </a:lnTo>
                    <a:lnTo>
                      <a:pt x="1047" y="16097"/>
                    </a:lnTo>
                    <a:lnTo>
                      <a:pt x="273" y="24324"/>
                    </a:lnTo>
                    <a:lnTo>
                      <a:pt x="0" y="32766"/>
                    </a:lnTo>
                    <a:lnTo>
                      <a:pt x="476" y="41910"/>
                    </a:lnTo>
                    <a:lnTo>
                      <a:pt x="952" y="51053"/>
                    </a:lnTo>
                    <a:lnTo>
                      <a:pt x="1714" y="60197"/>
                    </a:lnTo>
                    <a:lnTo>
                      <a:pt x="3048" y="69342"/>
                    </a:lnTo>
                    <a:lnTo>
                      <a:pt x="4131" y="79152"/>
                    </a:lnTo>
                    <a:lnTo>
                      <a:pt x="16764" y="114300"/>
                    </a:lnTo>
                    <a:lnTo>
                      <a:pt x="22860" y="114300"/>
                    </a:lnTo>
                    <a:lnTo>
                      <a:pt x="29777" y="113740"/>
                    </a:lnTo>
                    <a:lnTo>
                      <a:pt x="35909" y="112109"/>
                    </a:lnTo>
                    <a:lnTo>
                      <a:pt x="41612" y="109477"/>
                    </a:lnTo>
                    <a:lnTo>
                      <a:pt x="47244" y="105918"/>
                    </a:lnTo>
                    <a:lnTo>
                      <a:pt x="53340" y="102107"/>
                    </a:lnTo>
                    <a:lnTo>
                      <a:pt x="57150" y="98297"/>
                    </a:lnTo>
                    <a:lnTo>
                      <a:pt x="61722" y="9220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2243328" y="6108954"/>
                <a:ext cx="29209" cy="12065"/>
              </a:xfrm>
              <a:custGeom>
                <a:rect b="b" l="l" r="r" t="t"/>
                <a:pathLst>
                  <a:path extrusionOk="0" h="12064" w="29210">
                    <a:moveTo>
                      <a:pt x="0" y="10668"/>
                    </a:moveTo>
                    <a:lnTo>
                      <a:pt x="7798" y="11430"/>
                    </a:lnTo>
                    <a:lnTo>
                      <a:pt x="14382" y="11620"/>
                    </a:lnTo>
                    <a:lnTo>
                      <a:pt x="20252" y="9810"/>
                    </a:lnTo>
                    <a:lnTo>
                      <a:pt x="25908" y="4572"/>
                    </a:lnTo>
                    <a:lnTo>
                      <a:pt x="27432" y="3048"/>
                    </a:lnTo>
                    <a:lnTo>
                      <a:pt x="28194" y="1524"/>
                    </a:lnTo>
                    <a:lnTo>
                      <a:pt x="2895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2211324" y="6051042"/>
                <a:ext cx="48895" cy="28575"/>
              </a:xfrm>
              <a:custGeom>
                <a:rect b="b" l="l" r="r" t="t"/>
                <a:pathLst>
                  <a:path extrusionOk="0" h="28575" w="48894">
                    <a:moveTo>
                      <a:pt x="0" y="28193"/>
                    </a:moveTo>
                    <a:lnTo>
                      <a:pt x="12013" y="20895"/>
                    </a:lnTo>
                    <a:lnTo>
                      <a:pt x="24098" y="13811"/>
                    </a:lnTo>
                    <a:lnTo>
                      <a:pt x="36325" y="6869"/>
                    </a:lnTo>
                    <a:lnTo>
                      <a:pt x="4876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>
                <a:off x="2332934" y="6069330"/>
                <a:ext cx="3810" cy="123189"/>
              </a:xfrm>
              <a:custGeom>
                <a:rect b="b" l="l" r="r" t="t"/>
                <a:pathLst>
                  <a:path extrusionOk="0" h="123189" w="3810">
                    <a:moveTo>
                      <a:pt x="1071" y="0"/>
                    </a:moveTo>
                    <a:lnTo>
                      <a:pt x="523" y="12703"/>
                    </a:lnTo>
                    <a:lnTo>
                      <a:pt x="119" y="25622"/>
                    </a:lnTo>
                    <a:lnTo>
                      <a:pt x="0" y="38683"/>
                    </a:lnTo>
                    <a:lnTo>
                      <a:pt x="309" y="51816"/>
                    </a:lnTo>
                    <a:lnTo>
                      <a:pt x="1107" y="67258"/>
                    </a:lnTo>
                    <a:lnTo>
                      <a:pt x="2119" y="82772"/>
                    </a:lnTo>
                    <a:lnTo>
                      <a:pt x="2988" y="98428"/>
                    </a:lnTo>
                    <a:lnTo>
                      <a:pt x="3357" y="114300"/>
                    </a:lnTo>
                    <a:lnTo>
                      <a:pt x="3357" y="118872"/>
                    </a:lnTo>
                    <a:lnTo>
                      <a:pt x="3357" y="119634"/>
                    </a:lnTo>
                    <a:lnTo>
                      <a:pt x="3357" y="1226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>
                <a:off x="2321814" y="6047136"/>
                <a:ext cx="74295" cy="69215"/>
              </a:xfrm>
              <a:custGeom>
                <a:rect b="b" l="l" r="r" t="t"/>
                <a:pathLst>
                  <a:path extrusionOk="0" h="69214" w="74294">
                    <a:moveTo>
                      <a:pt x="0" y="14573"/>
                    </a:moveTo>
                    <a:lnTo>
                      <a:pt x="13846" y="7715"/>
                    </a:lnTo>
                    <a:lnTo>
                      <a:pt x="27336" y="2571"/>
                    </a:lnTo>
                    <a:lnTo>
                      <a:pt x="41255" y="0"/>
                    </a:lnTo>
                    <a:lnTo>
                      <a:pt x="56388" y="857"/>
                    </a:lnTo>
                    <a:lnTo>
                      <a:pt x="67818" y="2381"/>
                    </a:lnTo>
                    <a:lnTo>
                      <a:pt x="73152" y="8477"/>
                    </a:lnTo>
                    <a:lnTo>
                      <a:pt x="73914" y="19145"/>
                    </a:lnTo>
                    <a:lnTo>
                      <a:pt x="72651" y="28741"/>
                    </a:lnTo>
                    <a:lnTo>
                      <a:pt x="68389" y="36480"/>
                    </a:lnTo>
                    <a:lnTo>
                      <a:pt x="62126" y="43362"/>
                    </a:lnTo>
                    <a:lnTo>
                      <a:pt x="54864" y="50387"/>
                    </a:lnTo>
                    <a:lnTo>
                      <a:pt x="49220" y="56030"/>
                    </a:lnTo>
                    <a:lnTo>
                      <a:pt x="43434" y="61245"/>
                    </a:lnTo>
                    <a:lnTo>
                      <a:pt x="37076" y="65603"/>
                    </a:lnTo>
                    <a:lnTo>
                      <a:pt x="29718" y="686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>
                <a:off x="2428494" y="6063996"/>
                <a:ext cx="59055" cy="116205"/>
              </a:xfrm>
              <a:custGeom>
                <a:rect b="b" l="l" r="r" t="t"/>
                <a:pathLst>
                  <a:path extrusionOk="0" h="116204" w="59055">
                    <a:moveTo>
                      <a:pt x="5333" y="0"/>
                    </a:moveTo>
                    <a:lnTo>
                      <a:pt x="2893" y="10275"/>
                    </a:lnTo>
                    <a:lnTo>
                      <a:pt x="1238" y="19907"/>
                    </a:lnTo>
                    <a:lnTo>
                      <a:pt x="297" y="29682"/>
                    </a:lnTo>
                    <a:lnTo>
                      <a:pt x="0" y="40385"/>
                    </a:lnTo>
                    <a:lnTo>
                      <a:pt x="47" y="50553"/>
                    </a:lnTo>
                    <a:lnTo>
                      <a:pt x="7810" y="95726"/>
                    </a:lnTo>
                    <a:lnTo>
                      <a:pt x="16001" y="108965"/>
                    </a:lnTo>
                    <a:lnTo>
                      <a:pt x="19811" y="114299"/>
                    </a:lnTo>
                    <a:lnTo>
                      <a:pt x="27431" y="115823"/>
                    </a:lnTo>
                    <a:lnTo>
                      <a:pt x="33527" y="115061"/>
                    </a:lnTo>
                    <a:lnTo>
                      <a:pt x="40195" y="112180"/>
                    </a:lnTo>
                    <a:lnTo>
                      <a:pt x="57149" y="90677"/>
                    </a:lnTo>
                    <a:lnTo>
                      <a:pt x="58673" y="883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2452878" y="6100572"/>
                <a:ext cx="25400" cy="11430"/>
              </a:xfrm>
              <a:custGeom>
                <a:rect b="b" l="l" r="r" t="t"/>
                <a:pathLst>
                  <a:path extrusionOk="0" h="11429" w="25400">
                    <a:moveTo>
                      <a:pt x="0" y="11429"/>
                    </a:moveTo>
                    <a:lnTo>
                      <a:pt x="8215" y="9965"/>
                    </a:lnTo>
                    <a:lnTo>
                      <a:pt x="14287" y="8286"/>
                    </a:lnTo>
                    <a:lnTo>
                      <a:pt x="19502" y="5322"/>
                    </a:lnTo>
                    <a:lnTo>
                      <a:pt x="2514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2439924" y="6065520"/>
                <a:ext cx="36830" cy="8890"/>
              </a:xfrm>
              <a:custGeom>
                <a:rect b="b" l="l" r="r" t="t"/>
                <a:pathLst>
                  <a:path extrusionOk="0" h="8889" w="36830">
                    <a:moveTo>
                      <a:pt x="0" y="8381"/>
                    </a:moveTo>
                    <a:lnTo>
                      <a:pt x="9144" y="6107"/>
                    </a:lnTo>
                    <a:lnTo>
                      <a:pt x="18288" y="3905"/>
                    </a:lnTo>
                    <a:lnTo>
                      <a:pt x="27432" y="1845"/>
                    </a:lnTo>
                    <a:lnTo>
                      <a:pt x="3657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2501646" y="6059424"/>
                <a:ext cx="48260" cy="127000"/>
              </a:xfrm>
              <a:custGeom>
                <a:rect b="b" l="l" r="r" t="t"/>
                <a:pathLst>
                  <a:path extrusionOk="0" h="127000" w="48260">
                    <a:moveTo>
                      <a:pt x="35051" y="14477"/>
                    </a:moveTo>
                    <a:lnTo>
                      <a:pt x="32039" y="10608"/>
                    </a:lnTo>
                    <a:lnTo>
                      <a:pt x="26955" y="4667"/>
                    </a:lnTo>
                    <a:lnTo>
                      <a:pt x="20585" y="11"/>
                    </a:lnTo>
                    <a:lnTo>
                      <a:pt x="13715" y="0"/>
                    </a:lnTo>
                    <a:lnTo>
                      <a:pt x="6857" y="6310"/>
                    </a:lnTo>
                    <a:lnTo>
                      <a:pt x="2857" y="15049"/>
                    </a:lnTo>
                    <a:lnTo>
                      <a:pt x="857" y="24645"/>
                    </a:lnTo>
                    <a:lnTo>
                      <a:pt x="0" y="33527"/>
                    </a:lnTo>
                    <a:lnTo>
                      <a:pt x="535" y="43362"/>
                    </a:lnTo>
                    <a:lnTo>
                      <a:pt x="31432" y="81914"/>
                    </a:lnTo>
                    <a:lnTo>
                      <a:pt x="39862" y="90082"/>
                    </a:lnTo>
                    <a:lnTo>
                      <a:pt x="45719" y="99821"/>
                    </a:lnTo>
                    <a:lnTo>
                      <a:pt x="48005" y="106679"/>
                    </a:lnTo>
                    <a:lnTo>
                      <a:pt x="47243" y="115823"/>
                    </a:lnTo>
                    <a:lnTo>
                      <a:pt x="41147" y="121157"/>
                    </a:lnTo>
                    <a:lnTo>
                      <a:pt x="36575" y="124967"/>
                    </a:lnTo>
                    <a:lnTo>
                      <a:pt x="26669" y="126491"/>
                    </a:lnTo>
                    <a:lnTo>
                      <a:pt x="24383" y="119633"/>
                    </a:lnTo>
                    <a:lnTo>
                      <a:pt x="24383" y="116585"/>
                    </a:lnTo>
                    <a:lnTo>
                      <a:pt x="23621" y="113537"/>
                    </a:lnTo>
                    <a:lnTo>
                      <a:pt x="23621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2569464" y="6047232"/>
                <a:ext cx="78740" cy="109855"/>
              </a:xfrm>
              <a:custGeom>
                <a:rect b="b" l="l" r="r" t="t"/>
                <a:pathLst>
                  <a:path extrusionOk="0" h="109854" w="78739">
                    <a:moveTo>
                      <a:pt x="0" y="25146"/>
                    </a:moveTo>
                    <a:lnTo>
                      <a:pt x="39624" y="21336"/>
                    </a:lnTo>
                    <a:lnTo>
                      <a:pt x="76200" y="6096"/>
                    </a:lnTo>
                    <a:lnTo>
                      <a:pt x="77724" y="3810"/>
                    </a:lnTo>
                    <a:lnTo>
                      <a:pt x="78486" y="3048"/>
                    </a:lnTo>
                    <a:lnTo>
                      <a:pt x="76200" y="1524"/>
                    </a:lnTo>
                    <a:lnTo>
                      <a:pt x="71628" y="0"/>
                    </a:lnTo>
                    <a:lnTo>
                      <a:pt x="66294" y="1524"/>
                    </a:lnTo>
                    <a:lnTo>
                      <a:pt x="59364" y="3238"/>
                    </a:lnTo>
                    <a:lnTo>
                      <a:pt x="52577" y="6096"/>
                    </a:lnTo>
                    <a:lnTo>
                      <a:pt x="46362" y="10096"/>
                    </a:lnTo>
                    <a:lnTo>
                      <a:pt x="41148" y="15240"/>
                    </a:lnTo>
                    <a:lnTo>
                      <a:pt x="36576" y="20574"/>
                    </a:lnTo>
                    <a:lnTo>
                      <a:pt x="36576" y="32004"/>
                    </a:lnTo>
                    <a:lnTo>
                      <a:pt x="37338" y="38862"/>
                    </a:lnTo>
                    <a:lnTo>
                      <a:pt x="39100" y="47303"/>
                    </a:lnTo>
                    <a:lnTo>
                      <a:pt x="41719" y="55530"/>
                    </a:lnTo>
                    <a:lnTo>
                      <a:pt x="44624" y="63615"/>
                    </a:lnTo>
                    <a:lnTo>
                      <a:pt x="47244" y="71628"/>
                    </a:lnTo>
                    <a:lnTo>
                      <a:pt x="48910" y="78974"/>
                    </a:lnTo>
                    <a:lnTo>
                      <a:pt x="50292" y="86963"/>
                    </a:lnTo>
                    <a:lnTo>
                      <a:pt x="51101" y="95095"/>
                    </a:lnTo>
                    <a:lnTo>
                      <a:pt x="51054" y="102870"/>
                    </a:lnTo>
                    <a:lnTo>
                      <a:pt x="50292" y="109728"/>
                    </a:lnTo>
                    <a:lnTo>
                      <a:pt x="48006" y="108966"/>
                    </a:lnTo>
                    <a:lnTo>
                      <a:pt x="42672" y="1097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543" name="Google Shape;1543;p14"/>
            <p:cNvGrpSpPr/>
            <p:nvPr/>
          </p:nvGrpSpPr>
          <p:grpSpPr>
            <a:xfrm>
              <a:off x="2852902" y="6035040"/>
              <a:ext cx="721639" cy="163854"/>
              <a:chOff x="2852902" y="6035040"/>
              <a:chExt cx="721639" cy="163854"/>
            </a:xfrm>
          </p:grpSpPr>
          <p:pic>
            <p:nvPicPr>
              <p:cNvPr id="1544" name="Google Shape;1544;p14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2852902" y="6038919"/>
                <a:ext cx="129126" cy="159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5" name="Google Shape;1545;p14"/>
              <p:cNvSpPr/>
              <p:nvPr/>
            </p:nvSpPr>
            <p:spPr>
              <a:xfrm>
                <a:off x="3014757" y="6057138"/>
                <a:ext cx="60960" cy="100330"/>
              </a:xfrm>
              <a:custGeom>
                <a:rect b="b" l="l" r="r" t="t"/>
                <a:pathLst>
                  <a:path extrusionOk="0" h="100329" w="60960">
                    <a:moveTo>
                      <a:pt x="476" y="0"/>
                    </a:moveTo>
                    <a:lnTo>
                      <a:pt x="59" y="10703"/>
                    </a:lnTo>
                    <a:lnTo>
                      <a:pt x="0" y="20478"/>
                    </a:lnTo>
                    <a:lnTo>
                      <a:pt x="369" y="30110"/>
                    </a:lnTo>
                    <a:lnTo>
                      <a:pt x="1238" y="40386"/>
                    </a:lnTo>
                    <a:lnTo>
                      <a:pt x="2809" y="48958"/>
                    </a:lnTo>
                    <a:lnTo>
                      <a:pt x="4095" y="57531"/>
                    </a:lnTo>
                    <a:lnTo>
                      <a:pt x="5095" y="66103"/>
                    </a:lnTo>
                    <a:lnTo>
                      <a:pt x="5810" y="74676"/>
                    </a:lnTo>
                    <a:lnTo>
                      <a:pt x="5810" y="81534"/>
                    </a:lnTo>
                    <a:lnTo>
                      <a:pt x="5048" y="89916"/>
                    </a:lnTo>
                    <a:lnTo>
                      <a:pt x="10382" y="96012"/>
                    </a:lnTo>
                    <a:lnTo>
                      <a:pt x="14192" y="99822"/>
                    </a:lnTo>
                    <a:lnTo>
                      <a:pt x="26384" y="99060"/>
                    </a:lnTo>
                    <a:lnTo>
                      <a:pt x="30956" y="98298"/>
                    </a:lnTo>
                    <a:lnTo>
                      <a:pt x="59150" y="80772"/>
                    </a:lnTo>
                    <a:lnTo>
                      <a:pt x="60674" y="792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3030474" y="6092190"/>
                <a:ext cx="33655" cy="16510"/>
              </a:xfrm>
              <a:custGeom>
                <a:rect b="b" l="l" r="r" t="t"/>
                <a:pathLst>
                  <a:path extrusionOk="0" h="16510" w="33655">
                    <a:moveTo>
                      <a:pt x="0" y="16001"/>
                    </a:moveTo>
                    <a:lnTo>
                      <a:pt x="9203" y="12751"/>
                    </a:lnTo>
                    <a:lnTo>
                      <a:pt x="17621" y="9429"/>
                    </a:lnTo>
                    <a:lnTo>
                      <a:pt x="25610" y="5393"/>
                    </a:lnTo>
                    <a:lnTo>
                      <a:pt x="3352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>
                <a:off x="3020568" y="6041898"/>
                <a:ext cx="41275" cy="28575"/>
              </a:xfrm>
              <a:custGeom>
                <a:rect b="b" l="l" r="r" t="t"/>
                <a:pathLst>
                  <a:path extrusionOk="0" h="28575" w="41275">
                    <a:moveTo>
                      <a:pt x="0" y="28193"/>
                    </a:moveTo>
                    <a:lnTo>
                      <a:pt x="29717" y="2285"/>
                    </a:lnTo>
                    <a:lnTo>
                      <a:pt x="33527" y="1523"/>
                    </a:lnTo>
                    <a:lnTo>
                      <a:pt x="37337" y="761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>
                <a:off x="3107626" y="6059424"/>
                <a:ext cx="62865" cy="119380"/>
              </a:xfrm>
              <a:custGeom>
                <a:rect b="b" l="l" r="r" t="t"/>
                <a:pathLst>
                  <a:path extrusionOk="0" h="119379" w="62864">
                    <a:moveTo>
                      <a:pt x="47815" y="20573"/>
                    </a:moveTo>
                    <a:lnTo>
                      <a:pt x="10477" y="0"/>
                    </a:lnTo>
                    <a:lnTo>
                      <a:pt x="6667" y="2285"/>
                    </a:lnTo>
                    <a:lnTo>
                      <a:pt x="3619" y="9905"/>
                    </a:lnTo>
                    <a:lnTo>
                      <a:pt x="1238" y="18073"/>
                    </a:lnTo>
                    <a:lnTo>
                      <a:pt x="0" y="27812"/>
                    </a:lnTo>
                    <a:lnTo>
                      <a:pt x="190" y="37552"/>
                    </a:lnTo>
                    <a:lnTo>
                      <a:pt x="32575" y="67055"/>
                    </a:lnTo>
                    <a:lnTo>
                      <a:pt x="47148" y="71342"/>
                    </a:lnTo>
                    <a:lnTo>
                      <a:pt x="54328" y="74235"/>
                    </a:lnTo>
                    <a:lnTo>
                      <a:pt x="60007" y="78485"/>
                    </a:lnTo>
                    <a:lnTo>
                      <a:pt x="62757" y="83962"/>
                    </a:lnTo>
                    <a:lnTo>
                      <a:pt x="62579" y="89725"/>
                    </a:lnTo>
                    <a:lnTo>
                      <a:pt x="36397" y="118252"/>
                    </a:lnTo>
                    <a:lnTo>
                      <a:pt x="28003" y="118871"/>
                    </a:lnTo>
                    <a:lnTo>
                      <a:pt x="27241" y="118109"/>
                    </a:lnTo>
                    <a:lnTo>
                      <a:pt x="26479" y="117347"/>
                    </a:lnTo>
                    <a:lnTo>
                      <a:pt x="25717" y="1165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>
                <a:off x="3194018" y="6079236"/>
                <a:ext cx="58419" cy="80645"/>
              </a:xfrm>
              <a:custGeom>
                <a:rect b="b" l="l" r="r" t="t"/>
                <a:pathLst>
                  <a:path extrusionOk="0" h="80645" w="58420">
                    <a:moveTo>
                      <a:pt x="32289" y="0"/>
                    </a:moveTo>
                    <a:lnTo>
                      <a:pt x="1059" y="26241"/>
                    </a:lnTo>
                    <a:lnTo>
                      <a:pt x="0" y="35814"/>
                    </a:lnTo>
                    <a:lnTo>
                      <a:pt x="226" y="45386"/>
                    </a:lnTo>
                    <a:lnTo>
                      <a:pt x="26193" y="78486"/>
                    </a:lnTo>
                    <a:lnTo>
                      <a:pt x="34944" y="80260"/>
                    </a:lnTo>
                    <a:lnTo>
                      <a:pt x="43052" y="80105"/>
                    </a:lnTo>
                    <a:lnTo>
                      <a:pt x="50732" y="78378"/>
                    </a:lnTo>
                    <a:lnTo>
                      <a:pt x="58197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>
                <a:off x="3282695" y="6077712"/>
                <a:ext cx="59055" cy="100965"/>
              </a:xfrm>
              <a:custGeom>
                <a:rect b="b" l="l" r="r" t="t"/>
                <a:pathLst>
                  <a:path extrusionOk="0" h="100964" w="59054">
                    <a:moveTo>
                      <a:pt x="0" y="0"/>
                    </a:moveTo>
                    <a:lnTo>
                      <a:pt x="142" y="10179"/>
                    </a:lnTo>
                    <a:lnTo>
                      <a:pt x="571" y="20288"/>
                    </a:lnTo>
                    <a:lnTo>
                      <a:pt x="1285" y="30539"/>
                    </a:lnTo>
                    <a:lnTo>
                      <a:pt x="2286" y="41148"/>
                    </a:lnTo>
                    <a:lnTo>
                      <a:pt x="3083" y="50982"/>
                    </a:lnTo>
                    <a:lnTo>
                      <a:pt x="3524" y="60960"/>
                    </a:lnTo>
                    <a:lnTo>
                      <a:pt x="4107" y="70937"/>
                    </a:lnTo>
                    <a:lnTo>
                      <a:pt x="5334" y="80772"/>
                    </a:lnTo>
                    <a:lnTo>
                      <a:pt x="6096" y="86868"/>
                    </a:lnTo>
                    <a:lnTo>
                      <a:pt x="6858" y="95250"/>
                    </a:lnTo>
                    <a:lnTo>
                      <a:pt x="13716" y="98298"/>
                    </a:lnTo>
                    <a:lnTo>
                      <a:pt x="19812" y="100584"/>
                    </a:lnTo>
                    <a:lnTo>
                      <a:pt x="29718" y="98298"/>
                    </a:lnTo>
                    <a:lnTo>
                      <a:pt x="35052" y="95250"/>
                    </a:lnTo>
                    <a:lnTo>
                      <a:pt x="40969" y="91987"/>
                    </a:lnTo>
                    <a:lnTo>
                      <a:pt x="46958" y="88011"/>
                    </a:lnTo>
                    <a:lnTo>
                      <a:pt x="52518" y="83462"/>
                    </a:lnTo>
                    <a:lnTo>
                      <a:pt x="57150" y="78486"/>
                    </a:lnTo>
                    <a:lnTo>
                      <a:pt x="57912" y="76962"/>
                    </a:lnTo>
                    <a:lnTo>
                      <a:pt x="57912" y="75438"/>
                    </a:lnTo>
                    <a:lnTo>
                      <a:pt x="58674" y="739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1" name="Google Shape;1551;p14"/>
              <p:cNvSpPr/>
              <p:nvPr/>
            </p:nvSpPr>
            <p:spPr>
              <a:xfrm>
                <a:off x="3300222" y="6111240"/>
                <a:ext cx="21590" cy="22225"/>
              </a:xfrm>
              <a:custGeom>
                <a:rect b="b" l="l" r="r" t="t"/>
                <a:pathLst>
                  <a:path extrusionOk="0" h="22225" w="21589">
                    <a:moveTo>
                      <a:pt x="0" y="22098"/>
                    </a:moveTo>
                    <a:lnTo>
                      <a:pt x="6012" y="16609"/>
                    </a:lnTo>
                    <a:lnTo>
                      <a:pt x="11525" y="11334"/>
                    </a:lnTo>
                    <a:lnTo>
                      <a:pt x="16609" y="5917"/>
                    </a:lnTo>
                    <a:lnTo>
                      <a:pt x="2133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2" name="Google Shape;1552;p14"/>
              <p:cNvSpPr/>
              <p:nvPr/>
            </p:nvSpPr>
            <p:spPr>
              <a:xfrm>
                <a:off x="3306318" y="6074664"/>
                <a:ext cx="22860" cy="9525"/>
              </a:xfrm>
              <a:custGeom>
                <a:rect b="b" l="l" r="r" t="t"/>
                <a:pathLst>
                  <a:path extrusionOk="0" h="9525" w="22860">
                    <a:moveTo>
                      <a:pt x="0" y="9144"/>
                    </a:moveTo>
                    <a:lnTo>
                      <a:pt x="12191" y="2286"/>
                    </a:lnTo>
                    <a:lnTo>
                      <a:pt x="14477" y="0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>
                <a:off x="3362705" y="6095238"/>
                <a:ext cx="3810" cy="67945"/>
              </a:xfrm>
              <a:custGeom>
                <a:rect b="b" l="l" r="r" t="t"/>
                <a:pathLst>
                  <a:path extrusionOk="0" h="67945" w="3810">
                    <a:moveTo>
                      <a:pt x="1524" y="0"/>
                    </a:moveTo>
                    <a:lnTo>
                      <a:pt x="2190" y="11430"/>
                    </a:lnTo>
                    <a:lnTo>
                      <a:pt x="2857" y="22860"/>
                    </a:lnTo>
                    <a:lnTo>
                      <a:pt x="3238" y="34290"/>
                    </a:lnTo>
                    <a:lnTo>
                      <a:pt x="3048" y="45720"/>
                    </a:lnTo>
                    <a:lnTo>
                      <a:pt x="2286" y="52578"/>
                    </a:lnTo>
                    <a:lnTo>
                      <a:pt x="1524" y="60198"/>
                    </a:lnTo>
                    <a:lnTo>
                      <a:pt x="0" y="67818"/>
                    </a:lnTo>
                    <a:lnTo>
                      <a:pt x="0" y="62484"/>
                    </a:lnTo>
                    <a:lnTo>
                      <a:pt x="0" y="57150"/>
                    </a:lnTo>
                    <a:lnTo>
                      <a:pt x="0" y="5181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>
                <a:off x="3362705" y="6070092"/>
                <a:ext cx="62865" cy="71120"/>
              </a:xfrm>
              <a:custGeom>
                <a:rect b="b" l="l" r="r" t="t"/>
                <a:pathLst>
                  <a:path extrusionOk="0" h="71120" w="62864">
                    <a:moveTo>
                      <a:pt x="0" y="38100"/>
                    </a:moveTo>
                    <a:lnTo>
                      <a:pt x="12668" y="35373"/>
                    </a:lnTo>
                    <a:lnTo>
                      <a:pt x="20193" y="35718"/>
                    </a:lnTo>
                    <a:lnTo>
                      <a:pt x="26574" y="39921"/>
                    </a:lnTo>
                    <a:lnTo>
                      <a:pt x="35814" y="48767"/>
                    </a:lnTo>
                    <a:lnTo>
                      <a:pt x="40957" y="53459"/>
                    </a:lnTo>
                    <a:lnTo>
                      <a:pt x="46101" y="58292"/>
                    </a:lnTo>
                    <a:lnTo>
                      <a:pt x="51244" y="63126"/>
                    </a:lnTo>
                    <a:lnTo>
                      <a:pt x="56388" y="67817"/>
                    </a:lnTo>
                    <a:lnTo>
                      <a:pt x="59436" y="70865"/>
                    </a:lnTo>
                    <a:lnTo>
                      <a:pt x="58674" y="70104"/>
                    </a:lnTo>
                    <a:lnTo>
                      <a:pt x="61722" y="70865"/>
                    </a:lnTo>
                    <a:lnTo>
                      <a:pt x="62484" y="64769"/>
                    </a:lnTo>
                    <a:lnTo>
                      <a:pt x="62484" y="58673"/>
                    </a:lnTo>
                    <a:lnTo>
                      <a:pt x="62484" y="52577"/>
                    </a:lnTo>
                    <a:lnTo>
                      <a:pt x="54864" y="8381"/>
                    </a:lnTo>
                    <a:lnTo>
                      <a:pt x="54101" y="5333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465576" y="6035040"/>
                <a:ext cx="55244" cy="102235"/>
              </a:xfrm>
              <a:custGeom>
                <a:rect b="b" l="l" r="r" t="t"/>
                <a:pathLst>
                  <a:path extrusionOk="0" h="102235" w="55245">
                    <a:moveTo>
                      <a:pt x="0" y="6095"/>
                    </a:moveTo>
                    <a:lnTo>
                      <a:pt x="9560" y="7060"/>
                    </a:lnTo>
                    <a:lnTo>
                      <a:pt x="18192" y="7524"/>
                    </a:lnTo>
                    <a:lnTo>
                      <a:pt x="26681" y="7274"/>
                    </a:lnTo>
                    <a:lnTo>
                      <a:pt x="35814" y="6095"/>
                    </a:lnTo>
                    <a:lnTo>
                      <a:pt x="42672" y="5333"/>
                    </a:lnTo>
                    <a:lnTo>
                      <a:pt x="49530" y="3809"/>
                    </a:lnTo>
                    <a:lnTo>
                      <a:pt x="54864" y="761"/>
                    </a:lnTo>
                    <a:lnTo>
                      <a:pt x="54864" y="0"/>
                    </a:lnTo>
                    <a:lnTo>
                      <a:pt x="48006" y="761"/>
                    </a:lnTo>
                    <a:lnTo>
                      <a:pt x="26670" y="35051"/>
                    </a:lnTo>
                    <a:lnTo>
                      <a:pt x="26384" y="45327"/>
                    </a:lnTo>
                    <a:lnTo>
                      <a:pt x="26670" y="55530"/>
                    </a:lnTo>
                    <a:lnTo>
                      <a:pt x="34635" y="95476"/>
                    </a:lnTo>
                    <a:lnTo>
                      <a:pt x="41148" y="102107"/>
                    </a:lnTo>
                    <a:lnTo>
                      <a:pt x="41910" y="100583"/>
                    </a:lnTo>
                    <a:lnTo>
                      <a:pt x="44958" y="998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51681" y="608609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1557" name="Google Shape;1557;p14"/>
          <p:cNvSpPr/>
          <p:nvPr/>
        </p:nvSpPr>
        <p:spPr>
          <a:xfrm>
            <a:off x="5852134" y="4030217"/>
            <a:ext cx="135210" cy="1764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558" name="Google Shape;1558;p14"/>
          <p:cNvCxnSpPr/>
          <p:nvPr/>
        </p:nvCxnSpPr>
        <p:spPr>
          <a:xfrm>
            <a:off x="5095239" y="2590800"/>
            <a:ext cx="1718539" cy="318099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3" name="Google Shape;1563;p15"/>
          <p:cNvGrpSpPr/>
          <p:nvPr/>
        </p:nvGrpSpPr>
        <p:grpSpPr>
          <a:xfrm>
            <a:off x="762001" y="4034028"/>
            <a:ext cx="8479916" cy="1378182"/>
            <a:chOff x="2058161" y="4034028"/>
            <a:chExt cx="7183755" cy="1146834"/>
          </a:xfrm>
        </p:grpSpPr>
        <p:pic>
          <p:nvPicPr>
            <p:cNvPr id="1564" name="Google Shape;156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29430" y="4959070"/>
              <a:ext cx="253034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5" name="Google Shape;1565;p15"/>
            <p:cNvGrpSpPr/>
            <p:nvPr/>
          </p:nvGrpSpPr>
          <p:grpSpPr>
            <a:xfrm>
              <a:off x="4556734" y="4900421"/>
              <a:ext cx="586790" cy="280441"/>
              <a:chOff x="4556734" y="4900421"/>
              <a:chExt cx="586790" cy="280441"/>
            </a:xfrm>
          </p:grpSpPr>
          <p:pic>
            <p:nvPicPr>
              <p:cNvPr id="1566" name="Google Shape;1566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56734" y="4900421"/>
                <a:ext cx="288086" cy="2804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7" name="Google Shape;1567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74488" y="4917160"/>
                <a:ext cx="269036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8" name="Google Shape;1568;p15"/>
            <p:cNvGrpSpPr/>
            <p:nvPr/>
          </p:nvGrpSpPr>
          <p:grpSpPr>
            <a:xfrm>
              <a:off x="5500852" y="4845056"/>
              <a:ext cx="621080" cy="218673"/>
              <a:chOff x="5500852" y="4845056"/>
              <a:chExt cx="621080" cy="218673"/>
            </a:xfrm>
          </p:grpSpPr>
          <p:pic>
            <p:nvPicPr>
              <p:cNvPr id="1569" name="Google Shape;1569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500852" y="4845056"/>
                <a:ext cx="435914" cy="2186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0" name="Google Shape;1570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975578" y="4896348"/>
                <a:ext cx="146354" cy="100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71" name="Google Shape;1571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10858" y="4812766"/>
              <a:ext cx="157772" cy="1554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2" name="Google Shape;1572;p15"/>
            <p:cNvGrpSpPr/>
            <p:nvPr/>
          </p:nvGrpSpPr>
          <p:grpSpPr>
            <a:xfrm>
              <a:off x="6718435" y="4736246"/>
              <a:ext cx="295275" cy="264160"/>
              <a:chOff x="6718435" y="4736246"/>
              <a:chExt cx="295275" cy="264160"/>
            </a:xfrm>
          </p:grpSpPr>
          <p:pic>
            <p:nvPicPr>
              <p:cNvPr id="1573" name="Google Shape;1573;p1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850354" y="4810480"/>
                <a:ext cx="92252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4" name="Google Shape;1574;p15"/>
              <p:cNvSpPr/>
              <p:nvPr/>
            </p:nvSpPr>
            <p:spPr>
              <a:xfrm>
                <a:off x="6718435" y="4736246"/>
                <a:ext cx="295275" cy="264160"/>
              </a:xfrm>
              <a:custGeom>
                <a:rect b="b" l="l" r="r" t="t"/>
                <a:pathLst>
                  <a:path extrusionOk="0" h="264160" w="295275">
                    <a:moveTo>
                      <a:pt x="219575" y="12537"/>
                    </a:moveTo>
                    <a:lnTo>
                      <a:pt x="200263" y="6453"/>
                    </a:lnTo>
                    <a:lnTo>
                      <a:pt x="181665" y="2155"/>
                    </a:lnTo>
                    <a:lnTo>
                      <a:pt x="162782" y="0"/>
                    </a:lnTo>
                    <a:lnTo>
                      <a:pt x="142613" y="345"/>
                    </a:lnTo>
                    <a:lnTo>
                      <a:pt x="98226" y="10156"/>
                    </a:lnTo>
                    <a:lnTo>
                      <a:pt x="57269" y="30825"/>
                    </a:lnTo>
                    <a:lnTo>
                      <a:pt x="23169" y="66448"/>
                    </a:lnTo>
                    <a:lnTo>
                      <a:pt x="3929" y="112359"/>
                    </a:lnTo>
                    <a:lnTo>
                      <a:pt x="0" y="137088"/>
                    </a:lnTo>
                    <a:lnTo>
                      <a:pt x="1071" y="161603"/>
                    </a:lnTo>
                    <a:lnTo>
                      <a:pt x="19931" y="206847"/>
                    </a:lnTo>
                    <a:lnTo>
                      <a:pt x="61460" y="240851"/>
                    </a:lnTo>
                    <a:lnTo>
                      <a:pt x="112133" y="259425"/>
                    </a:lnTo>
                    <a:lnTo>
                      <a:pt x="166044" y="264092"/>
                    </a:lnTo>
                    <a:lnTo>
                      <a:pt x="193143" y="260818"/>
                    </a:lnTo>
                    <a:lnTo>
                      <a:pt x="238601" y="243982"/>
                    </a:lnTo>
                    <a:lnTo>
                      <a:pt x="273034" y="215288"/>
                    </a:lnTo>
                    <a:lnTo>
                      <a:pt x="292072" y="177998"/>
                    </a:lnTo>
                    <a:lnTo>
                      <a:pt x="295108" y="157412"/>
                    </a:lnTo>
                    <a:lnTo>
                      <a:pt x="294858" y="136397"/>
                    </a:lnTo>
                    <a:lnTo>
                      <a:pt x="285928" y="95095"/>
                    </a:lnTo>
                    <a:lnTo>
                      <a:pt x="266997" y="54661"/>
                    </a:lnTo>
                    <a:lnTo>
                      <a:pt x="238529" y="16061"/>
                    </a:lnTo>
                    <a:lnTo>
                      <a:pt x="203573" y="8727"/>
                    </a:lnTo>
                    <a:lnTo>
                      <a:pt x="202811" y="186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575" name="Google Shape;1575;p15"/>
            <p:cNvSpPr/>
            <p:nvPr/>
          </p:nvSpPr>
          <p:spPr>
            <a:xfrm>
              <a:off x="7088885" y="4840223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2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4572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76" name="Google Shape;1576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493738" y="4283176"/>
              <a:ext cx="208838" cy="221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7" name="Google Shape;1577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69512" y="4315180"/>
              <a:ext cx="283229" cy="172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8" name="Google Shape;1578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520819" y="4263364"/>
              <a:ext cx="494172" cy="1996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9" name="Google Shape;1579;p15"/>
            <p:cNvGrpSpPr/>
            <p:nvPr/>
          </p:nvGrpSpPr>
          <p:grpSpPr>
            <a:xfrm>
              <a:off x="8274557" y="4232147"/>
              <a:ext cx="141732" cy="158623"/>
              <a:chOff x="8274557" y="4232147"/>
              <a:chExt cx="141732" cy="158623"/>
            </a:xfrm>
          </p:grpSpPr>
          <p:sp>
            <p:nvSpPr>
              <p:cNvPr id="1580" name="Google Shape;1580;p15"/>
              <p:cNvSpPr/>
              <p:nvPr/>
            </p:nvSpPr>
            <p:spPr>
              <a:xfrm>
                <a:off x="8305799" y="4302251"/>
                <a:ext cx="8890" cy="73660"/>
              </a:xfrm>
              <a:custGeom>
                <a:rect b="b" l="l" r="r" t="t"/>
                <a:pathLst>
                  <a:path extrusionOk="0" h="73660" w="8890">
                    <a:moveTo>
                      <a:pt x="2285" y="0"/>
                    </a:moveTo>
                    <a:lnTo>
                      <a:pt x="1523" y="8382"/>
                    </a:lnTo>
                    <a:lnTo>
                      <a:pt x="761" y="16002"/>
                    </a:lnTo>
                    <a:lnTo>
                      <a:pt x="0" y="24384"/>
                    </a:lnTo>
                    <a:lnTo>
                      <a:pt x="5333" y="65532"/>
                    </a:lnTo>
                    <a:lnTo>
                      <a:pt x="6857" y="70104"/>
                    </a:lnTo>
                    <a:lnTo>
                      <a:pt x="6857" y="70866"/>
                    </a:lnTo>
                    <a:lnTo>
                      <a:pt x="8381" y="7315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8274557" y="423214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8369045" y="4288535"/>
                <a:ext cx="6350" cy="102235"/>
              </a:xfrm>
              <a:custGeom>
                <a:rect b="b" l="l" r="r" t="t"/>
                <a:pathLst>
                  <a:path extrusionOk="0" h="102235" w="6350">
                    <a:moveTo>
                      <a:pt x="6096" y="0"/>
                    </a:moveTo>
                    <a:lnTo>
                      <a:pt x="5405" y="14989"/>
                    </a:lnTo>
                    <a:lnTo>
                      <a:pt x="4572" y="30194"/>
                    </a:lnTo>
                    <a:lnTo>
                      <a:pt x="3738" y="45541"/>
                    </a:lnTo>
                    <a:lnTo>
                      <a:pt x="3048" y="60960"/>
                    </a:lnTo>
                    <a:lnTo>
                      <a:pt x="3000" y="71568"/>
                    </a:lnTo>
                    <a:lnTo>
                      <a:pt x="2667" y="81819"/>
                    </a:lnTo>
                    <a:lnTo>
                      <a:pt x="1762" y="91928"/>
                    </a:lnTo>
                    <a:lnTo>
                      <a:pt x="0" y="10210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8343899" y="4322063"/>
                <a:ext cx="72390" cy="17145"/>
              </a:xfrm>
              <a:custGeom>
                <a:rect b="b" l="l" r="r" t="t"/>
                <a:pathLst>
                  <a:path extrusionOk="0" h="17145" w="72390">
                    <a:moveTo>
                      <a:pt x="0" y="16763"/>
                    </a:moveTo>
                    <a:lnTo>
                      <a:pt x="17740" y="11251"/>
                    </a:lnTo>
                    <a:lnTo>
                      <a:pt x="35623" y="6953"/>
                    </a:lnTo>
                    <a:lnTo>
                      <a:pt x="53792" y="3369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584" name="Google Shape;1584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599906" y="4245076"/>
              <a:ext cx="138734" cy="129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5" name="Google Shape;1585;p15"/>
            <p:cNvSpPr/>
            <p:nvPr/>
          </p:nvSpPr>
          <p:spPr>
            <a:xfrm>
              <a:off x="6438138" y="4218432"/>
              <a:ext cx="364490" cy="371475"/>
            </a:xfrm>
            <a:custGeom>
              <a:rect b="b" l="l" r="r" t="t"/>
              <a:pathLst>
                <a:path extrusionOk="0" h="371475" w="364490">
                  <a:moveTo>
                    <a:pt x="13715" y="336804"/>
                  </a:moveTo>
                  <a:lnTo>
                    <a:pt x="12025" y="320242"/>
                  </a:lnTo>
                  <a:lnTo>
                    <a:pt x="10477" y="303752"/>
                  </a:lnTo>
                  <a:lnTo>
                    <a:pt x="9215" y="287404"/>
                  </a:lnTo>
                  <a:lnTo>
                    <a:pt x="8381" y="271272"/>
                  </a:lnTo>
                  <a:lnTo>
                    <a:pt x="6250" y="240994"/>
                  </a:lnTo>
                  <a:lnTo>
                    <a:pt x="4476" y="210788"/>
                  </a:lnTo>
                  <a:lnTo>
                    <a:pt x="3131" y="180724"/>
                  </a:lnTo>
                  <a:lnTo>
                    <a:pt x="2285" y="150876"/>
                  </a:lnTo>
                  <a:lnTo>
                    <a:pt x="1726" y="132004"/>
                  </a:lnTo>
                  <a:lnTo>
                    <a:pt x="1238" y="113061"/>
                  </a:lnTo>
                  <a:lnTo>
                    <a:pt x="892" y="93976"/>
                  </a:lnTo>
                  <a:lnTo>
                    <a:pt x="761" y="74676"/>
                  </a:lnTo>
                  <a:lnTo>
                    <a:pt x="761" y="70866"/>
                  </a:lnTo>
                  <a:lnTo>
                    <a:pt x="0" y="64770"/>
                  </a:lnTo>
                  <a:lnTo>
                    <a:pt x="1523" y="60960"/>
                  </a:lnTo>
                  <a:lnTo>
                    <a:pt x="2285" y="58674"/>
                  </a:lnTo>
                  <a:lnTo>
                    <a:pt x="3809" y="56388"/>
                  </a:lnTo>
                  <a:lnTo>
                    <a:pt x="5333" y="54864"/>
                  </a:lnTo>
                  <a:lnTo>
                    <a:pt x="6095" y="53340"/>
                  </a:lnTo>
                  <a:lnTo>
                    <a:pt x="6857" y="51816"/>
                  </a:lnTo>
                  <a:lnTo>
                    <a:pt x="8381" y="51816"/>
                  </a:lnTo>
                  <a:lnTo>
                    <a:pt x="11429" y="50292"/>
                  </a:lnTo>
                  <a:lnTo>
                    <a:pt x="17525" y="51054"/>
                  </a:lnTo>
                  <a:lnTo>
                    <a:pt x="20573" y="50292"/>
                  </a:lnTo>
                  <a:lnTo>
                    <a:pt x="64007" y="42672"/>
                  </a:lnTo>
                  <a:lnTo>
                    <a:pt x="83438" y="37695"/>
                  </a:lnTo>
                  <a:lnTo>
                    <a:pt x="102869" y="33147"/>
                  </a:lnTo>
                  <a:lnTo>
                    <a:pt x="141731" y="25908"/>
                  </a:lnTo>
                  <a:lnTo>
                    <a:pt x="185165" y="20193"/>
                  </a:lnTo>
                  <a:lnTo>
                    <a:pt x="228599" y="16764"/>
                  </a:lnTo>
                  <a:lnTo>
                    <a:pt x="246757" y="15478"/>
                  </a:lnTo>
                  <a:lnTo>
                    <a:pt x="264699" y="13906"/>
                  </a:lnTo>
                  <a:lnTo>
                    <a:pt x="282499" y="12049"/>
                  </a:lnTo>
                  <a:lnTo>
                    <a:pt x="300227" y="9906"/>
                  </a:lnTo>
                  <a:lnTo>
                    <a:pt x="314515" y="7512"/>
                  </a:lnTo>
                  <a:lnTo>
                    <a:pt x="328802" y="5048"/>
                  </a:lnTo>
                  <a:lnTo>
                    <a:pt x="343090" y="2726"/>
                  </a:lnTo>
                  <a:lnTo>
                    <a:pt x="357377" y="762"/>
                  </a:lnTo>
                  <a:lnTo>
                    <a:pt x="359663" y="0"/>
                  </a:lnTo>
                  <a:lnTo>
                    <a:pt x="361187" y="0"/>
                  </a:lnTo>
                  <a:lnTo>
                    <a:pt x="363473" y="0"/>
                  </a:lnTo>
                  <a:lnTo>
                    <a:pt x="363593" y="35313"/>
                  </a:lnTo>
                  <a:lnTo>
                    <a:pt x="363854" y="70485"/>
                  </a:lnTo>
                  <a:lnTo>
                    <a:pt x="364116" y="105656"/>
                  </a:lnTo>
                  <a:lnTo>
                    <a:pt x="364235" y="140970"/>
                  </a:lnTo>
                  <a:lnTo>
                    <a:pt x="364128" y="158698"/>
                  </a:lnTo>
                  <a:lnTo>
                    <a:pt x="363950" y="176498"/>
                  </a:lnTo>
                  <a:lnTo>
                    <a:pt x="363914" y="194440"/>
                  </a:lnTo>
                  <a:lnTo>
                    <a:pt x="364235" y="212598"/>
                  </a:lnTo>
                  <a:lnTo>
                    <a:pt x="364069" y="227921"/>
                  </a:lnTo>
                  <a:lnTo>
                    <a:pt x="363473" y="243173"/>
                  </a:lnTo>
                  <a:lnTo>
                    <a:pt x="362307" y="258568"/>
                  </a:lnTo>
                  <a:lnTo>
                    <a:pt x="360425" y="274320"/>
                  </a:lnTo>
                  <a:lnTo>
                    <a:pt x="358592" y="283011"/>
                  </a:lnTo>
                  <a:lnTo>
                    <a:pt x="356615" y="291846"/>
                  </a:lnTo>
                  <a:lnTo>
                    <a:pt x="354639" y="300680"/>
                  </a:lnTo>
                  <a:lnTo>
                    <a:pt x="352805" y="309372"/>
                  </a:lnTo>
                  <a:lnTo>
                    <a:pt x="351281" y="316230"/>
                  </a:lnTo>
                  <a:lnTo>
                    <a:pt x="348995" y="323850"/>
                  </a:lnTo>
                  <a:lnTo>
                    <a:pt x="348233" y="330708"/>
                  </a:lnTo>
                  <a:lnTo>
                    <a:pt x="348233" y="331470"/>
                  </a:lnTo>
                  <a:lnTo>
                    <a:pt x="348995" y="332232"/>
                  </a:lnTo>
                  <a:lnTo>
                    <a:pt x="348233" y="333756"/>
                  </a:lnTo>
                  <a:lnTo>
                    <a:pt x="335089" y="334006"/>
                  </a:lnTo>
                  <a:lnTo>
                    <a:pt x="321944" y="334613"/>
                  </a:lnTo>
                  <a:lnTo>
                    <a:pt x="308800" y="335363"/>
                  </a:lnTo>
                  <a:lnTo>
                    <a:pt x="295655" y="336042"/>
                  </a:lnTo>
                  <a:lnTo>
                    <a:pt x="280796" y="336387"/>
                  </a:lnTo>
                  <a:lnTo>
                    <a:pt x="265937" y="336518"/>
                  </a:lnTo>
                  <a:lnTo>
                    <a:pt x="251078" y="336792"/>
                  </a:lnTo>
                  <a:lnTo>
                    <a:pt x="212336" y="339828"/>
                  </a:lnTo>
                  <a:lnTo>
                    <a:pt x="164853" y="347210"/>
                  </a:lnTo>
                  <a:lnTo>
                    <a:pt x="119252" y="356711"/>
                  </a:lnTo>
                  <a:lnTo>
                    <a:pt x="97535" y="361378"/>
                  </a:lnTo>
                  <a:lnTo>
                    <a:pt x="75818" y="365760"/>
                  </a:lnTo>
                  <a:lnTo>
                    <a:pt x="54101" y="369570"/>
                  </a:lnTo>
                  <a:lnTo>
                    <a:pt x="46481" y="371094"/>
                  </a:lnTo>
                  <a:lnTo>
                    <a:pt x="39623" y="371094"/>
                  </a:lnTo>
                  <a:lnTo>
                    <a:pt x="31241" y="371094"/>
                  </a:lnTo>
                  <a:lnTo>
                    <a:pt x="32003" y="366522"/>
                  </a:lnTo>
                  <a:lnTo>
                    <a:pt x="32765" y="361950"/>
                  </a:lnTo>
                  <a:lnTo>
                    <a:pt x="33527" y="35661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15"/>
            <p:cNvSpPr/>
            <p:nvPr/>
          </p:nvSpPr>
          <p:spPr>
            <a:xfrm>
              <a:off x="2058161" y="4034028"/>
              <a:ext cx="7183755" cy="64769"/>
            </a:xfrm>
            <a:custGeom>
              <a:rect b="b" l="l" r="r" t="t"/>
              <a:pathLst>
                <a:path extrusionOk="0" h="64770" w="7183755">
                  <a:moveTo>
                    <a:pt x="0" y="19812"/>
                  </a:moveTo>
                  <a:lnTo>
                    <a:pt x="10394" y="24419"/>
                  </a:lnTo>
                  <a:lnTo>
                    <a:pt x="20288" y="28098"/>
                  </a:lnTo>
                  <a:lnTo>
                    <a:pt x="30325" y="31063"/>
                  </a:lnTo>
                  <a:lnTo>
                    <a:pt x="41148" y="33528"/>
                  </a:lnTo>
                  <a:lnTo>
                    <a:pt x="55887" y="36933"/>
                  </a:lnTo>
                  <a:lnTo>
                    <a:pt x="99822" y="45720"/>
                  </a:lnTo>
                  <a:lnTo>
                    <a:pt x="156400" y="53006"/>
                  </a:lnTo>
                  <a:lnTo>
                    <a:pt x="198703" y="56995"/>
                  </a:lnTo>
                  <a:lnTo>
                    <a:pt x="245875" y="60114"/>
                  </a:lnTo>
                  <a:lnTo>
                    <a:pt x="269748" y="60960"/>
                  </a:lnTo>
                  <a:lnTo>
                    <a:pt x="299346" y="62400"/>
                  </a:lnTo>
                  <a:lnTo>
                    <a:pt x="328803" y="63341"/>
                  </a:lnTo>
                  <a:lnTo>
                    <a:pt x="358259" y="63853"/>
                  </a:lnTo>
                  <a:lnTo>
                    <a:pt x="387858" y="64008"/>
                  </a:lnTo>
                  <a:lnTo>
                    <a:pt x="424886" y="64424"/>
                  </a:lnTo>
                  <a:lnTo>
                    <a:pt x="461772" y="64484"/>
                  </a:lnTo>
                  <a:lnTo>
                    <a:pt x="498657" y="64115"/>
                  </a:lnTo>
                  <a:lnTo>
                    <a:pt x="535686" y="63246"/>
                  </a:lnTo>
                  <a:lnTo>
                    <a:pt x="577417" y="62114"/>
                  </a:lnTo>
                  <a:lnTo>
                    <a:pt x="619220" y="61055"/>
                  </a:lnTo>
                  <a:lnTo>
                    <a:pt x="661165" y="60138"/>
                  </a:lnTo>
                  <a:lnTo>
                    <a:pt x="703326" y="59436"/>
                  </a:lnTo>
                  <a:lnTo>
                    <a:pt x="750189" y="58995"/>
                  </a:lnTo>
                  <a:lnTo>
                    <a:pt x="797052" y="58769"/>
                  </a:lnTo>
                  <a:lnTo>
                    <a:pt x="843914" y="58685"/>
                  </a:lnTo>
                  <a:lnTo>
                    <a:pt x="890778" y="58674"/>
                  </a:lnTo>
                  <a:lnTo>
                    <a:pt x="941522" y="58840"/>
                  </a:lnTo>
                  <a:lnTo>
                    <a:pt x="992124" y="58293"/>
                  </a:lnTo>
                  <a:lnTo>
                    <a:pt x="1042725" y="57173"/>
                  </a:lnTo>
                  <a:lnTo>
                    <a:pt x="1093470" y="55626"/>
                  </a:lnTo>
                  <a:lnTo>
                    <a:pt x="1147071" y="53780"/>
                  </a:lnTo>
                  <a:lnTo>
                    <a:pt x="1200530" y="51720"/>
                  </a:lnTo>
                  <a:lnTo>
                    <a:pt x="1253990" y="49518"/>
                  </a:lnTo>
                  <a:lnTo>
                    <a:pt x="1307592" y="47244"/>
                  </a:lnTo>
                  <a:lnTo>
                    <a:pt x="1362003" y="45672"/>
                  </a:lnTo>
                  <a:lnTo>
                    <a:pt x="1416558" y="44386"/>
                  </a:lnTo>
                  <a:lnTo>
                    <a:pt x="1471112" y="43386"/>
                  </a:lnTo>
                  <a:lnTo>
                    <a:pt x="1525524" y="42672"/>
                  </a:lnTo>
                  <a:lnTo>
                    <a:pt x="1580959" y="42779"/>
                  </a:lnTo>
                  <a:lnTo>
                    <a:pt x="1636395" y="42957"/>
                  </a:lnTo>
                  <a:lnTo>
                    <a:pt x="1691830" y="42993"/>
                  </a:lnTo>
                  <a:lnTo>
                    <a:pt x="1747266" y="42672"/>
                  </a:lnTo>
                  <a:lnTo>
                    <a:pt x="1793443" y="42574"/>
                  </a:lnTo>
                  <a:lnTo>
                    <a:pt x="1839620" y="42257"/>
                  </a:lnTo>
                  <a:lnTo>
                    <a:pt x="1885797" y="41684"/>
                  </a:lnTo>
                  <a:lnTo>
                    <a:pt x="1931974" y="40818"/>
                  </a:lnTo>
                  <a:lnTo>
                    <a:pt x="1978152" y="39624"/>
                  </a:lnTo>
                  <a:lnTo>
                    <a:pt x="2025780" y="38630"/>
                  </a:lnTo>
                  <a:lnTo>
                    <a:pt x="2073517" y="37526"/>
                  </a:lnTo>
                  <a:lnTo>
                    <a:pt x="2121292" y="36387"/>
                  </a:lnTo>
                  <a:lnTo>
                    <a:pt x="2169029" y="35283"/>
                  </a:lnTo>
                  <a:lnTo>
                    <a:pt x="2216658" y="34290"/>
                  </a:lnTo>
                  <a:lnTo>
                    <a:pt x="2266029" y="33381"/>
                  </a:lnTo>
                  <a:lnTo>
                    <a:pt x="2315364" y="32509"/>
                  </a:lnTo>
                  <a:lnTo>
                    <a:pt x="2364626" y="31711"/>
                  </a:lnTo>
                  <a:lnTo>
                    <a:pt x="2413778" y="31022"/>
                  </a:lnTo>
                  <a:lnTo>
                    <a:pt x="2462784" y="30480"/>
                  </a:lnTo>
                  <a:lnTo>
                    <a:pt x="2512678" y="30275"/>
                  </a:lnTo>
                  <a:lnTo>
                    <a:pt x="2562603" y="30087"/>
                  </a:lnTo>
                  <a:lnTo>
                    <a:pt x="2612552" y="29933"/>
                  </a:lnTo>
                  <a:lnTo>
                    <a:pt x="2662518" y="29831"/>
                  </a:lnTo>
                  <a:lnTo>
                    <a:pt x="2712495" y="29798"/>
                  </a:lnTo>
                  <a:lnTo>
                    <a:pt x="2762474" y="29851"/>
                  </a:lnTo>
                  <a:lnTo>
                    <a:pt x="2812451" y="30007"/>
                  </a:lnTo>
                  <a:lnTo>
                    <a:pt x="2862417" y="30283"/>
                  </a:lnTo>
                  <a:lnTo>
                    <a:pt x="2912366" y="30696"/>
                  </a:lnTo>
                  <a:lnTo>
                    <a:pt x="2962291" y="31264"/>
                  </a:lnTo>
                  <a:lnTo>
                    <a:pt x="3012186" y="32004"/>
                  </a:lnTo>
                  <a:lnTo>
                    <a:pt x="3060573" y="32815"/>
                  </a:lnTo>
                  <a:lnTo>
                    <a:pt x="3108960" y="33669"/>
                  </a:lnTo>
                  <a:lnTo>
                    <a:pt x="3157347" y="34480"/>
                  </a:lnTo>
                  <a:lnTo>
                    <a:pt x="3205734" y="35164"/>
                  </a:lnTo>
                  <a:lnTo>
                    <a:pt x="3254121" y="35637"/>
                  </a:lnTo>
                  <a:lnTo>
                    <a:pt x="3302508" y="35814"/>
                  </a:lnTo>
                  <a:lnTo>
                    <a:pt x="3349520" y="35820"/>
                  </a:lnTo>
                  <a:lnTo>
                    <a:pt x="3396422" y="35862"/>
                  </a:lnTo>
                  <a:lnTo>
                    <a:pt x="3443289" y="35978"/>
                  </a:lnTo>
                  <a:lnTo>
                    <a:pt x="3490191" y="36204"/>
                  </a:lnTo>
                  <a:lnTo>
                    <a:pt x="3537204" y="36576"/>
                  </a:lnTo>
                  <a:lnTo>
                    <a:pt x="3584673" y="36496"/>
                  </a:lnTo>
                  <a:lnTo>
                    <a:pt x="3632033" y="36307"/>
                  </a:lnTo>
                  <a:lnTo>
                    <a:pt x="3679356" y="36082"/>
                  </a:lnTo>
                  <a:lnTo>
                    <a:pt x="3726716" y="35893"/>
                  </a:lnTo>
                  <a:lnTo>
                    <a:pt x="3774186" y="35814"/>
                  </a:lnTo>
                  <a:lnTo>
                    <a:pt x="3822112" y="35722"/>
                  </a:lnTo>
                  <a:lnTo>
                    <a:pt x="3869929" y="35448"/>
                  </a:lnTo>
                  <a:lnTo>
                    <a:pt x="3917710" y="34991"/>
                  </a:lnTo>
                  <a:lnTo>
                    <a:pt x="3965527" y="34350"/>
                  </a:lnTo>
                  <a:lnTo>
                    <a:pt x="4013454" y="33528"/>
                  </a:lnTo>
                  <a:lnTo>
                    <a:pt x="4061996" y="32900"/>
                  </a:lnTo>
                  <a:lnTo>
                    <a:pt x="4110648" y="31979"/>
                  </a:lnTo>
                  <a:lnTo>
                    <a:pt x="4159337" y="30839"/>
                  </a:lnTo>
                  <a:lnTo>
                    <a:pt x="4207989" y="29553"/>
                  </a:lnTo>
                  <a:lnTo>
                    <a:pt x="4256532" y="28194"/>
                  </a:lnTo>
                  <a:lnTo>
                    <a:pt x="4305074" y="26749"/>
                  </a:lnTo>
                  <a:lnTo>
                    <a:pt x="4353726" y="25231"/>
                  </a:lnTo>
                  <a:lnTo>
                    <a:pt x="4402415" y="23750"/>
                  </a:lnTo>
                  <a:lnTo>
                    <a:pt x="4451067" y="22414"/>
                  </a:lnTo>
                  <a:lnTo>
                    <a:pt x="4499610" y="21336"/>
                  </a:lnTo>
                  <a:lnTo>
                    <a:pt x="4547158" y="20055"/>
                  </a:lnTo>
                  <a:lnTo>
                    <a:pt x="4594707" y="18958"/>
                  </a:lnTo>
                  <a:lnTo>
                    <a:pt x="4642256" y="18044"/>
                  </a:lnTo>
                  <a:lnTo>
                    <a:pt x="4689805" y="17312"/>
                  </a:lnTo>
                  <a:lnTo>
                    <a:pt x="4737354" y="16764"/>
                  </a:lnTo>
                  <a:lnTo>
                    <a:pt x="4784902" y="16300"/>
                  </a:lnTo>
                  <a:lnTo>
                    <a:pt x="4832451" y="15800"/>
                  </a:lnTo>
                  <a:lnTo>
                    <a:pt x="4880000" y="15227"/>
                  </a:lnTo>
                  <a:lnTo>
                    <a:pt x="4927549" y="14545"/>
                  </a:lnTo>
                  <a:lnTo>
                    <a:pt x="4975098" y="13716"/>
                  </a:lnTo>
                  <a:lnTo>
                    <a:pt x="5022195" y="12716"/>
                  </a:lnTo>
                  <a:lnTo>
                    <a:pt x="5069329" y="11570"/>
                  </a:lnTo>
                  <a:lnTo>
                    <a:pt x="5116537" y="10314"/>
                  </a:lnTo>
                  <a:lnTo>
                    <a:pt x="5163854" y="8985"/>
                  </a:lnTo>
                  <a:lnTo>
                    <a:pt x="5211318" y="7620"/>
                  </a:lnTo>
                  <a:lnTo>
                    <a:pt x="5257123" y="6705"/>
                  </a:lnTo>
                  <a:lnTo>
                    <a:pt x="5303074" y="5791"/>
                  </a:lnTo>
                  <a:lnTo>
                    <a:pt x="5349136" y="4876"/>
                  </a:lnTo>
                  <a:lnTo>
                    <a:pt x="5395270" y="3962"/>
                  </a:lnTo>
                  <a:lnTo>
                    <a:pt x="5441442" y="3048"/>
                  </a:lnTo>
                  <a:lnTo>
                    <a:pt x="5497008" y="2357"/>
                  </a:lnTo>
                  <a:lnTo>
                    <a:pt x="5552789" y="1524"/>
                  </a:lnTo>
                  <a:lnTo>
                    <a:pt x="5608712" y="690"/>
                  </a:lnTo>
                  <a:lnTo>
                    <a:pt x="5664708" y="0"/>
                  </a:lnTo>
                  <a:lnTo>
                    <a:pt x="5721167" y="0"/>
                  </a:lnTo>
                  <a:lnTo>
                    <a:pt x="5777484" y="0"/>
                  </a:lnTo>
                  <a:lnTo>
                    <a:pt x="5833800" y="0"/>
                  </a:lnTo>
                  <a:lnTo>
                    <a:pt x="5890260" y="0"/>
                  </a:lnTo>
                  <a:lnTo>
                    <a:pt x="5936745" y="0"/>
                  </a:lnTo>
                  <a:lnTo>
                    <a:pt x="5983252" y="0"/>
                  </a:lnTo>
                  <a:lnTo>
                    <a:pt x="6029801" y="0"/>
                  </a:lnTo>
                  <a:lnTo>
                    <a:pt x="6076413" y="0"/>
                  </a:lnTo>
                  <a:lnTo>
                    <a:pt x="6123110" y="0"/>
                  </a:lnTo>
                  <a:lnTo>
                    <a:pt x="6169914" y="0"/>
                  </a:lnTo>
                  <a:lnTo>
                    <a:pt x="6223765" y="440"/>
                  </a:lnTo>
                  <a:lnTo>
                    <a:pt x="6277832" y="666"/>
                  </a:lnTo>
                  <a:lnTo>
                    <a:pt x="6332041" y="750"/>
                  </a:lnTo>
                  <a:lnTo>
                    <a:pt x="6386322" y="762"/>
                  </a:lnTo>
                  <a:lnTo>
                    <a:pt x="6439030" y="892"/>
                  </a:lnTo>
                  <a:lnTo>
                    <a:pt x="6491954" y="1238"/>
                  </a:lnTo>
                  <a:lnTo>
                    <a:pt x="6545020" y="1726"/>
                  </a:lnTo>
                  <a:lnTo>
                    <a:pt x="6598158" y="2286"/>
                  </a:lnTo>
                  <a:lnTo>
                    <a:pt x="6647878" y="2976"/>
                  </a:lnTo>
                  <a:lnTo>
                    <a:pt x="6697598" y="3810"/>
                  </a:lnTo>
                  <a:lnTo>
                    <a:pt x="6747319" y="4643"/>
                  </a:lnTo>
                  <a:lnTo>
                    <a:pt x="6797040" y="5334"/>
                  </a:lnTo>
                  <a:lnTo>
                    <a:pt x="6849618" y="6274"/>
                  </a:lnTo>
                  <a:lnTo>
                    <a:pt x="6902196" y="7715"/>
                  </a:lnTo>
                  <a:lnTo>
                    <a:pt x="6954774" y="9298"/>
                  </a:lnTo>
                  <a:lnTo>
                    <a:pt x="7007352" y="10668"/>
                  </a:lnTo>
                  <a:lnTo>
                    <a:pt x="7038332" y="11251"/>
                  </a:lnTo>
                  <a:lnTo>
                    <a:pt x="7069455" y="11906"/>
                  </a:lnTo>
                  <a:lnTo>
                    <a:pt x="7100577" y="12703"/>
                  </a:lnTo>
                  <a:lnTo>
                    <a:pt x="7131558" y="13716"/>
                  </a:lnTo>
                  <a:lnTo>
                    <a:pt x="7143511" y="13442"/>
                  </a:lnTo>
                  <a:lnTo>
                    <a:pt x="7157465" y="13239"/>
                  </a:lnTo>
                  <a:lnTo>
                    <a:pt x="7171420" y="14037"/>
                  </a:lnTo>
                  <a:lnTo>
                    <a:pt x="7183374" y="16764"/>
                  </a:lnTo>
                  <a:lnTo>
                    <a:pt x="7183374" y="17526"/>
                  </a:lnTo>
                  <a:lnTo>
                    <a:pt x="7183374" y="18288"/>
                  </a:lnTo>
                  <a:lnTo>
                    <a:pt x="7164990" y="19847"/>
                  </a:lnTo>
                  <a:lnTo>
                    <a:pt x="7147179" y="19335"/>
                  </a:lnTo>
                  <a:lnTo>
                    <a:pt x="7129367" y="17537"/>
                  </a:lnTo>
                  <a:lnTo>
                    <a:pt x="7110983" y="1524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3064764" y="4605528"/>
              <a:ext cx="31750" cy="44450"/>
            </a:xfrm>
            <a:custGeom>
              <a:rect b="b" l="l" r="r" t="t"/>
              <a:pathLst>
                <a:path extrusionOk="0" h="44450" w="31750">
                  <a:moveTo>
                    <a:pt x="12954" y="9905"/>
                  </a:moveTo>
                  <a:lnTo>
                    <a:pt x="16764" y="8381"/>
                  </a:lnTo>
                  <a:lnTo>
                    <a:pt x="20574" y="6857"/>
                  </a:lnTo>
                  <a:lnTo>
                    <a:pt x="25146" y="5333"/>
                  </a:lnTo>
                  <a:lnTo>
                    <a:pt x="26967" y="11299"/>
                  </a:lnTo>
                  <a:lnTo>
                    <a:pt x="27717" y="17621"/>
                  </a:lnTo>
                  <a:lnTo>
                    <a:pt x="27181" y="24086"/>
                  </a:lnTo>
                  <a:lnTo>
                    <a:pt x="25146" y="30479"/>
                  </a:lnTo>
                  <a:lnTo>
                    <a:pt x="22860" y="36575"/>
                  </a:lnTo>
                  <a:lnTo>
                    <a:pt x="17526" y="41909"/>
                  </a:lnTo>
                  <a:lnTo>
                    <a:pt x="11430" y="42671"/>
                  </a:lnTo>
                  <a:lnTo>
                    <a:pt x="3810" y="44195"/>
                  </a:lnTo>
                  <a:lnTo>
                    <a:pt x="2286" y="35813"/>
                  </a:lnTo>
                  <a:lnTo>
                    <a:pt x="1524" y="29717"/>
                  </a:lnTo>
                  <a:lnTo>
                    <a:pt x="762" y="21335"/>
                  </a:lnTo>
                  <a:lnTo>
                    <a:pt x="0" y="12191"/>
                  </a:lnTo>
                  <a:lnTo>
                    <a:pt x="6858" y="6095"/>
                  </a:lnTo>
                  <a:lnTo>
                    <a:pt x="9906" y="2285"/>
                  </a:lnTo>
                  <a:lnTo>
                    <a:pt x="19050" y="0"/>
                  </a:lnTo>
                  <a:lnTo>
                    <a:pt x="23622" y="2285"/>
                  </a:lnTo>
                  <a:lnTo>
                    <a:pt x="28194" y="4571"/>
                  </a:lnTo>
                  <a:lnTo>
                    <a:pt x="31242" y="11429"/>
                  </a:lnTo>
                  <a:lnTo>
                    <a:pt x="31242" y="16763"/>
                  </a:lnTo>
                  <a:lnTo>
                    <a:pt x="31242" y="18287"/>
                  </a:lnTo>
                  <a:lnTo>
                    <a:pt x="30480" y="19049"/>
                  </a:lnTo>
                  <a:lnTo>
                    <a:pt x="26670" y="19049"/>
                  </a:lnTo>
                  <a:lnTo>
                    <a:pt x="24384" y="19811"/>
                  </a:lnTo>
                  <a:lnTo>
                    <a:pt x="21336" y="16763"/>
                  </a:lnTo>
                  <a:lnTo>
                    <a:pt x="19050" y="14477"/>
                  </a:lnTo>
                  <a:lnTo>
                    <a:pt x="18288" y="13715"/>
                  </a:lnTo>
                  <a:lnTo>
                    <a:pt x="18288" y="10667"/>
                  </a:lnTo>
                  <a:lnTo>
                    <a:pt x="18288" y="8381"/>
                  </a:lnTo>
                  <a:lnTo>
                    <a:pt x="18288" y="7619"/>
                  </a:lnTo>
                  <a:lnTo>
                    <a:pt x="18288" y="685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588" name="Google Shape;1588;p15"/>
            <p:cNvGrpSpPr/>
            <p:nvPr/>
          </p:nvGrpSpPr>
          <p:grpSpPr>
            <a:xfrm>
              <a:off x="3667505" y="4491228"/>
              <a:ext cx="703351" cy="195834"/>
              <a:chOff x="3667505" y="4491228"/>
              <a:chExt cx="703351" cy="195834"/>
            </a:xfrm>
          </p:grpSpPr>
          <p:sp>
            <p:nvSpPr>
              <p:cNvPr id="1589" name="Google Shape;1589;p15"/>
              <p:cNvSpPr/>
              <p:nvPr/>
            </p:nvSpPr>
            <p:spPr>
              <a:xfrm>
                <a:off x="3667505" y="4491228"/>
                <a:ext cx="56515" cy="189230"/>
              </a:xfrm>
              <a:custGeom>
                <a:rect b="b" l="l" r="r" t="t"/>
                <a:pathLst>
                  <a:path extrusionOk="0" h="189229" w="56514">
                    <a:moveTo>
                      <a:pt x="56387" y="0"/>
                    </a:moveTo>
                    <a:lnTo>
                      <a:pt x="50792" y="15882"/>
                    </a:lnTo>
                    <a:lnTo>
                      <a:pt x="45338" y="31623"/>
                    </a:lnTo>
                    <a:lnTo>
                      <a:pt x="39885" y="47363"/>
                    </a:lnTo>
                    <a:lnTo>
                      <a:pt x="34289" y="63246"/>
                    </a:lnTo>
                    <a:lnTo>
                      <a:pt x="28027" y="82569"/>
                    </a:lnTo>
                    <a:lnTo>
                      <a:pt x="21907" y="101822"/>
                    </a:lnTo>
                    <a:lnTo>
                      <a:pt x="16073" y="121217"/>
                    </a:lnTo>
                    <a:lnTo>
                      <a:pt x="10667" y="140970"/>
                    </a:lnTo>
                    <a:lnTo>
                      <a:pt x="7727" y="151387"/>
                    </a:lnTo>
                    <a:lnTo>
                      <a:pt x="4857" y="162020"/>
                    </a:lnTo>
                    <a:lnTo>
                      <a:pt x="2416" y="172795"/>
                    </a:lnTo>
                    <a:lnTo>
                      <a:pt x="762" y="183642"/>
                    </a:lnTo>
                    <a:lnTo>
                      <a:pt x="0" y="188976"/>
                    </a:lnTo>
                    <a:lnTo>
                      <a:pt x="1524" y="179070"/>
                    </a:lnTo>
                    <a:lnTo>
                      <a:pt x="2286" y="1737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3706367" y="4507992"/>
                <a:ext cx="78740" cy="179070"/>
              </a:xfrm>
              <a:custGeom>
                <a:rect b="b" l="l" r="r" t="t"/>
                <a:pathLst>
                  <a:path extrusionOk="0" h="179070" w="78739">
                    <a:moveTo>
                      <a:pt x="0" y="0"/>
                    </a:moveTo>
                    <a:lnTo>
                      <a:pt x="31825" y="33325"/>
                    </a:lnTo>
                    <a:lnTo>
                      <a:pt x="54292" y="85534"/>
                    </a:lnTo>
                    <a:lnTo>
                      <a:pt x="65532" y="123443"/>
                    </a:lnTo>
                    <a:lnTo>
                      <a:pt x="68389" y="135445"/>
                    </a:lnTo>
                    <a:lnTo>
                      <a:pt x="71247" y="147447"/>
                    </a:lnTo>
                    <a:lnTo>
                      <a:pt x="74104" y="159448"/>
                    </a:lnTo>
                    <a:lnTo>
                      <a:pt x="76962" y="171449"/>
                    </a:lnTo>
                    <a:lnTo>
                      <a:pt x="77724" y="176021"/>
                    </a:lnTo>
                    <a:lnTo>
                      <a:pt x="78486" y="176783"/>
                    </a:lnTo>
                    <a:lnTo>
                      <a:pt x="78486" y="17906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3692651" y="4601718"/>
                <a:ext cx="70485" cy="20320"/>
              </a:xfrm>
              <a:custGeom>
                <a:rect b="b" l="l" r="r" t="t"/>
                <a:pathLst>
                  <a:path extrusionOk="0" h="20320" w="70485">
                    <a:moveTo>
                      <a:pt x="0" y="12192"/>
                    </a:moveTo>
                    <a:lnTo>
                      <a:pt x="13835" y="17871"/>
                    </a:lnTo>
                    <a:lnTo>
                      <a:pt x="24384" y="19907"/>
                    </a:lnTo>
                    <a:lnTo>
                      <a:pt x="34932" y="18085"/>
                    </a:lnTo>
                    <a:lnTo>
                      <a:pt x="48768" y="12192"/>
                    </a:lnTo>
                    <a:lnTo>
                      <a:pt x="60198" y="6096"/>
                    </a:lnTo>
                    <a:lnTo>
                      <a:pt x="63246" y="4572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3825239" y="4520946"/>
                <a:ext cx="83185" cy="133985"/>
              </a:xfrm>
              <a:custGeom>
                <a:rect b="b" l="l" r="r" t="t"/>
                <a:pathLst>
                  <a:path extrusionOk="0" h="133985" w="83185">
                    <a:moveTo>
                      <a:pt x="41148" y="23622"/>
                    </a:moveTo>
                    <a:lnTo>
                      <a:pt x="37778" y="19609"/>
                    </a:lnTo>
                    <a:lnTo>
                      <a:pt x="31337" y="12096"/>
                    </a:lnTo>
                    <a:lnTo>
                      <a:pt x="23895" y="4441"/>
                    </a:lnTo>
                    <a:lnTo>
                      <a:pt x="17526" y="0"/>
                    </a:lnTo>
                    <a:lnTo>
                      <a:pt x="16764" y="0"/>
                    </a:lnTo>
                    <a:lnTo>
                      <a:pt x="16002" y="0"/>
                    </a:lnTo>
                    <a:lnTo>
                      <a:pt x="15240" y="0"/>
                    </a:lnTo>
                    <a:lnTo>
                      <a:pt x="12025" y="6346"/>
                    </a:lnTo>
                    <a:lnTo>
                      <a:pt x="10096" y="13620"/>
                    </a:lnTo>
                    <a:lnTo>
                      <a:pt x="9024" y="21324"/>
                    </a:lnTo>
                    <a:lnTo>
                      <a:pt x="8382" y="28956"/>
                    </a:lnTo>
                    <a:lnTo>
                      <a:pt x="8096" y="40802"/>
                    </a:lnTo>
                    <a:lnTo>
                      <a:pt x="8953" y="52292"/>
                    </a:lnTo>
                    <a:lnTo>
                      <a:pt x="31813" y="84867"/>
                    </a:lnTo>
                    <a:lnTo>
                      <a:pt x="62865" y="92487"/>
                    </a:lnTo>
                    <a:lnTo>
                      <a:pt x="69675" y="93785"/>
                    </a:lnTo>
                    <a:lnTo>
                      <a:pt x="76200" y="96012"/>
                    </a:lnTo>
                    <a:lnTo>
                      <a:pt x="83058" y="98298"/>
                    </a:lnTo>
                    <a:lnTo>
                      <a:pt x="75438" y="105918"/>
                    </a:lnTo>
                    <a:lnTo>
                      <a:pt x="42505" y="125670"/>
                    </a:lnTo>
                    <a:lnTo>
                      <a:pt x="15049" y="133826"/>
                    </a:lnTo>
                    <a:lnTo>
                      <a:pt x="5953" y="133719"/>
                    </a:lnTo>
                    <a:lnTo>
                      <a:pt x="0" y="129540"/>
                    </a:lnTo>
                    <a:lnTo>
                      <a:pt x="0" y="128016"/>
                    </a:lnTo>
                    <a:lnTo>
                      <a:pt x="0" y="126492"/>
                    </a:lnTo>
                    <a:lnTo>
                      <a:pt x="0" y="1249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3910167" y="4520184"/>
                <a:ext cx="67310" cy="127000"/>
              </a:xfrm>
              <a:custGeom>
                <a:rect b="b" l="l" r="r" t="t"/>
                <a:pathLst>
                  <a:path extrusionOk="0" h="127000" w="67310">
                    <a:moveTo>
                      <a:pt x="45374" y="32004"/>
                    </a:moveTo>
                    <a:lnTo>
                      <a:pt x="26324" y="0"/>
                    </a:lnTo>
                    <a:lnTo>
                      <a:pt x="19466" y="1524"/>
                    </a:lnTo>
                    <a:lnTo>
                      <a:pt x="1714" y="38909"/>
                    </a:lnTo>
                    <a:lnTo>
                      <a:pt x="0" y="60448"/>
                    </a:lnTo>
                    <a:lnTo>
                      <a:pt x="1654" y="69246"/>
                    </a:lnTo>
                    <a:lnTo>
                      <a:pt x="41790" y="90666"/>
                    </a:lnTo>
                    <a:lnTo>
                      <a:pt x="56804" y="92964"/>
                    </a:lnTo>
                    <a:lnTo>
                      <a:pt x="63662" y="92964"/>
                    </a:lnTo>
                    <a:lnTo>
                      <a:pt x="66710" y="98298"/>
                    </a:lnTo>
                    <a:lnTo>
                      <a:pt x="65651" y="103596"/>
                    </a:lnTo>
                    <a:lnTo>
                      <a:pt x="59376" y="108680"/>
                    </a:lnTo>
                    <a:lnTo>
                      <a:pt x="51815" y="112764"/>
                    </a:lnTo>
                    <a:lnTo>
                      <a:pt x="46898" y="115062"/>
                    </a:lnTo>
                    <a:lnTo>
                      <a:pt x="37969" y="119264"/>
                    </a:lnTo>
                    <a:lnTo>
                      <a:pt x="25181" y="124110"/>
                    </a:lnTo>
                    <a:lnTo>
                      <a:pt x="12394" y="126527"/>
                    </a:lnTo>
                    <a:lnTo>
                      <a:pt x="3464" y="123444"/>
                    </a:lnTo>
                    <a:lnTo>
                      <a:pt x="2702" y="121158"/>
                    </a:lnTo>
                    <a:lnTo>
                      <a:pt x="2702" y="119634"/>
                    </a:lnTo>
                    <a:lnTo>
                      <a:pt x="1940" y="11811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4006595" y="4550664"/>
                <a:ext cx="97155" cy="89535"/>
              </a:xfrm>
              <a:custGeom>
                <a:rect b="b" l="l" r="r" t="t"/>
                <a:pathLst>
                  <a:path extrusionOk="0" h="89535" w="97154">
                    <a:moveTo>
                      <a:pt x="0" y="0"/>
                    </a:moveTo>
                    <a:lnTo>
                      <a:pt x="1023" y="12001"/>
                    </a:lnTo>
                    <a:lnTo>
                      <a:pt x="1905" y="24002"/>
                    </a:lnTo>
                    <a:lnTo>
                      <a:pt x="2786" y="36004"/>
                    </a:lnTo>
                    <a:lnTo>
                      <a:pt x="14311" y="82617"/>
                    </a:lnTo>
                    <a:lnTo>
                      <a:pt x="32754" y="89534"/>
                    </a:lnTo>
                    <a:lnTo>
                      <a:pt x="40671" y="85915"/>
                    </a:lnTo>
                    <a:lnTo>
                      <a:pt x="65151" y="41814"/>
                    </a:lnTo>
                    <a:lnTo>
                      <a:pt x="68580" y="8381"/>
                    </a:lnTo>
                    <a:lnTo>
                      <a:pt x="68580" y="7619"/>
                    </a:lnTo>
                    <a:lnTo>
                      <a:pt x="67818" y="13715"/>
                    </a:lnTo>
                    <a:lnTo>
                      <a:pt x="67818" y="20573"/>
                    </a:lnTo>
                    <a:lnTo>
                      <a:pt x="67818" y="27431"/>
                    </a:lnTo>
                    <a:lnTo>
                      <a:pt x="85344" y="60197"/>
                    </a:lnTo>
                    <a:lnTo>
                      <a:pt x="90678" y="59435"/>
                    </a:lnTo>
                    <a:lnTo>
                      <a:pt x="96774" y="586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4123920" y="4538472"/>
                <a:ext cx="107314" cy="92710"/>
              </a:xfrm>
              <a:custGeom>
                <a:rect b="b" l="l" r="r" t="t"/>
                <a:pathLst>
                  <a:path extrusionOk="0" h="92710" w="107314">
                    <a:moveTo>
                      <a:pt x="11453" y="13716"/>
                    </a:moveTo>
                    <a:lnTo>
                      <a:pt x="23" y="59436"/>
                    </a:lnTo>
                    <a:lnTo>
                      <a:pt x="0" y="66972"/>
                    </a:lnTo>
                    <a:lnTo>
                      <a:pt x="404" y="74580"/>
                    </a:lnTo>
                    <a:lnTo>
                      <a:pt x="1952" y="82045"/>
                    </a:lnTo>
                    <a:lnTo>
                      <a:pt x="5357" y="89154"/>
                    </a:lnTo>
                    <a:lnTo>
                      <a:pt x="7643" y="92202"/>
                    </a:lnTo>
                    <a:lnTo>
                      <a:pt x="9167" y="90678"/>
                    </a:lnTo>
                    <a:lnTo>
                      <a:pt x="12215" y="92202"/>
                    </a:lnTo>
                    <a:lnTo>
                      <a:pt x="12656" y="85474"/>
                    </a:lnTo>
                    <a:lnTo>
                      <a:pt x="12882" y="78962"/>
                    </a:lnTo>
                    <a:lnTo>
                      <a:pt x="12965" y="72592"/>
                    </a:lnTo>
                    <a:lnTo>
                      <a:pt x="12977" y="66294"/>
                    </a:lnTo>
                    <a:lnTo>
                      <a:pt x="12668" y="57947"/>
                    </a:lnTo>
                    <a:lnTo>
                      <a:pt x="12215" y="49244"/>
                    </a:lnTo>
                    <a:lnTo>
                      <a:pt x="12334" y="40683"/>
                    </a:lnTo>
                    <a:lnTo>
                      <a:pt x="38885" y="20574"/>
                    </a:lnTo>
                    <a:lnTo>
                      <a:pt x="44981" y="24384"/>
                    </a:lnTo>
                    <a:lnTo>
                      <a:pt x="59459" y="56388"/>
                    </a:lnTo>
                    <a:lnTo>
                      <a:pt x="59459" y="60960"/>
                    </a:lnTo>
                    <a:lnTo>
                      <a:pt x="59459" y="64008"/>
                    </a:lnTo>
                    <a:lnTo>
                      <a:pt x="58697" y="67818"/>
                    </a:lnTo>
                    <a:lnTo>
                      <a:pt x="54887" y="64008"/>
                    </a:lnTo>
                    <a:lnTo>
                      <a:pt x="55649" y="60960"/>
                    </a:lnTo>
                    <a:lnTo>
                      <a:pt x="55649" y="54864"/>
                    </a:lnTo>
                    <a:lnTo>
                      <a:pt x="66317" y="12192"/>
                    </a:lnTo>
                    <a:lnTo>
                      <a:pt x="89939" y="0"/>
                    </a:lnTo>
                    <a:lnTo>
                      <a:pt x="92987" y="3810"/>
                    </a:lnTo>
                    <a:lnTo>
                      <a:pt x="106227" y="49577"/>
                    </a:lnTo>
                    <a:lnTo>
                      <a:pt x="106703" y="62484"/>
                    </a:lnTo>
                    <a:lnTo>
                      <a:pt x="107025" y="69913"/>
                    </a:lnTo>
                    <a:lnTo>
                      <a:pt x="106989" y="77343"/>
                    </a:lnTo>
                    <a:lnTo>
                      <a:pt x="106810" y="84772"/>
                    </a:lnTo>
                    <a:lnTo>
                      <a:pt x="106703" y="922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596" name="Google Shape;1596;p1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285462" y="4516348"/>
                <a:ext cx="85394" cy="1273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97" name="Google Shape;1597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741138" y="4438624"/>
              <a:ext cx="154736" cy="146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8" name="Google Shape;1598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17388" y="4396714"/>
              <a:ext cx="292658" cy="23550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9" name="Google Shape;1599;p15"/>
            <p:cNvGrpSpPr/>
            <p:nvPr/>
          </p:nvGrpSpPr>
          <p:grpSpPr>
            <a:xfrm>
              <a:off x="5746978" y="4419574"/>
              <a:ext cx="331520" cy="179180"/>
              <a:chOff x="5746978" y="4419574"/>
              <a:chExt cx="331520" cy="179180"/>
            </a:xfrm>
          </p:grpSpPr>
          <p:pic>
            <p:nvPicPr>
              <p:cNvPr id="1600" name="Google Shape;1600;p1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746978" y="4419574"/>
                <a:ext cx="174548" cy="179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1" name="Google Shape;1601;p1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956623" y="4434814"/>
                <a:ext cx="121875" cy="975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2" name="Google Shape;1602;p15"/>
          <p:cNvGrpSpPr/>
          <p:nvPr/>
        </p:nvGrpSpPr>
        <p:grpSpPr>
          <a:xfrm>
            <a:off x="2836979" y="1066800"/>
            <a:ext cx="4777100" cy="2624819"/>
            <a:chOff x="4507229" y="1947646"/>
            <a:chExt cx="3112946" cy="1744268"/>
          </a:xfrm>
        </p:grpSpPr>
        <p:grpSp>
          <p:nvGrpSpPr>
            <p:cNvPr id="1603" name="Google Shape;1603;p15"/>
            <p:cNvGrpSpPr/>
            <p:nvPr/>
          </p:nvGrpSpPr>
          <p:grpSpPr>
            <a:xfrm>
              <a:off x="4507229" y="2725673"/>
              <a:ext cx="347782" cy="186798"/>
              <a:chOff x="4507229" y="2725673"/>
              <a:chExt cx="347782" cy="186798"/>
            </a:xfrm>
          </p:grpSpPr>
          <p:sp>
            <p:nvSpPr>
              <p:cNvPr id="1604" name="Google Shape;1604;p15"/>
              <p:cNvSpPr/>
              <p:nvPr/>
            </p:nvSpPr>
            <p:spPr>
              <a:xfrm>
                <a:off x="4507229" y="2803886"/>
                <a:ext cx="167005" cy="108585"/>
              </a:xfrm>
              <a:custGeom>
                <a:rect b="b" l="l" r="r" t="t"/>
                <a:pathLst>
                  <a:path extrusionOk="0" h="108585" w="167004">
                    <a:moveTo>
                      <a:pt x="0" y="21609"/>
                    </a:moveTo>
                    <a:lnTo>
                      <a:pt x="6322" y="61471"/>
                    </a:lnTo>
                    <a:lnTo>
                      <a:pt x="12954" y="91713"/>
                    </a:lnTo>
                    <a:lnTo>
                      <a:pt x="14930" y="100024"/>
                    </a:lnTo>
                    <a:lnTo>
                      <a:pt x="16764" y="108477"/>
                    </a:lnTo>
                    <a:lnTo>
                      <a:pt x="16644" y="97035"/>
                    </a:lnTo>
                    <a:lnTo>
                      <a:pt x="16383" y="85522"/>
                    </a:lnTo>
                    <a:lnTo>
                      <a:pt x="16121" y="73866"/>
                    </a:lnTo>
                    <a:lnTo>
                      <a:pt x="16002" y="61995"/>
                    </a:lnTo>
                    <a:lnTo>
                      <a:pt x="15942" y="52316"/>
                    </a:lnTo>
                    <a:lnTo>
                      <a:pt x="16668" y="42279"/>
                    </a:lnTo>
                    <a:lnTo>
                      <a:pt x="19538" y="32956"/>
                    </a:lnTo>
                    <a:lnTo>
                      <a:pt x="25908" y="25419"/>
                    </a:lnTo>
                    <a:lnTo>
                      <a:pt x="33849" y="21764"/>
                    </a:lnTo>
                    <a:lnTo>
                      <a:pt x="43148" y="20752"/>
                    </a:lnTo>
                    <a:lnTo>
                      <a:pt x="52589" y="21883"/>
                    </a:lnTo>
                    <a:lnTo>
                      <a:pt x="87963" y="55411"/>
                    </a:lnTo>
                    <a:lnTo>
                      <a:pt x="97536" y="82569"/>
                    </a:lnTo>
                    <a:lnTo>
                      <a:pt x="95250" y="87903"/>
                    </a:lnTo>
                    <a:lnTo>
                      <a:pt x="94488" y="87903"/>
                    </a:lnTo>
                    <a:lnTo>
                      <a:pt x="93726" y="87903"/>
                    </a:lnTo>
                    <a:lnTo>
                      <a:pt x="92964" y="87903"/>
                    </a:lnTo>
                    <a:lnTo>
                      <a:pt x="83058" y="86379"/>
                    </a:lnTo>
                    <a:lnTo>
                      <a:pt x="81534" y="78759"/>
                    </a:lnTo>
                    <a:lnTo>
                      <a:pt x="79248" y="69615"/>
                    </a:lnTo>
                    <a:lnTo>
                      <a:pt x="76569" y="57804"/>
                    </a:lnTo>
                    <a:lnTo>
                      <a:pt x="75533" y="44850"/>
                    </a:lnTo>
                    <a:lnTo>
                      <a:pt x="76354" y="31896"/>
                    </a:lnTo>
                    <a:lnTo>
                      <a:pt x="99929" y="1762"/>
                    </a:lnTo>
                    <a:lnTo>
                      <a:pt x="119169" y="0"/>
                    </a:lnTo>
                    <a:lnTo>
                      <a:pt x="128111" y="1512"/>
                    </a:lnTo>
                    <a:lnTo>
                      <a:pt x="161496" y="29789"/>
                    </a:lnTo>
                    <a:lnTo>
                      <a:pt x="166401" y="52851"/>
                    </a:lnTo>
                    <a:lnTo>
                      <a:pt x="166199" y="60757"/>
                    </a:lnTo>
                    <a:lnTo>
                      <a:pt x="165354" y="68091"/>
                    </a:lnTo>
                    <a:lnTo>
                      <a:pt x="164592" y="71901"/>
                    </a:lnTo>
                    <a:lnTo>
                      <a:pt x="163068" y="74187"/>
                    </a:lnTo>
                    <a:lnTo>
                      <a:pt x="160782" y="779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4669535" y="272567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4704587" y="2801111"/>
                <a:ext cx="15240" cy="83185"/>
              </a:xfrm>
              <a:custGeom>
                <a:rect b="b" l="l" r="r" t="t"/>
                <a:pathLst>
                  <a:path extrusionOk="0" h="83185" w="15239">
                    <a:moveTo>
                      <a:pt x="0" y="0"/>
                    </a:moveTo>
                    <a:lnTo>
                      <a:pt x="8382" y="42672"/>
                    </a:lnTo>
                    <a:lnTo>
                      <a:pt x="10858" y="62483"/>
                    </a:lnTo>
                    <a:lnTo>
                      <a:pt x="12239" y="72461"/>
                    </a:lnTo>
                    <a:lnTo>
                      <a:pt x="14478" y="82296"/>
                    </a:lnTo>
                    <a:lnTo>
                      <a:pt x="15240" y="830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4761666" y="2784347"/>
                <a:ext cx="93345" cy="89535"/>
              </a:xfrm>
              <a:custGeom>
                <a:rect b="b" l="l" r="r" t="t"/>
                <a:pathLst>
                  <a:path extrusionOk="0" h="89535" w="93345">
                    <a:moveTo>
                      <a:pt x="8453" y="33527"/>
                    </a:moveTo>
                    <a:lnTo>
                      <a:pt x="9405" y="46779"/>
                    </a:lnTo>
                    <a:lnTo>
                      <a:pt x="10358" y="60102"/>
                    </a:lnTo>
                    <a:lnTo>
                      <a:pt x="11882" y="73282"/>
                    </a:lnTo>
                    <a:lnTo>
                      <a:pt x="14549" y="86105"/>
                    </a:lnTo>
                    <a:lnTo>
                      <a:pt x="15311" y="87629"/>
                    </a:lnTo>
                    <a:lnTo>
                      <a:pt x="15311" y="88391"/>
                    </a:lnTo>
                    <a:lnTo>
                      <a:pt x="16073" y="89153"/>
                    </a:lnTo>
                    <a:lnTo>
                      <a:pt x="14549" y="80771"/>
                    </a:lnTo>
                    <a:lnTo>
                      <a:pt x="12263" y="74675"/>
                    </a:lnTo>
                    <a:lnTo>
                      <a:pt x="9215" y="67817"/>
                    </a:lnTo>
                    <a:lnTo>
                      <a:pt x="4714" y="54947"/>
                    </a:lnTo>
                    <a:lnTo>
                      <a:pt x="1214" y="40290"/>
                    </a:lnTo>
                    <a:lnTo>
                      <a:pt x="0" y="25491"/>
                    </a:lnTo>
                    <a:lnTo>
                      <a:pt x="2357" y="12191"/>
                    </a:lnTo>
                    <a:lnTo>
                      <a:pt x="6810" y="6215"/>
                    </a:lnTo>
                    <a:lnTo>
                      <a:pt x="12834" y="2666"/>
                    </a:lnTo>
                    <a:lnTo>
                      <a:pt x="19716" y="833"/>
                    </a:lnTo>
                    <a:lnTo>
                      <a:pt x="26741" y="0"/>
                    </a:lnTo>
                    <a:lnTo>
                      <a:pt x="36647" y="392"/>
                    </a:lnTo>
                    <a:lnTo>
                      <a:pt x="71556" y="17228"/>
                    </a:lnTo>
                    <a:lnTo>
                      <a:pt x="93035" y="56483"/>
                    </a:lnTo>
                    <a:lnTo>
                      <a:pt x="92773" y="65662"/>
                    </a:lnTo>
                    <a:lnTo>
                      <a:pt x="91511" y="73913"/>
                    </a:lnTo>
                    <a:lnTo>
                      <a:pt x="89225" y="80009"/>
                    </a:lnTo>
                    <a:lnTo>
                      <a:pt x="86177" y="83819"/>
                    </a:lnTo>
                    <a:lnTo>
                      <a:pt x="81605" y="876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608" name="Google Shape;1608;p15"/>
            <p:cNvGrpSpPr/>
            <p:nvPr/>
          </p:nvGrpSpPr>
          <p:grpSpPr>
            <a:xfrm>
              <a:off x="5258441" y="3352774"/>
              <a:ext cx="414293" cy="339140"/>
              <a:chOff x="5258441" y="3352774"/>
              <a:chExt cx="414293" cy="339140"/>
            </a:xfrm>
          </p:grpSpPr>
          <p:pic>
            <p:nvPicPr>
              <p:cNvPr id="1609" name="Google Shape;1609;p1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258441" y="3438118"/>
                <a:ext cx="100349" cy="2537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0" name="Google Shape;1610;p1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381409" y="3352774"/>
                <a:ext cx="291325" cy="2827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1" name="Google Shape;1611;p15"/>
            <p:cNvGrpSpPr/>
            <p:nvPr/>
          </p:nvGrpSpPr>
          <p:grpSpPr>
            <a:xfrm>
              <a:off x="5822416" y="3384778"/>
              <a:ext cx="289611" cy="180644"/>
              <a:chOff x="5822416" y="3384778"/>
              <a:chExt cx="289611" cy="180644"/>
            </a:xfrm>
          </p:grpSpPr>
          <p:pic>
            <p:nvPicPr>
              <p:cNvPr id="1612" name="Google Shape;1612;p1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822416" y="3384778"/>
                <a:ext cx="138734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3" name="Google Shape;1613;p1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001141" y="3422878"/>
                <a:ext cx="110886" cy="1321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4" name="Google Shape;1614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58640" y="1947646"/>
              <a:ext cx="2397326" cy="40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5" name="Google Shape;1615;p15"/>
            <p:cNvSpPr/>
            <p:nvPr/>
          </p:nvSpPr>
          <p:spPr>
            <a:xfrm>
              <a:off x="6947916" y="2998184"/>
              <a:ext cx="256540" cy="8890"/>
            </a:xfrm>
            <a:custGeom>
              <a:rect b="b" l="l" r="r" t="t"/>
              <a:pathLst>
                <a:path extrusionOk="0" h="8889" w="256540">
                  <a:moveTo>
                    <a:pt x="0" y="5619"/>
                  </a:moveTo>
                  <a:lnTo>
                    <a:pt x="13132" y="5953"/>
                  </a:lnTo>
                  <a:lnTo>
                    <a:pt x="26193" y="6000"/>
                  </a:lnTo>
                  <a:lnTo>
                    <a:pt x="39112" y="6048"/>
                  </a:lnTo>
                  <a:lnTo>
                    <a:pt x="99441" y="7429"/>
                  </a:lnTo>
                  <a:lnTo>
                    <a:pt x="147066" y="7905"/>
                  </a:lnTo>
                  <a:lnTo>
                    <a:pt x="168783" y="7155"/>
                  </a:lnTo>
                  <a:lnTo>
                    <a:pt x="190499" y="5333"/>
                  </a:lnTo>
                  <a:lnTo>
                    <a:pt x="212216" y="3083"/>
                  </a:lnTo>
                  <a:lnTo>
                    <a:pt x="233934" y="1047"/>
                  </a:lnTo>
                  <a:lnTo>
                    <a:pt x="238779" y="559"/>
                  </a:lnTo>
                  <a:lnTo>
                    <a:pt x="246411" y="0"/>
                  </a:lnTo>
                  <a:lnTo>
                    <a:pt x="253329" y="726"/>
                  </a:lnTo>
                  <a:lnTo>
                    <a:pt x="256032" y="4095"/>
                  </a:lnTo>
                  <a:lnTo>
                    <a:pt x="254508" y="7905"/>
                  </a:lnTo>
                  <a:lnTo>
                    <a:pt x="253746" y="8667"/>
                  </a:lnTo>
                  <a:lnTo>
                    <a:pt x="250697" y="866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616" name="Google Shape;1616;p15"/>
            <p:cNvGrpSpPr/>
            <p:nvPr/>
          </p:nvGrpSpPr>
          <p:grpSpPr>
            <a:xfrm>
              <a:off x="7333155" y="2783681"/>
              <a:ext cx="287020" cy="372110"/>
              <a:chOff x="7333155" y="2783681"/>
              <a:chExt cx="287020" cy="372110"/>
            </a:xfrm>
          </p:grpSpPr>
          <p:pic>
            <p:nvPicPr>
              <p:cNvPr id="1617" name="Google Shape;1617;p1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377658" y="2871190"/>
                <a:ext cx="132638" cy="1844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8" name="Google Shape;1618;p15"/>
              <p:cNvSpPr/>
              <p:nvPr/>
            </p:nvSpPr>
            <p:spPr>
              <a:xfrm>
                <a:off x="7333155" y="2783681"/>
                <a:ext cx="287020" cy="372110"/>
              </a:xfrm>
              <a:custGeom>
                <a:rect b="b" l="l" r="r" t="t"/>
                <a:pathLst>
                  <a:path extrusionOk="0" h="372110" w="287020">
                    <a:moveTo>
                      <a:pt x="161877" y="3714"/>
                    </a:moveTo>
                    <a:lnTo>
                      <a:pt x="140779" y="1035"/>
                    </a:lnTo>
                    <a:lnTo>
                      <a:pt x="120538" y="0"/>
                    </a:lnTo>
                    <a:lnTo>
                      <a:pt x="100584" y="2536"/>
                    </a:lnTo>
                    <a:lnTo>
                      <a:pt x="57542" y="28182"/>
                    </a:lnTo>
                    <a:lnTo>
                      <a:pt x="24514" y="75402"/>
                    </a:lnTo>
                    <a:lnTo>
                      <a:pt x="4572" y="135350"/>
                    </a:lnTo>
                    <a:lnTo>
                      <a:pt x="0" y="205740"/>
                    </a:lnTo>
                    <a:lnTo>
                      <a:pt x="4143" y="239934"/>
                    </a:lnTo>
                    <a:lnTo>
                      <a:pt x="24812" y="296608"/>
                    </a:lnTo>
                    <a:lnTo>
                      <a:pt x="62055" y="343566"/>
                    </a:lnTo>
                    <a:lnTo>
                      <a:pt x="103393" y="367093"/>
                    </a:lnTo>
                    <a:lnTo>
                      <a:pt x="126563" y="371963"/>
                    </a:lnTo>
                    <a:lnTo>
                      <a:pt x="150447" y="371760"/>
                    </a:lnTo>
                    <a:lnTo>
                      <a:pt x="196929" y="354615"/>
                    </a:lnTo>
                    <a:lnTo>
                      <a:pt x="234267" y="321468"/>
                    </a:lnTo>
                    <a:lnTo>
                      <a:pt x="263128" y="275939"/>
                    </a:lnTo>
                    <a:lnTo>
                      <a:pt x="279987" y="224694"/>
                    </a:lnTo>
                    <a:lnTo>
                      <a:pt x="286464" y="169830"/>
                    </a:lnTo>
                    <a:lnTo>
                      <a:pt x="285773" y="141970"/>
                    </a:lnTo>
                    <a:lnTo>
                      <a:pt x="273950" y="91201"/>
                    </a:lnTo>
                    <a:lnTo>
                      <a:pt x="247971" y="50244"/>
                    </a:lnTo>
                    <a:lnTo>
                      <a:pt x="211919" y="24133"/>
                    </a:lnTo>
                    <a:lnTo>
                      <a:pt x="155019" y="14382"/>
                    </a:lnTo>
                    <a:lnTo>
                      <a:pt x="132730" y="14918"/>
                    </a:lnTo>
                    <a:lnTo>
                      <a:pt x="125301" y="1514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619" name="Google Shape;1619;p1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649698" y="3013684"/>
              <a:ext cx="135472" cy="1280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0" name="Google Shape;1620;p15"/>
            <p:cNvSpPr/>
            <p:nvPr/>
          </p:nvSpPr>
          <p:spPr>
            <a:xfrm>
              <a:off x="5469754" y="2662249"/>
              <a:ext cx="68580" cy="250190"/>
            </a:xfrm>
            <a:custGeom>
              <a:rect b="b" l="l" r="r" t="t"/>
              <a:pathLst>
                <a:path extrusionOk="0" h="250189" w="68579">
                  <a:moveTo>
                    <a:pt x="5976" y="123622"/>
                  </a:moveTo>
                  <a:lnTo>
                    <a:pt x="8084" y="111502"/>
                  </a:lnTo>
                  <a:lnTo>
                    <a:pt x="11977" y="101524"/>
                  </a:lnTo>
                  <a:lnTo>
                    <a:pt x="17442" y="92118"/>
                  </a:lnTo>
                  <a:lnTo>
                    <a:pt x="24264" y="81712"/>
                  </a:lnTo>
                  <a:lnTo>
                    <a:pt x="33242" y="67817"/>
                  </a:lnTo>
                  <a:lnTo>
                    <a:pt x="41219" y="53423"/>
                  </a:lnTo>
                  <a:lnTo>
                    <a:pt x="47196" y="38314"/>
                  </a:lnTo>
                  <a:lnTo>
                    <a:pt x="50172" y="22276"/>
                  </a:lnTo>
                  <a:lnTo>
                    <a:pt x="49708" y="14001"/>
                  </a:lnTo>
                  <a:lnTo>
                    <a:pt x="47029" y="7512"/>
                  </a:lnTo>
                  <a:lnTo>
                    <a:pt x="41921" y="2881"/>
                  </a:lnTo>
                  <a:lnTo>
                    <a:pt x="34170" y="178"/>
                  </a:lnTo>
                  <a:lnTo>
                    <a:pt x="25288" y="0"/>
                  </a:lnTo>
                  <a:lnTo>
                    <a:pt x="17978" y="2750"/>
                  </a:lnTo>
                  <a:lnTo>
                    <a:pt x="71" y="50280"/>
                  </a:lnTo>
                  <a:lnTo>
                    <a:pt x="0" y="68044"/>
                  </a:lnTo>
                  <a:lnTo>
                    <a:pt x="642" y="85522"/>
                  </a:lnTo>
                  <a:lnTo>
                    <a:pt x="6167" y="127623"/>
                  </a:lnTo>
                  <a:lnTo>
                    <a:pt x="17406" y="168580"/>
                  </a:lnTo>
                  <a:lnTo>
                    <a:pt x="26550" y="198298"/>
                  </a:lnTo>
                  <a:lnTo>
                    <a:pt x="31122" y="213157"/>
                  </a:lnTo>
                  <a:lnTo>
                    <a:pt x="35694" y="228016"/>
                  </a:lnTo>
                  <a:lnTo>
                    <a:pt x="37218" y="232588"/>
                  </a:lnTo>
                  <a:lnTo>
                    <a:pt x="40266" y="247066"/>
                  </a:lnTo>
                  <a:lnTo>
                    <a:pt x="44838" y="250114"/>
                  </a:lnTo>
                  <a:lnTo>
                    <a:pt x="49649" y="249781"/>
                  </a:lnTo>
                  <a:lnTo>
                    <a:pt x="53601" y="245161"/>
                  </a:lnTo>
                  <a:lnTo>
                    <a:pt x="65984" y="206871"/>
                  </a:lnTo>
                  <a:lnTo>
                    <a:pt x="68460" y="176962"/>
                  </a:lnTo>
                  <a:lnTo>
                    <a:pt x="67877" y="162413"/>
                  </a:lnTo>
                  <a:lnTo>
                    <a:pt x="51696" y="123622"/>
                  </a:lnTo>
                  <a:lnTo>
                    <a:pt x="24479" y="112478"/>
                  </a:lnTo>
                  <a:lnTo>
                    <a:pt x="15120" y="112954"/>
                  </a:lnTo>
                  <a:lnTo>
                    <a:pt x="6738" y="115240"/>
                  </a:lnTo>
                  <a:lnTo>
                    <a:pt x="5214" y="121336"/>
                  </a:lnTo>
                  <a:lnTo>
                    <a:pt x="2928" y="12743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621" name="Google Shape;1621;p15"/>
            <p:cNvGrpSpPr/>
            <p:nvPr/>
          </p:nvGrpSpPr>
          <p:grpSpPr>
            <a:xfrm>
              <a:off x="5596959" y="2547365"/>
              <a:ext cx="304985" cy="282727"/>
              <a:chOff x="5596959" y="2547365"/>
              <a:chExt cx="304985" cy="282727"/>
            </a:xfrm>
          </p:grpSpPr>
          <p:pic>
            <p:nvPicPr>
              <p:cNvPr id="1622" name="Google Shape;1622;p1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596959" y="2598394"/>
                <a:ext cx="195980" cy="231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3" name="Google Shape;1623;p15"/>
              <p:cNvSpPr/>
              <p:nvPr/>
            </p:nvSpPr>
            <p:spPr>
              <a:xfrm>
                <a:off x="5804154" y="2547365"/>
                <a:ext cx="97790" cy="241935"/>
              </a:xfrm>
              <a:custGeom>
                <a:rect b="b" l="l" r="r" t="t"/>
                <a:pathLst>
                  <a:path extrusionOk="0" h="241935" w="97789">
                    <a:moveTo>
                      <a:pt x="0" y="0"/>
                    </a:moveTo>
                    <a:lnTo>
                      <a:pt x="11656" y="10632"/>
                    </a:lnTo>
                    <a:lnTo>
                      <a:pt x="23526" y="21050"/>
                    </a:lnTo>
                    <a:lnTo>
                      <a:pt x="35254" y="31611"/>
                    </a:lnTo>
                    <a:lnTo>
                      <a:pt x="69246" y="70294"/>
                    </a:lnTo>
                    <a:lnTo>
                      <a:pt x="92821" y="116800"/>
                    </a:lnTo>
                    <a:lnTo>
                      <a:pt x="97583" y="148280"/>
                    </a:lnTo>
                    <a:lnTo>
                      <a:pt x="97536" y="164592"/>
                    </a:lnTo>
                    <a:lnTo>
                      <a:pt x="85963" y="206061"/>
                    </a:lnTo>
                    <a:lnTo>
                      <a:pt x="61126" y="238303"/>
                    </a:lnTo>
                    <a:lnTo>
                      <a:pt x="52578" y="2415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624" name="Google Shape;1624;p15"/>
          <p:cNvGrpSpPr/>
          <p:nvPr/>
        </p:nvGrpSpPr>
        <p:grpSpPr>
          <a:xfrm>
            <a:off x="1254408" y="5871765"/>
            <a:ext cx="8594870" cy="984571"/>
            <a:chOff x="3194304" y="5453753"/>
            <a:chExt cx="6699122" cy="588836"/>
          </a:xfrm>
        </p:grpSpPr>
        <p:sp>
          <p:nvSpPr>
            <p:cNvPr id="1625" name="Google Shape;1625;p15"/>
            <p:cNvSpPr/>
            <p:nvPr/>
          </p:nvSpPr>
          <p:spPr>
            <a:xfrm>
              <a:off x="3194304" y="5903976"/>
              <a:ext cx="20955" cy="29845"/>
            </a:xfrm>
            <a:custGeom>
              <a:rect b="b" l="l" r="r" t="t"/>
              <a:pathLst>
                <a:path extrusionOk="0" h="29845" w="20955">
                  <a:moveTo>
                    <a:pt x="4572" y="25145"/>
                  </a:moveTo>
                  <a:lnTo>
                    <a:pt x="1524" y="14477"/>
                  </a:lnTo>
                  <a:lnTo>
                    <a:pt x="0" y="12191"/>
                  </a:lnTo>
                  <a:lnTo>
                    <a:pt x="0" y="3047"/>
                  </a:lnTo>
                  <a:lnTo>
                    <a:pt x="0" y="2285"/>
                  </a:lnTo>
                  <a:lnTo>
                    <a:pt x="0" y="1523"/>
                  </a:lnTo>
                  <a:lnTo>
                    <a:pt x="5334" y="761"/>
                  </a:lnTo>
                  <a:lnTo>
                    <a:pt x="8382" y="0"/>
                  </a:lnTo>
                  <a:lnTo>
                    <a:pt x="12192" y="3809"/>
                  </a:lnTo>
                  <a:lnTo>
                    <a:pt x="14478" y="6857"/>
                  </a:lnTo>
                  <a:lnTo>
                    <a:pt x="20574" y="18287"/>
                  </a:lnTo>
                  <a:lnTo>
                    <a:pt x="17526" y="22097"/>
                  </a:lnTo>
                  <a:lnTo>
                    <a:pt x="15240" y="25907"/>
                  </a:lnTo>
                  <a:lnTo>
                    <a:pt x="11430" y="25145"/>
                  </a:lnTo>
                  <a:lnTo>
                    <a:pt x="7620" y="25145"/>
                  </a:lnTo>
                  <a:lnTo>
                    <a:pt x="2286" y="25145"/>
                  </a:lnTo>
                  <a:lnTo>
                    <a:pt x="1524" y="22097"/>
                  </a:lnTo>
                  <a:lnTo>
                    <a:pt x="762" y="18287"/>
                  </a:lnTo>
                  <a:lnTo>
                    <a:pt x="762" y="17525"/>
                  </a:lnTo>
                  <a:lnTo>
                    <a:pt x="762" y="16763"/>
                  </a:lnTo>
                  <a:lnTo>
                    <a:pt x="762" y="16001"/>
                  </a:lnTo>
                  <a:lnTo>
                    <a:pt x="3048" y="15239"/>
                  </a:lnTo>
                  <a:lnTo>
                    <a:pt x="6096" y="13715"/>
                  </a:lnTo>
                  <a:lnTo>
                    <a:pt x="10668" y="14477"/>
                  </a:lnTo>
                  <a:lnTo>
                    <a:pt x="16764" y="16001"/>
                  </a:lnTo>
                  <a:lnTo>
                    <a:pt x="16002" y="22859"/>
                  </a:lnTo>
                  <a:lnTo>
                    <a:pt x="16002" y="28193"/>
                  </a:lnTo>
                  <a:lnTo>
                    <a:pt x="16002" y="28955"/>
                  </a:lnTo>
                  <a:lnTo>
                    <a:pt x="15240" y="2971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626" name="Google Shape;1626;p1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185640" y="5826988"/>
              <a:ext cx="249986" cy="176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" name="Google Shape;1627;p1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834864" y="5825464"/>
              <a:ext cx="95491" cy="217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8" name="Google Shape;1628;p15"/>
            <p:cNvGrpSpPr/>
            <p:nvPr/>
          </p:nvGrpSpPr>
          <p:grpSpPr>
            <a:xfrm>
              <a:off x="4975549" y="5734024"/>
              <a:ext cx="327233" cy="249855"/>
              <a:chOff x="4975549" y="5734024"/>
              <a:chExt cx="327233" cy="249855"/>
            </a:xfrm>
          </p:grpSpPr>
          <p:pic>
            <p:nvPicPr>
              <p:cNvPr id="1629" name="Google Shape;1629;p1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975549" y="5748502"/>
                <a:ext cx="217506" cy="2353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0" name="Google Shape;1630;p15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220436" y="5734024"/>
                <a:ext cx="82346" cy="2416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31" name="Google Shape;1631;p1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5427700" y="5772124"/>
              <a:ext cx="125780" cy="11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2" name="Google Shape;1632;p1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626582" y="5749490"/>
              <a:ext cx="104801" cy="101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3" name="Google Shape;1633;p1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157696" y="5733262"/>
              <a:ext cx="223638" cy="164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4" name="Google Shape;1634;p1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965416" y="5684685"/>
              <a:ext cx="464870" cy="2269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5" name="Google Shape;1635;p15"/>
            <p:cNvGrpSpPr/>
            <p:nvPr/>
          </p:nvGrpSpPr>
          <p:grpSpPr>
            <a:xfrm>
              <a:off x="7671790" y="5596864"/>
              <a:ext cx="515162" cy="210708"/>
              <a:chOff x="7671790" y="5596864"/>
              <a:chExt cx="515162" cy="210708"/>
            </a:xfrm>
          </p:grpSpPr>
          <p:pic>
            <p:nvPicPr>
              <p:cNvPr id="1636" name="Google Shape;1636;p15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671790" y="5596864"/>
                <a:ext cx="329996" cy="2107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7" name="Google Shape;1637;p1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032978" y="5663158"/>
                <a:ext cx="153974" cy="1082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8" name="Google Shape;1638;p15"/>
            <p:cNvGrpSpPr/>
            <p:nvPr/>
          </p:nvGrpSpPr>
          <p:grpSpPr>
            <a:xfrm>
              <a:off x="8589454" y="5453753"/>
              <a:ext cx="387413" cy="461645"/>
              <a:chOff x="8589454" y="5453753"/>
              <a:chExt cx="387413" cy="461645"/>
            </a:xfrm>
          </p:grpSpPr>
          <p:sp>
            <p:nvSpPr>
              <p:cNvPr id="1639" name="Google Shape;1639;p15"/>
              <p:cNvSpPr/>
              <p:nvPr/>
            </p:nvSpPr>
            <p:spPr>
              <a:xfrm>
                <a:off x="8589454" y="5453753"/>
                <a:ext cx="121285" cy="461645"/>
              </a:xfrm>
              <a:custGeom>
                <a:rect b="b" l="l" r="r" t="t"/>
                <a:pathLst>
                  <a:path extrusionOk="0" h="461645" w="121284">
                    <a:moveTo>
                      <a:pt x="120967" y="35694"/>
                    </a:moveTo>
                    <a:lnTo>
                      <a:pt x="94571" y="7500"/>
                    </a:lnTo>
                    <a:lnTo>
                      <a:pt x="56959" y="642"/>
                    </a:lnTo>
                    <a:lnTo>
                      <a:pt x="45077" y="0"/>
                    </a:lnTo>
                    <a:lnTo>
                      <a:pt x="32194" y="71"/>
                    </a:lnTo>
                    <a:lnTo>
                      <a:pt x="19883" y="2143"/>
                    </a:lnTo>
                    <a:lnTo>
                      <a:pt x="9715" y="7500"/>
                    </a:lnTo>
                    <a:lnTo>
                      <a:pt x="2500" y="19764"/>
                    </a:lnTo>
                    <a:lnTo>
                      <a:pt x="0" y="35313"/>
                    </a:lnTo>
                    <a:lnTo>
                      <a:pt x="71" y="51434"/>
                    </a:lnTo>
                    <a:lnTo>
                      <a:pt x="571" y="65412"/>
                    </a:lnTo>
                    <a:lnTo>
                      <a:pt x="2952" y="95714"/>
                    </a:lnTo>
                    <a:lnTo>
                      <a:pt x="7048" y="126087"/>
                    </a:lnTo>
                    <a:lnTo>
                      <a:pt x="11715" y="156602"/>
                    </a:lnTo>
                    <a:lnTo>
                      <a:pt x="15811" y="187332"/>
                    </a:lnTo>
                    <a:lnTo>
                      <a:pt x="18799" y="218086"/>
                    </a:lnTo>
                    <a:lnTo>
                      <a:pt x="20859" y="248769"/>
                    </a:lnTo>
                    <a:lnTo>
                      <a:pt x="21919" y="279594"/>
                    </a:lnTo>
                    <a:lnTo>
                      <a:pt x="21907" y="310776"/>
                    </a:lnTo>
                    <a:lnTo>
                      <a:pt x="21145" y="333517"/>
                    </a:lnTo>
                    <a:lnTo>
                      <a:pt x="19240" y="356115"/>
                    </a:lnTo>
                    <a:lnTo>
                      <a:pt x="16763" y="378713"/>
                    </a:lnTo>
                    <a:lnTo>
                      <a:pt x="14287" y="401454"/>
                    </a:lnTo>
                    <a:lnTo>
                      <a:pt x="12846" y="412349"/>
                    </a:lnTo>
                    <a:lnTo>
                      <a:pt x="11334" y="424029"/>
                    </a:lnTo>
                    <a:lnTo>
                      <a:pt x="10537" y="435852"/>
                    </a:lnTo>
                    <a:lnTo>
                      <a:pt x="11239" y="447174"/>
                    </a:lnTo>
                    <a:lnTo>
                      <a:pt x="13525" y="457080"/>
                    </a:lnTo>
                    <a:lnTo>
                      <a:pt x="23431" y="458604"/>
                    </a:lnTo>
                    <a:lnTo>
                      <a:pt x="31813" y="460128"/>
                    </a:lnTo>
                    <a:lnTo>
                      <a:pt x="43362" y="461164"/>
                    </a:lnTo>
                    <a:lnTo>
                      <a:pt x="55625" y="461557"/>
                    </a:lnTo>
                    <a:lnTo>
                      <a:pt x="67603" y="460664"/>
                    </a:lnTo>
                    <a:lnTo>
                      <a:pt x="78295" y="457842"/>
                    </a:lnTo>
                    <a:lnTo>
                      <a:pt x="86606" y="452854"/>
                    </a:lnTo>
                    <a:lnTo>
                      <a:pt x="92773" y="448794"/>
                    </a:lnTo>
                    <a:lnTo>
                      <a:pt x="97797" y="444877"/>
                    </a:lnTo>
                    <a:lnTo>
                      <a:pt x="102679" y="44031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640" name="Google Shape;1640;p15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719565" y="5527547"/>
                <a:ext cx="80771" cy="150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1" name="Google Shape;1641;p1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820886" y="5566098"/>
                <a:ext cx="77012" cy="113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2" name="Google Shape;1642;p15"/>
              <p:cNvSpPr/>
              <p:nvPr/>
            </p:nvSpPr>
            <p:spPr>
              <a:xfrm>
                <a:off x="8945117" y="5651753"/>
                <a:ext cx="31750" cy="53340"/>
              </a:xfrm>
              <a:custGeom>
                <a:rect b="b" l="l" r="r" t="t"/>
                <a:pathLst>
                  <a:path extrusionOk="0" h="53339" w="31750">
                    <a:moveTo>
                      <a:pt x="17525" y="0"/>
                    </a:moveTo>
                    <a:lnTo>
                      <a:pt x="23407" y="5107"/>
                    </a:lnTo>
                    <a:lnTo>
                      <a:pt x="28574" y="10572"/>
                    </a:lnTo>
                    <a:lnTo>
                      <a:pt x="31456" y="17037"/>
                    </a:lnTo>
                    <a:lnTo>
                      <a:pt x="30479" y="25145"/>
                    </a:lnTo>
                    <a:lnTo>
                      <a:pt x="1523" y="52577"/>
                    </a:lnTo>
                    <a:lnTo>
                      <a:pt x="0" y="533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643" name="Google Shape;1643;p15"/>
            <p:cNvGrpSpPr/>
            <p:nvPr/>
          </p:nvGrpSpPr>
          <p:grpSpPr>
            <a:xfrm>
              <a:off x="9163466" y="5481828"/>
              <a:ext cx="676366" cy="145669"/>
              <a:chOff x="9163466" y="5481828"/>
              <a:chExt cx="676366" cy="145669"/>
            </a:xfrm>
          </p:grpSpPr>
          <p:sp>
            <p:nvSpPr>
              <p:cNvPr id="1644" name="Google Shape;1644;p15"/>
              <p:cNvSpPr/>
              <p:nvPr/>
            </p:nvSpPr>
            <p:spPr>
              <a:xfrm>
                <a:off x="9163466" y="5532882"/>
                <a:ext cx="103505" cy="94615"/>
              </a:xfrm>
              <a:custGeom>
                <a:rect b="b" l="l" r="r" t="t"/>
                <a:pathLst>
                  <a:path extrusionOk="0" h="94614" w="103504">
                    <a:moveTo>
                      <a:pt x="33873" y="0"/>
                    </a:moveTo>
                    <a:lnTo>
                      <a:pt x="2928" y="36968"/>
                    </a:lnTo>
                    <a:lnTo>
                      <a:pt x="0" y="63186"/>
                    </a:lnTo>
                    <a:lnTo>
                      <a:pt x="1107" y="75438"/>
                    </a:lnTo>
                    <a:lnTo>
                      <a:pt x="5429" y="85058"/>
                    </a:lnTo>
                    <a:lnTo>
                      <a:pt x="12251" y="90678"/>
                    </a:lnTo>
                    <a:lnTo>
                      <a:pt x="20931" y="93440"/>
                    </a:lnTo>
                    <a:lnTo>
                      <a:pt x="30825" y="94488"/>
                    </a:lnTo>
                    <a:lnTo>
                      <a:pt x="40636" y="93333"/>
                    </a:lnTo>
                    <a:lnTo>
                      <a:pt x="65782" y="60769"/>
                    </a:lnTo>
                    <a:lnTo>
                      <a:pt x="65817" y="52292"/>
                    </a:lnTo>
                    <a:lnTo>
                      <a:pt x="64353" y="44957"/>
                    </a:lnTo>
                    <a:lnTo>
                      <a:pt x="63591" y="44195"/>
                    </a:lnTo>
                    <a:lnTo>
                      <a:pt x="62829" y="43433"/>
                    </a:lnTo>
                    <a:lnTo>
                      <a:pt x="62067" y="46481"/>
                    </a:lnTo>
                    <a:lnTo>
                      <a:pt x="61305" y="54864"/>
                    </a:lnTo>
                    <a:lnTo>
                      <a:pt x="62067" y="59436"/>
                    </a:lnTo>
                    <a:lnTo>
                      <a:pt x="85689" y="85343"/>
                    </a:lnTo>
                    <a:lnTo>
                      <a:pt x="97119" y="85343"/>
                    </a:lnTo>
                    <a:lnTo>
                      <a:pt x="100929" y="77723"/>
                    </a:lnTo>
                    <a:lnTo>
                      <a:pt x="102893" y="67151"/>
                    </a:lnTo>
                    <a:lnTo>
                      <a:pt x="100643" y="56578"/>
                    </a:lnTo>
                    <a:lnTo>
                      <a:pt x="95678" y="46862"/>
                    </a:lnTo>
                    <a:lnTo>
                      <a:pt x="89499" y="38861"/>
                    </a:lnTo>
                    <a:lnTo>
                      <a:pt x="84927" y="33527"/>
                    </a:lnTo>
                    <a:lnTo>
                      <a:pt x="78831" y="28193"/>
                    </a:lnTo>
                    <a:lnTo>
                      <a:pt x="73497" y="2362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5" name="Google Shape;1645;p15"/>
              <p:cNvSpPr/>
              <p:nvPr/>
            </p:nvSpPr>
            <p:spPr>
              <a:xfrm>
                <a:off x="9300971" y="5556230"/>
                <a:ext cx="55880" cy="64135"/>
              </a:xfrm>
              <a:custGeom>
                <a:rect b="b" l="l" r="r" t="t"/>
                <a:pathLst>
                  <a:path extrusionOk="0" h="64135" w="55879">
                    <a:moveTo>
                      <a:pt x="5333" y="4083"/>
                    </a:moveTo>
                    <a:lnTo>
                      <a:pt x="5167" y="15263"/>
                    </a:lnTo>
                    <a:lnTo>
                      <a:pt x="4571" y="26086"/>
                    </a:lnTo>
                    <a:lnTo>
                      <a:pt x="3405" y="36766"/>
                    </a:lnTo>
                    <a:lnTo>
                      <a:pt x="1523" y="47517"/>
                    </a:lnTo>
                    <a:lnTo>
                      <a:pt x="761" y="52851"/>
                    </a:lnTo>
                    <a:lnTo>
                      <a:pt x="761" y="58185"/>
                    </a:lnTo>
                    <a:lnTo>
                      <a:pt x="0" y="63519"/>
                    </a:lnTo>
                    <a:lnTo>
                      <a:pt x="0" y="57423"/>
                    </a:lnTo>
                    <a:lnTo>
                      <a:pt x="0" y="55137"/>
                    </a:lnTo>
                    <a:lnTo>
                      <a:pt x="8381" y="10179"/>
                    </a:lnTo>
                    <a:lnTo>
                      <a:pt x="23812" y="0"/>
                    </a:lnTo>
                    <a:lnTo>
                      <a:pt x="30479" y="273"/>
                    </a:lnTo>
                    <a:lnTo>
                      <a:pt x="55149" y="37992"/>
                    </a:lnTo>
                    <a:lnTo>
                      <a:pt x="55625" y="54375"/>
                    </a:lnTo>
                    <a:lnTo>
                      <a:pt x="55625" y="55899"/>
                    </a:lnTo>
                    <a:lnTo>
                      <a:pt x="55625" y="58185"/>
                    </a:lnTo>
                    <a:lnTo>
                      <a:pt x="55625" y="5970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6" name="Google Shape;1646;p15"/>
              <p:cNvSpPr/>
              <p:nvPr/>
            </p:nvSpPr>
            <p:spPr>
              <a:xfrm>
                <a:off x="9373457" y="5524214"/>
                <a:ext cx="55244" cy="96520"/>
              </a:xfrm>
              <a:custGeom>
                <a:rect b="b" l="l" r="r" t="t"/>
                <a:pathLst>
                  <a:path extrusionOk="0" h="96520" w="55245">
                    <a:moveTo>
                      <a:pt x="34956" y="4857"/>
                    </a:moveTo>
                    <a:lnTo>
                      <a:pt x="24419" y="821"/>
                    </a:lnTo>
                    <a:lnTo>
                      <a:pt x="16954" y="0"/>
                    </a:lnTo>
                    <a:lnTo>
                      <a:pt x="11060" y="3893"/>
                    </a:lnTo>
                    <a:lnTo>
                      <a:pt x="5238" y="14001"/>
                    </a:lnTo>
                    <a:lnTo>
                      <a:pt x="1583" y="24217"/>
                    </a:lnTo>
                    <a:lnTo>
                      <a:pt x="0" y="35718"/>
                    </a:lnTo>
                    <a:lnTo>
                      <a:pt x="845" y="47220"/>
                    </a:lnTo>
                    <a:lnTo>
                      <a:pt x="32015" y="77688"/>
                    </a:lnTo>
                    <a:lnTo>
                      <a:pt x="42576" y="81057"/>
                    </a:lnTo>
                    <a:lnTo>
                      <a:pt x="47148" y="82581"/>
                    </a:lnTo>
                    <a:lnTo>
                      <a:pt x="50958" y="84105"/>
                    </a:lnTo>
                    <a:lnTo>
                      <a:pt x="54768" y="86391"/>
                    </a:lnTo>
                    <a:lnTo>
                      <a:pt x="48672" y="88677"/>
                    </a:lnTo>
                    <a:lnTo>
                      <a:pt x="39528" y="91725"/>
                    </a:lnTo>
                    <a:lnTo>
                      <a:pt x="31146" y="94011"/>
                    </a:lnTo>
                    <a:lnTo>
                      <a:pt x="23764" y="95583"/>
                    </a:lnTo>
                    <a:lnTo>
                      <a:pt x="16668" y="96297"/>
                    </a:lnTo>
                    <a:lnTo>
                      <a:pt x="10144" y="95297"/>
                    </a:lnTo>
                    <a:lnTo>
                      <a:pt x="4476" y="9172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7" name="Google Shape;1647;p15"/>
              <p:cNvSpPr/>
              <p:nvPr/>
            </p:nvSpPr>
            <p:spPr>
              <a:xfrm>
                <a:off x="9438893" y="5506974"/>
                <a:ext cx="19050" cy="105410"/>
              </a:xfrm>
              <a:custGeom>
                <a:rect b="b" l="l" r="r" t="t"/>
                <a:pathLst>
                  <a:path extrusionOk="0" h="105410" w="19050">
                    <a:moveTo>
                      <a:pt x="0" y="0"/>
                    </a:moveTo>
                    <a:lnTo>
                      <a:pt x="12954" y="46482"/>
                    </a:lnTo>
                    <a:lnTo>
                      <a:pt x="19050" y="90678"/>
                    </a:lnTo>
                    <a:lnTo>
                      <a:pt x="19050" y="98298"/>
                    </a:lnTo>
                    <a:lnTo>
                      <a:pt x="19050" y="99822"/>
                    </a:lnTo>
                    <a:lnTo>
                      <a:pt x="19050" y="10515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8" name="Google Shape;1648;p15"/>
              <p:cNvSpPr/>
              <p:nvPr/>
            </p:nvSpPr>
            <p:spPr>
              <a:xfrm>
                <a:off x="9441179" y="5540502"/>
                <a:ext cx="109855" cy="71755"/>
              </a:xfrm>
              <a:custGeom>
                <a:rect b="b" l="l" r="r" t="t"/>
                <a:pathLst>
                  <a:path extrusionOk="0" h="71754" w="109854">
                    <a:moveTo>
                      <a:pt x="2285" y="29718"/>
                    </a:moveTo>
                    <a:lnTo>
                      <a:pt x="1071" y="22026"/>
                    </a:lnTo>
                    <a:lnTo>
                      <a:pt x="0" y="14478"/>
                    </a:lnTo>
                    <a:lnTo>
                      <a:pt x="1214" y="8072"/>
                    </a:lnTo>
                    <a:lnTo>
                      <a:pt x="38861" y="1524"/>
                    </a:lnTo>
                    <a:lnTo>
                      <a:pt x="79414" y="18609"/>
                    </a:lnTo>
                    <a:lnTo>
                      <a:pt x="86808" y="57935"/>
                    </a:lnTo>
                    <a:lnTo>
                      <a:pt x="69341" y="71628"/>
                    </a:lnTo>
                    <a:lnTo>
                      <a:pt x="67055" y="66294"/>
                    </a:lnTo>
                    <a:lnTo>
                      <a:pt x="75628" y="24360"/>
                    </a:lnTo>
                    <a:lnTo>
                      <a:pt x="99821" y="0"/>
                    </a:lnTo>
                    <a:lnTo>
                      <a:pt x="104393" y="0"/>
                    </a:lnTo>
                    <a:lnTo>
                      <a:pt x="10972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49" name="Google Shape;1649;p15"/>
              <p:cNvSpPr/>
              <p:nvPr/>
            </p:nvSpPr>
            <p:spPr>
              <a:xfrm>
                <a:off x="9562337" y="5536692"/>
                <a:ext cx="85725" cy="77470"/>
              </a:xfrm>
              <a:custGeom>
                <a:rect b="b" l="l" r="r" t="t"/>
                <a:pathLst>
                  <a:path extrusionOk="0" h="77470" w="85725">
                    <a:moveTo>
                      <a:pt x="57911" y="22098"/>
                    </a:moveTo>
                    <a:lnTo>
                      <a:pt x="51506" y="17299"/>
                    </a:lnTo>
                    <a:lnTo>
                      <a:pt x="44957" y="12287"/>
                    </a:lnTo>
                    <a:lnTo>
                      <a:pt x="38409" y="7417"/>
                    </a:lnTo>
                    <a:lnTo>
                      <a:pt x="32003" y="3048"/>
                    </a:lnTo>
                    <a:lnTo>
                      <a:pt x="25907" y="0"/>
                    </a:lnTo>
                    <a:lnTo>
                      <a:pt x="24383" y="6096"/>
                    </a:lnTo>
                    <a:lnTo>
                      <a:pt x="21335" y="9906"/>
                    </a:lnTo>
                    <a:lnTo>
                      <a:pt x="2285" y="51816"/>
                    </a:lnTo>
                    <a:lnTo>
                      <a:pt x="0" y="66389"/>
                    </a:lnTo>
                    <a:lnTo>
                      <a:pt x="1428" y="73140"/>
                    </a:lnTo>
                    <a:lnTo>
                      <a:pt x="6857" y="76962"/>
                    </a:lnTo>
                    <a:lnTo>
                      <a:pt x="15573" y="77271"/>
                    </a:lnTo>
                    <a:lnTo>
                      <a:pt x="23431" y="74295"/>
                    </a:lnTo>
                    <a:lnTo>
                      <a:pt x="48101" y="44481"/>
                    </a:lnTo>
                    <a:lnTo>
                      <a:pt x="55625" y="23622"/>
                    </a:lnTo>
                    <a:lnTo>
                      <a:pt x="55625" y="22860"/>
                    </a:lnTo>
                    <a:lnTo>
                      <a:pt x="55625" y="21336"/>
                    </a:lnTo>
                    <a:lnTo>
                      <a:pt x="56387" y="20574"/>
                    </a:lnTo>
                    <a:lnTo>
                      <a:pt x="55625" y="27432"/>
                    </a:lnTo>
                    <a:lnTo>
                      <a:pt x="54101" y="34290"/>
                    </a:lnTo>
                    <a:lnTo>
                      <a:pt x="53339" y="41148"/>
                    </a:lnTo>
                    <a:lnTo>
                      <a:pt x="69341" y="74676"/>
                    </a:lnTo>
                    <a:lnTo>
                      <a:pt x="77723" y="73914"/>
                    </a:lnTo>
                    <a:lnTo>
                      <a:pt x="85343" y="739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0" name="Google Shape;1650;p15"/>
              <p:cNvSpPr/>
              <p:nvPr/>
            </p:nvSpPr>
            <p:spPr>
              <a:xfrm>
                <a:off x="9666719" y="5561076"/>
                <a:ext cx="6985" cy="46990"/>
              </a:xfrm>
              <a:custGeom>
                <a:rect b="b" l="l" r="r" t="t"/>
                <a:pathLst>
                  <a:path extrusionOk="0" h="46989" w="6984">
                    <a:moveTo>
                      <a:pt x="6107" y="0"/>
                    </a:moveTo>
                    <a:lnTo>
                      <a:pt x="3024" y="9144"/>
                    </a:lnTo>
                    <a:lnTo>
                      <a:pt x="869" y="17716"/>
                    </a:lnTo>
                    <a:lnTo>
                      <a:pt x="0" y="26574"/>
                    </a:lnTo>
                    <a:lnTo>
                      <a:pt x="773" y="36576"/>
                    </a:lnTo>
                    <a:lnTo>
                      <a:pt x="1535" y="42672"/>
                    </a:lnTo>
                    <a:lnTo>
                      <a:pt x="2297" y="44196"/>
                    </a:lnTo>
                    <a:lnTo>
                      <a:pt x="6869" y="464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1" name="Google Shape;1651;p15"/>
              <p:cNvSpPr/>
              <p:nvPr/>
            </p:nvSpPr>
            <p:spPr>
              <a:xfrm>
                <a:off x="9651491" y="550468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2" name="Google Shape;1652;p15"/>
              <p:cNvSpPr/>
              <p:nvPr/>
            </p:nvSpPr>
            <p:spPr>
              <a:xfrm>
                <a:off x="9709403" y="5540502"/>
                <a:ext cx="58419" cy="62230"/>
              </a:xfrm>
              <a:custGeom>
                <a:rect b="b" l="l" r="r" t="t"/>
                <a:pathLst>
                  <a:path extrusionOk="0" h="62229" w="58420">
                    <a:moveTo>
                      <a:pt x="5333" y="22097"/>
                    </a:moveTo>
                    <a:lnTo>
                      <a:pt x="5643" y="30039"/>
                    </a:lnTo>
                    <a:lnTo>
                      <a:pt x="6095" y="39338"/>
                    </a:lnTo>
                    <a:lnTo>
                      <a:pt x="5976" y="48779"/>
                    </a:lnTo>
                    <a:lnTo>
                      <a:pt x="4571" y="57149"/>
                    </a:lnTo>
                    <a:lnTo>
                      <a:pt x="3809" y="59435"/>
                    </a:lnTo>
                    <a:lnTo>
                      <a:pt x="2285" y="60197"/>
                    </a:lnTo>
                    <a:lnTo>
                      <a:pt x="1523" y="61721"/>
                    </a:lnTo>
                    <a:lnTo>
                      <a:pt x="761" y="54863"/>
                    </a:lnTo>
                    <a:lnTo>
                      <a:pt x="0" y="47243"/>
                    </a:lnTo>
                    <a:lnTo>
                      <a:pt x="1523" y="39623"/>
                    </a:lnTo>
                    <a:lnTo>
                      <a:pt x="25145" y="761"/>
                    </a:lnTo>
                    <a:lnTo>
                      <a:pt x="35051" y="0"/>
                    </a:lnTo>
                    <a:lnTo>
                      <a:pt x="41147" y="5333"/>
                    </a:lnTo>
                    <a:lnTo>
                      <a:pt x="57269" y="42219"/>
                    </a:lnTo>
                    <a:lnTo>
                      <a:pt x="57888" y="55316"/>
                    </a:lnTo>
                    <a:lnTo>
                      <a:pt x="57911" y="6172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3" name="Google Shape;1653;p15"/>
              <p:cNvSpPr/>
              <p:nvPr/>
            </p:nvSpPr>
            <p:spPr>
              <a:xfrm>
                <a:off x="9797795" y="5481828"/>
                <a:ext cx="3810" cy="111760"/>
              </a:xfrm>
              <a:custGeom>
                <a:rect b="b" l="l" r="r" t="t"/>
                <a:pathLst>
                  <a:path extrusionOk="0" h="111760" w="3809">
                    <a:moveTo>
                      <a:pt x="3048" y="0"/>
                    </a:moveTo>
                    <a:lnTo>
                      <a:pt x="2357" y="13596"/>
                    </a:lnTo>
                    <a:lnTo>
                      <a:pt x="1524" y="27050"/>
                    </a:lnTo>
                    <a:lnTo>
                      <a:pt x="690" y="40505"/>
                    </a:lnTo>
                    <a:lnTo>
                      <a:pt x="0" y="54101"/>
                    </a:lnTo>
                    <a:lnTo>
                      <a:pt x="154" y="65972"/>
                    </a:lnTo>
                    <a:lnTo>
                      <a:pt x="666" y="77628"/>
                    </a:lnTo>
                    <a:lnTo>
                      <a:pt x="1607" y="89142"/>
                    </a:lnTo>
                    <a:lnTo>
                      <a:pt x="3048" y="100583"/>
                    </a:lnTo>
                    <a:lnTo>
                      <a:pt x="3810" y="106679"/>
                    </a:lnTo>
                    <a:lnTo>
                      <a:pt x="3810" y="107441"/>
                    </a:lnTo>
                    <a:lnTo>
                      <a:pt x="3810" y="11125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4" name="Google Shape;1654;p15"/>
              <p:cNvSpPr/>
              <p:nvPr/>
            </p:nvSpPr>
            <p:spPr>
              <a:xfrm>
                <a:off x="9764267" y="5523738"/>
                <a:ext cx="75565" cy="6985"/>
              </a:xfrm>
              <a:custGeom>
                <a:rect b="b" l="l" r="r" t="t"/>
                <a:pathLst>
                  <a:path extrusionOk="0" h="6985" w="75565">
                    <a:moveTo>
                      <a:pt x="0" y="6096"/>
                    </a:moveTo>
                    <a:lnTo>
                      <a:pt x="15430" y="6274"/>
                    </a:lnTo>
                    <a:lnTo>
                      <a:pt x="30861" y="6381"/>
                    </a:lnTo>
                    <a:lnTo>
                      <a:pt x="46291" y="5774"/>
                    </a:lnTo>
                    <a:lnTo>
                      <a:pt x="61722" y="3810"/>
                    </a:lnTo>
                    <a:lnTo>
                      <a:pt x="66294" y="2286"/>
                    </a:lnTo>
                    <a:lnTo>
                      <a:pt x="70866" y="762"/>
                    </a:lnTo>
                    <a:lnTo>
                      <a:pt x="7543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655" name="Google Shape;1655;p15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919946" y="5820155"/>
              <a:ext cx="125780" cy="1524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6" name="Google Shape;1656;p15"/>
            <p:cNvGrpSpPr/>
            <p:nvPr/>
          </p:nvGrpSpPr>
          <p:grpSpPr>
            <a:xfrm>
              <a:off x="9223222" y="5776722"/>
              <a:ext cx="670204" cy="201295"/>
              <a:chOff x="9223222" y="5776722"/>
              <a:chExt cx="670204" cy="201295"/>
            </a:xfrm>
          </p:grpSpPr>
          <p:pic>
            <p:nvPicPr>
              <p:cNvPr id="1657" name="Google Shape;1657;p1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223222" y="5817844"/>
                <a:ext cx="139496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8" name="Google Shape;1658;p15"/>
              <p:cNvSpPr/>
              <p:nvPr/>
            </p:nvSpPr>
            <p:spPr>
              <a:xfrm>
                <a:off x="9402317" y="5881116"/>
                <a:ext cx="36830" cy="77470"/>
              </a:xfrm>
              <a:custGeom>
                <a:rect b="b" l="l" r="r" t="t"/>
                <a:pathLst>
                  <a:path extrusionOk="0" h="77470" w="36829">
                    <a:moveTo>
                      <a:pt x="0" y="11430"/>
                    </a:moveTo>
                    <a:lnTo>
                      <a:pt x="1571" y="55685"/>
                    </a:lnTo>
                    <a:lnTo>
                      <a:pt x="17526" y="76962"/>
                    </a:lnTo>
                    <a:lnTo>
                      <a:pt x="25146" y="75438"/>
                    </a:lnTo>
                    <a:lnTo>
                      <a:pt x="36576" y="37338"/>
                    </a:lnTo>
                    <a:lnTo>
                      <a:pt x="35885" y="27039"/>
                    </a:lnTo>
                    <a:lnTo>
                      <a:pt x="33337" y="17240"/>
                    </a:lnTo>
                    <a:lnTo>
                      <a:pt x="28217" y="8727"/>
                    </a:lnTo>
                    <a:lnTo>
                      <a:pt x="19811" y="2286"/>
                    </a:lnTo>
                    <a:lnTo>
                      <a:pt x="14477" y="762"/>
                    </a:lnTo>
                    <a:lnTo>
                      <a:pt x="12953" y="0"/>
                    </a:lnTo>
                    <a:lnTo>
                      <a:pt x="914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59" name="Google Shape;1659;p15"/>
              <p:cNvSpPr/>
              <p:nvPr/>
            </p:nvSpPr>
            <p:spPr>
              <a:xfrm>
                <a:off x="9474707" y="5830824"/>
                <a:ext cx="24130" cy="121920"/>
              </a:xfrm>
              <a:custGeom>
                <a:rect b="b" l="l" r="r" t="t"/>
                <a:pathLst>
                  <a:path extrusionOk="0" h="121920" w="24129">
                    <a:moveTo>
                      <a:pt x="0" y="0"/>
                    </a:moveTo>
                    <a:lnTo>
                      <a:pt x="7286" y="43934"/>
                    </a:lnTo>
                    <a:lnTo>
                      <a:pt x="10036" y="72628"/>
                    </a:lnTo>
                    <a:lnTo>
                      <a:pt x="11144" y="87439"/>
                    </a:lnTo>
                    <a:lnTo>
                      <a:pt x="13537" y="101965"/>
                    </a:lnTo>
                    <a:lnTo>
                      <a:pt x="18288" y="115061"/>
                    </a:lnTo>
                    <a:lnTo>
                      <a:pt x="19812" y="117347"/>
                    </a:lnTo>
                    <a:lnTo>
                      <a:pt x="22098" y="119633"/>
                    </a:lnTo>
                    <a:lnTo>
                      <a:pt x="23622" y="12191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60" name="Google Shape;1660;p15"/>
              <p:cNvSpPr/>
              <p:nvPr/>
            </p:nvSpPr>
            <p:spPr>
              <a:xfrm>
                <a:off x="9523475" y="5857898"/>
                <a:ext cx="74295" cy="84455"/>
              </a:xfrm>
              <a:custGeom>
                <a:rect b="b" l="l" r="r" t="t"/>
                <a:pathLst>
                  <a:path extrusionOk="0" h="84454" w="74295">
                    <a:moveTo>
                      <a:pt x="50292" y="41505"/>
                    </a:moveTo>
                    <a:lnTo>
                      <a:pt x="41148" y="2643"/>
                    </a:lnTo>
                    <a:lnTo>
                      <a:pt x="31670" y="0"/>
                    </a:lnTo>
                    <a:lnTo>
                      <a:pt x="23050" y="3786"/>
                    </a:lnTo>
                    <a:lnTo>
                      <a:pt x="2190" y="38742"/>
                    </a:lnTo>
                    <a:lnTo>
                      <a:pt x="0" y="60555"/>
                    </a:lnTo>
                    <a:lnTo>
                      <a:pt x="3178" y="67603"/>
                    </a:lnTo>
                    <a:lnTo>
                      <a:pt x="9429" y="71794"/>
                    </a:lnTo>
                    <a:lnTo>
                      <a:pt x="17252" y="73413"/>
                    </a:lnTo>
                    <a:lnTo>
                      <a:pt x="25146" y="72747"/>
                    </a:lnTo>
                    <a:lnTo>
                      <a:pt x="54102" y="46077"/>
                    </a:lnTo>
                    <a:lnTo>
                      <a:pt x="60960" y="19407"/>
                    </a:lnTo>
                    <a:lnTo>
                      <a:pt x="60960" y="18645"/>
                    </a:lnTo>
                    <a:lnTo>
                      <a:pt x="60960" y="17883"/>
                    </a:lnTo>
                    <a:lnTo>
                      <a:pt x="57935" y="25336"/>
                    </a:lnTo>
                    <a:lnTo>
                      <a:pt x="55626" y="32932"/>
                    </a:lnTo>
                    <a:lnTo>
                      <a:pt x="53887" y="40814"/>
                    </a:lnTo>
                    <a:lnTo>
                      <a:pt x="52578" y="49125"/>
                    </a:lnTo>
                    <a:lnTo>
                      <a:pt x="52054" y="57781"/>
                    </a:lnTo>
                    <a:lnTo>
                      <a:pt x="52387" y="66936"/>
                    </a:lnTo>
                    <a:lnTo>
                      <a:pt x="54721" y="75378"/>
                    </a:lnTo>
                    <a:lnTo>
                      <a:pt x="60198" y="81891"/>
                    </a:lnTo>
                    <a:lnTo>
                      <a:pt x="67056" y="83415"/>
                    </a:lnTo>
                    <a:lnTo>
                      <a:pt x="68580" y="84177"/>
                    </a:lnTo>
                    <a:lnTo>
                      <a:pt x="73914" y="8341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61" name="Google Shape;1661;p15"/>
              <p:cNvSpPr/>
              <p:nvPr/>
            </p:nvSpPr>
            <p:spPr>
              <a:xfrm>
                <a:off x="9624345" y="5818632"/>
                <a:ext cx="10795" cy="125095"/>
              </a:xfrm>
              <a:custGeom>
                <a:rect b="b" l="l" r="r" t="t"/>
                <a:pathLst>
                  <a:path extrusionOk="0" h="125095" w="10795">
                    <a:moveTo>
                      <a:pt x="10382" y="0"/>
                    </a:moveTo>
                    <a:lnTo>
                      <a:pt x="2024" y="42326"/>
                    </a:lnTo>
                    <a:lnTo>
                      <a:pt x="0" y="86391"/>
                    </a:lnTo>
                    <a:lnTo>
                      <a:pt x="488" y="101191"/>
                    </a:lnTo>
                    <a:lnTo>
                      <a:pt x="2762" y="115062"/>
                    </a:lnTo>
                    <a:lnTo>
                      <a:pt x="5810" y="121157"/>
                    </a:lnTo>
                    <a:lnTo>
                      <a:pt x="5810" y="121920"/>
                    </a:lnTo>
                    <a:lnTo>
                      <a:pt x="8096" y="1249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62" name="Google Shape;1662;p15"/>
              <p:cNvSpPr/>
              <p:nvPr/>
            </p:nvSpPr>
            <p:spPr>
              <a:xfrm>
                <a:off x="9614153" y="5817870"/>
                <a:ext cx="175260" cy="111125"/>
              </a:xfrm>
              <a:custGeom>
                <a:rect b="b" l="l" r="r" t="t"/>
                <a:pathLst>
                  <a:path extrusionOk="0" h="111125" w="175259">
                    <a:moveTo>
                      <a:pt x="0" y="58674"/>
                    </a:moveTo>
                    <a:lnTo>
                      <a:pt x="47244" y="54864"/>
                    </a:lnTo>
                    <a:lnTo>
                      <a:pt x="82296" y="33528"/>
                    </a:lnTo>
                    <a:lnTo>
                      <a:pt x="60757" y="28110"/>
                    </a:lnTo>
                    <a:lnTo>
                      <a:pt x="53054" y="30956"/>
                    </a:lnTo>
                    <a:lnTo>
                      <a:pt x="31623" y="64293"/>
                    </a:lnTo>
                    <a:lnTo>
                      <a:pt x="44672" y="104108"/>
                    </a:lnTo>
                    <a:lnTo>
                      <a:pt x="79414" y="110871"/>
                    </a:lnTo>
                    <a:lnTo>
                      <a:pt x="92583" y="109537"/>
                    </a:lnTo>
                    <a:lnTo>
                      <a:pt x="132873" y="87153"/>
                    </a:lnTo>
                    <a:lnTo>
                      <a:pt x="137005" y="47898"/>
                    </a:lnTo>
                    <a:lnTo>
                      <a:pt x="99822" y="56388"/>
                    </a:lnTo>
                    <a:lnTo>
                      <a:pt x="98059" y="98464"/>
                    </a:lnTo>
                    <a:lnTo>
                      <a:pt x="140017" y="93821"/>
                    </a:lnTo>
                    <a:lnTo>
                      <a:pt x="152876" y="57150"/>
                    </a:lnTo>
                    <a:lnTo>
                      <a:pt x="152364" y="45600"/>
                    </a:lnTo>
                    <a:lnTo>
                      <a:pt x="151638" y="35052"/>
                    </a:lnTo>
                    <a:lnTo>
                      <a:pt x="151257" y="26360"/>
                    </a:lnTo>
                    <a:lnTo>
                      <a:pt x="150304" y="17526"/>
                    </a:lnTo>
                    <a:lnTo>
                      <a:pt x="149066" y="8691"/>
                    </a:lnTo>
                    <a:lnTo>
                      <a:pt x="147828" y="0"/>
                    </a:lnTo>
                    <a:lnTo>
                      <a:pt x="146304" y="5334"/>
                    </a:lnTo>
                    <a:lnTo>
                      <a:pt x="145542" y="13716"/>
                    </a:lnTo>
                    <a:lnTo>
                      <a:pt x="145542" y="20574"/>
                    </a:lnTo>
                    <a:lnTo>
                      <a:pt x="144875" y="32813"/>
                    </a:lnTo>
                    <a:lnTo>
                      <a:pt x="144208" y="45339"/>
                    </a:lnTo>
                    <a:lnTo>
                      <a:pt x="143827" y="57864"/>
                    </a:lnTo>
                    <a:lnTo>
                      <a:pt x="144018" y="70104"/>
                    </a:lnTo>
                    <a:lnTo>
                      <a:pt x="162306" y="99060"/>
                    </a:lnTo>
                    <a:lnTo>
                      <a:pt x="169926" y="96774"/>
                    </a:lnTo>
                    <a:lnTo>
                      <a:pt x="175260" y="967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63" name="Google Shape;1663;p15"/>
              <p:cNvSpPr/>
              <p:nvPr/>
            </p:nvSpPr>
            <p:spPr>
              <a:xfrm>
                <a:off x="9754361" y="5776722"/>
                <a:ext cx="139065" cy="201295"/>
              </a:xfrm>
              <a:custGeom>
                <a:rect b="b" l="l" r="r" t="t"/>
                <a:pathLst>
                  <a:path extrusionOk="0" h="201295" w="139065">
                    <a:moveTo>
                      <a:pt x="55625" y="5333"/>
                    </a:moveTo>
                    <a:lnTo>
                      <a:pt x="94952" y="4155"/>
                    </a:lnTo>
                    <a:lnTo>
                      <a:pt x="115061" y="1285"/>
                    </a:lnTo>
                    <a:lnTo>
                      <a:pt x="121919" y="571"/>
                    </a:lnTo>
                    <a:lnTo>
                      <a:pt x="128777" y="142"/>
                    </a:lnTo>
                    <a:lnTo>
                      <a:pt x="135635" y="0"/>
                    </a:lnTo>
                    <a:lnTo>
                      <a:pt x="137707" y="8822"/>
                    </a:lnTo>
                    <a:lnTo>
                      <a:pt x="138493" y="18002"/>
                    </a:lnTo>
                    <a:lnTo>
                      <a:pt x="138422" y="27324"/>
                    </a:lnTo>
                    <a:lnTo>
                      <a:pt x="137921" y="36575"/>
                    </a:lnTo>
                    <a:lnTo>
                      <a:pt x="136505" y="53161"/>
                    </a:lnTo>
                    <a:lnTo>
                      <a:pt x="134016" y="69818"/>
                    </a:lnTo>
                    <a:lnTo>
                      <a:pt x="131385" y="86617"/>
                    </a:lnTo>
                    <a:lnTo>
                      <a:pt x="129539" y="103631"/>
                    </a:lnTo>
                    <a:lnTo>
                      <a:pt x="128539" y="116657"/>
                    </a:lnTo>
                    <a:lnTo>
                      <a:pt x="127825" y="129539"/>
                    </a:lnTo>
                    <a:lnTo>
                      <a:pt x="127396" y="142422"/>
                    </a:lnTo>
                    <a:lnTo>
                      <a:pt x="127253" y="155447"/>
                    </a:lnTo>
                    <a:lnTo>
                      <a:pt x="127730" y="162198"/>
                    </a:lnTo>
                    <a:lnTo>
                      <a:pt x="128206" y="170592"/>
                    </a:lnTo>
                    <a:lnTo>
                      <a:pt x="87760" y="191131"/>
                    </a:lnTo>
                    <a:lnTo>
                      <a:pt x="76199" y="192785"/>
                    </a:lnTo>
                    <a:lnTo>
                      <a:pt x="57328" y="195917"/>
                    </a:lnTo>
                    <a:lnTo>
                      <a:pt x="38385" y="198405"/>
                    </a:lnTo>
                    <a:lnTo>
                      <a:pt x="19300" y="200179"/>
                    </a:lnTo>
                    <a:lnTo>
                      <a:pt x="0" y="20116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16"/>
          <p:cNvGrpSpPr/>
          <p:nvPr/>
        </p:nvGrpSpPr>
        <p:grpSpPr>
          <a:xfrm>
            <a:off x="665415" y="627728"/>
            <a:ext cx="8348652" cy="750150"/>
            <a:chOff x="3593591" y="2236444"/>
            <a:chExt cx="5979033" cy="473252"/>
          </a:xfrm>
        </p:grpSpPr>
        <p:pic>
          <p:nvPicPr>
            <p:cNvPr id="1669" name="Google Shape;166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1088" y="2449042"/>
              <a:ext cx="298171" cy="2596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0" name="Google Shape;1670;p16"/>
            <p:cNvGrpSpPr/>
            <p:nvPr/>
          </p:nvGrpSpPr>
          <p:grpSpPr>
            <a:xfrm>
              <a:off x="4950450" y="2349246"/>
              <a:ext cx="482356" cy="360450"/>
              <a:chOff x="4950450" y="2349246"/>
              <a:chExt cx="482356" cy="360450"/>
            </a:xfrm>
          </p:grpSpPr>
          <p:pic>
            <p:nvPicPr>
              <p:cNvPr id="1671" name="Google Shape;1671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50450" y="2378176"/>
                <a:ext cx="369858" cy="3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2" name="Google Shape;1672;p16"/>
              <p:cNvSpPr/>
              <p:nvPr/>
            </p:nvSpPr>
            <p:spPr>
              <a:xfrm>
                <a:off x="5351526" y="2349246"/>
                <a:ext cx="81280" cy="265430"/>
              </a:xfrm>
              <a:custGeom>
                <a:rect b="b" l="l" r="r" t="t"/>
                <a:pathLst>
                  <a:path extrusionOk="0" h="265430" w="81279">
                    <a:moveTo>
                      <a:pt x="0" y="0"/>
                    </a:moveTo>
                    <a:lnTo>
                      <a:pt x="33528" y="38099"/>
                    </a:lnTo>
                    <a:lnTo>
                      <a:pt x="60852" y="82891"/>
                    </a:lnTo>
                    <a:lnTo>
                      <a:pt x="75259" y="121431"/>
                    </a:lnTo>
                    <a:lnTo>
                      <a:pt x="80998" y="169890"/>
                    </a:lnTo>
                    <a:lnTo>
                      <a:pt x="77724" y="193547"/>
                    </a:lnTo>
                    <a:lnTo>
                      <a:pt x="52756" y="240803"/>
                    </a:lnTo>
                    <a:lnTo>
                      <a:pt x="32004" y="261365"/>
                    </a:lnTo>
                    <a:lnTo>
                      <a:pt x="29718" y="263652"/>
                    </a:lnTo>
                    <a:lnTo>
                      <a:pt x="22860" y="2651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673" name="Google Shape;1673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79338" y="2401798"/>
              <a:ext cx="121970" cy="1867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4" name="Google Shape;1674;p16"/>
            <p:cNvGrpSpPr/>
            <p:nvPr/>
          </p:nvGrpSpPr>
          <p:grpSpPr>
            <a:xfrm>
              <a:off x="5748466" y="2439136"/>
              <a:ext cx="172020" cy="134353"/>
              <a:chOff x="5748466" y="2439136"/>
              <a:chExt cx="172020" cy="134353"/>
            </a:xfrm>
          </p:grpSpPr>
          <p:pic>
            <p:nvPicPr>
              <p:cNvPr id="1675" name="Google Shape;1675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48466" y="2439136"/>
                <a:ext cx="99908" cy="1343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16"/>
              <p:cNvSpPr/>
              <p:nvPr/>
            </p:nvSpPr>
            <p:spPr>
              <a:xfrm>
                <a:off x="5903976" y="2496311"/>
                <a:ext cx="16510" cy="1905"/>
              </a:xfrm>
              <a:custGeom>
                <a:rect b="b" l="l" r="r" t="t"/>
                <a:pathLst>
                  <a:path extrusionOk="0" h="1905" w="16510">
                    <a:moveTo>
                      <a:pt x="16001" y="1524"/>
                    </a:moveTo>
                    <a:lnTo>
                      <a:pt x="10667" y="762"/>
                    </a:lnTo>
                    <a:lnTo>
                      <a:pt x="5333" y="76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677" name="Google Shape;1677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89845" y="2407418"/>
              <a:ext cx="278085" cy="1765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8" name="Google Shape;1678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91908" y="2412466"/>
              <a:ext cx="227126" cy="129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9" name="Google Shape;1679;p16"/>
            <p:cNvGrpSpPr/>
            <p:nvPr/>
          </p:nvGrpSpPr>
          <p:grpSpPr>
            <a:xfrm>
              <a:off x="7520868" y="2316454"/>
              <a:ext cx="461106" cy="188747"/>
              <a:chOff x="7520868" y="2316454"/>
              <a:chExt cx="461106" cy="188747"/>
            </a:xfrm>
          </p:grpSpPr>
          <p:sp>
            <p:nvSpPr>
              <p:cNvPr id="1680" name="Google Shape;1680;p16"/>
              <p:cNvSpPr/>
              <p:nvPr/>
            </p:nvSpPr>
            <p:spPr>
              <a:xfrm>
                <a:off x="7520868" y="2340101"/>
                <a:ext cx="281305" cy="165100"/>
              </a:xfrm>
              <a:custGeom>
                <a:rect b="b" l="l" r="r" t="t"/>
                <a:pathLst>
                  <a:path extrusionOk="0" h="165100" w="281304">
                    <a:moveTo>
                      <a:pt x="32837" y="53339"/>
                    </a:moveTo>
                    <a:lnTo>
                      <a:pt x="22931" y="47243"/>
                    </a:lnTo>
                    <a:lnTo>
                      <a:pt x="22169" y="44957"/>
                    </a:lnTo>
                    <a:lnTo>
                      <a:pt x="15311" y="45719"/>
                    </a:lnTo>
                    <a:lnTo>
                      <a:pt x="952" y="88582"/>
                    </a:lnTo>
                    <a:lnTo>
                      <a:pt x="0" y="119074"/>
                    </a:lnTo>
                    <a:lnTo>
                      <a:pt x="1785" y="133826"/>
                    </a:lnTo>
                    <a:lnTo>
                      <a:pt x="6715" y="147577"/>
                    </a:lnTo>
                    <a:lnTo>
                      <a:pt x="16073" y="159257"/>
                    </a:lnTo>
                    <a:lnTo>
                      <a:pt x="26515" y="164472"/>
                    </a:lnTo>
                    <a:lnTo>
                      <a:pt x="38457" y="164972"/>
                    </a:lnTo>
                    <a:lnTo>
                      <a:pt x="50256" y="162044"/>
                    </a:lnTo>
                    <a:lnTo>
                      <a:pt x="84462" y="133921"/>
                    </a:lnTo>
                    <a:lnTo>
                      <a:pt x="105477" y="88308"/>
                    </a:lnTo>
                    <a:lnTo>
                      <a:pt x="107513" y="35051"/>
                    </a:lnTo>
                    <a:lnTo>
                      <a:pt x="97607" y="0"/>
                    </a:lnTo>
                    <a:lnTo>
                      <a:pt x="96607" y="9846"/>
                    </a:lnTo>
                    <a:lnTo>
                      <a:pt x="95500" y="58554"/>
                    </a:lnTo>
                    <a:lnTo>
                      <a:pt x="99893" y="112775"/>
                    </a:lnTo>
                    <a:lnTo>
                      <a:pt x="108275" y="145541"/>
                    </a:lnTo>
                    <a:lnTo>
                      <a:pt x="108275" y="146303"/>
                    </a:lnTo>
                    <a:lnTo>
                      <a:pt x="107918" y="139445"/>
                    </a:lnTo>
                    <a:lnTo>
                      <a:pt x="107132" y="132587"/>
                    </a:lnTo>
                    <a:lnTo>
                      <a:pt x="106346" y="125729"/>
                    </a:lnTo>
                    <a:lnTo>
                      <a:pt x="105989" y="118871"/>
                    </a:lnTo>
                    <a:lnTo>
                      <a:pt x="105703" y="109085"/>
                    </a:lnTo>
                    <a:lnTo>
                      <a:pt x="106560" y="99440"/>
                    </a:lnTo>
                    <a:lnTo>
                      <a:pt x="140208" y="73294"/>
                    </a:lnTo>
                    <a:lnTo>
                      <a:pt x="149423" y="73151"/>
                    </a:lnTo>
                    <a:lnTo>
                      <a:pt x="159222" y="73663"/>
                    </a:lnTo>
                    <a:lnTo>
                      <a:pt x="169521" y="75533"/>
                    </a:lnTo>
                    <a:lnTo>
                      <a:pt x="179105" y="79259"/>
                    </a:lnTo>
                    <a:lnTo>
                      <a:pt x="186761" y="85343"/>
                    </a:lnTo>
                    <a:lnTo>
                      <a:pt x="191333" y="91439"/>
                    </a:lnTo>
                    <a:lnTo>
                      <a:pt x="190571" y="102107"/>
                    </a:lnTo>
                    <a:lnTo>
                      <a:pt x="187523" y="108203"/>
                    </a:lnTo>
                    <a:lnTo>
                      <a:pt x="184094" y="115407"/>
                    </a:lnTo>
                    <a:lnTo>
                      <a:pt x="180093" y="122396"/>
                    </a:lnTo>
                    <a:lnTo>
                      <a:pt x="176379" y="129528"/>
                    </a:lnTo>
                    <a:lnTo>
                      <a:pt x="173807" y="137159"/>
                    </a:lnTo>
                    <a:lnTo>
                      <a:pt x="173807" y="141731"/>
                    </a:lnTo>
                    <a:lnTo>
                      <a:pt x="173807" y="142493"/>
                    </a:lnTo>
                    <a:lnTo>
                      <a:pt x="173807" y="145541"/>
                    </a:lnTo>
                    <a:lnTo>
                      <a:pt x="182189" y="147065"/>
                    </a:lnTo>
                    <a:lnTo>
                      <a:pt x="189809" y="147827"/>
                    </a:lnTo>
                    <a:lnTo>
                      <a:pt x="198191" y="144017"/>
                    </a:lnTo>
                    <a:lnTo>
                      <a:pt x="234767" y="117347"/>
                    </a:lnTo>
                    <a:lnTo>
                      <a:pt x="253055" y="80771"/>
                    </a:lnTo>
                    <a:lnTo>
                      <a:pt x="232529" y="58662"/>
                    </a:lnTo>
                    <a:lnTo>
                      <a:pt x="225623" y="60674"/>
                    </a:lnTo>
                    <a:lnTo>
                      <a:pt x="206597" y="101846"/>
                    </a:lnTo>
                    <a:lnTo>
                      <a:pt x="224158" y="136016"/>
                    </a:lnTo>
                    <a:lnTo>
                      <a:pt x="261949" y="145577"/>
                    </a:lnTo>
                    <a:lnTo>
                      <a:pt x="278201" y="140969"/>
                    </a:lnTo>
                    <a:lnTo>
                      <a:pt x="281249" y="1394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681" name="Google Shape;1681;p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798591" y="2316454"/>
                <a:ext cx="183383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82" name="Google Shape;1682;p16"/>
            <p:cNvGrpSpPr/>
            <p:nvPr/>
          </p:nvGrpSpPr>
          <p:grpSpPr>
            <a:xfrm>
              <a:off x="8174710" y="2287498"/>
              <a:ext cx="819200" cy="229413"/>
              <a:chOff x="8174710" y="2287498"/>
              <a:chExt cx="819200" cy="229413"/>
            </a:xfrm>
          </p:grpSpPr>
          <p:pic>
            <p:nvPicPr>
              <p:cNvPr id="1683" name="Google Shape;1683;p1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8174710" y="2321431"/>
                <a:ext cx="406958" cy="1642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4" name="Google Shape;1684;p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01430" y="2287498"/>
                <a:ext cx="196646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5" name="Google Shape;1685;p1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829994" y="2304429"/>
                <a:ext cx="163916" cy="2124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6" name="Google Shape;1686;p1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156166" y="2236444"/>
              <a:ext cx="298754" cy="162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7" name="Google Shape;1687;p16"/>
            <p:cNvGrpSpPr/>
            <p:nvPr/>
          </p:nvGrpSpPr>
          <p:grpSpPr>
            <a:xfrm>
              <a:off x="9532619" y="2244090"/>
              <a:ext cx="40005" cy="157226"/>
              <a:chOff x="9532619" y="2244090"/>
              <a:chExt cx="40005" cy="157226"/>
            </a:xfrm>
          </p:grpSpPr>
          <p:sp>
            <p:nvSpPr>
              <p:cNvPr id="1688" name="Google Shape;1688;p16"/>
              <p:cNvSpPr/>
              <p:nvPr/>
            </p:nvSpPr>
            <p:spPr>
              <a:xfrm>
                <a:off x="9532619" y="2244090"/>
                <a:ext cx="40005" cy="99060"/>
              </a:xfrm>
              <a:custGeom>
                <a:rect b="b" l="l" r="r" t="t"/>
                <a:pathLst>
                  <a:path extrusionOk="0" h="99060" w="40004">
                    <a:moveTo>
                      <a:pt x="4572" y="24384"/>
                    </a:moveTo>
                    <a:lnTo>
                      <a:pt x="3810" y="17526"/>
                    </a:lnTo>
                    <a:lnTo>
                      <a:pt x="0" y="6858"/>
                    </a:lnTo>
                    <a:lnTo>
                      <a:pt x="7620" y="2286"/>
                    </a:lnTo>
                    <a:lnTo>
                      <a:pt x="12192" y="0"/>
                    </a:lnTo>
                    <a:lnTo>
                      <a:pt x="20574" y="762"/>
                    </a:lnTo>
                    <a:lnTo>
                      <a:pt x="24384" y="3048"/>
                    </a:lnTo>
                    <a:lnTo>
                      <a:pt x="40005" y="39147"/>
                    </a:lnTo>
                    <a:lnTo>
                      <a:pt x="39076" y="46041"/>
                    </a:lnTo>
                    <a:lnTo>
                      <a:pt x="36576" y="52578"/>
                    </a:lnTo>
                    <a:lnTo>
                      <a:pt x="32111" y="59078"/>
                    </a:lnTo>
                    <a:lnTo>
                      <a:pt x="27146" y="65151"/>
                    </a:lnTo>
                    <a:lnTo>
                      <a:pt x="22324" y="71223"/>
                    </a:lnTo>
                    <a:lnTo>
                      <a:pt x="18288" y="77724"/>
                    </a:lnTo>
                    <a:lnTo>
                      <a:pt x="14478" y="84582"/>
                    </a:lnTo>
                    <a:lnTo>
                      <a:pt x="15240" y="91440"/>
                    </a:lnTo>
                    <a:lnTo>
                      <a:pt x="15240" y="990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689" name="Google Shape;1689;p16"/>
              <p:cNvSpPr/>
              <p:nvPr/>
            </p:nvSpPr>
            <p:spPr>
              <a:xfrm>
                <a:off x="9553955" y="2394966"/>
                <a:ext cx="6350" cy="6350"/>
              </a:xfrm>
              <a:custGeom>
                <a:rect b="b" l="l" r="r" t="t"/>
                <a:pathLst>
                  <a:path extrusionOk="0" h="6350" w="6350">
                    <a:moveTo>
                      <a:pt x="6096" y="6096"/>
                    </a:moveTo>
                    <a:lnTo>
                      <a:pt x="3810" y="3810"/>
                    </a:lnTo>
                    <a:lnTo>
                      <a:pt x="2286" y="2286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690" name="Google Shape;1690;p16"/>
            <p:cNvSpPr/>
            <p:nvPr/>
          </p:nvSpPr>
          <p:spPr>
            <a:xfrm>
              <a:off x="3593591" y="2526887"/>
              <a:ext cx="14604" cy="27940"/>
            </a:xfrm>
            <a:custGeom>
              <a:rect b="b" l="l" r="r" t="t"/>
              <a:pathLst>
                <a:path extrusionOk="0" h="27939" w="14604">
                  <a:moveTo>
                    <a:pt x="9144" y="15906"/>
                  </a:moveTo>
                  <a:lnTo>
                    <a:pt x="8774" y="916"/>
                  </a:lnTo>
                  <a:lnTo>
                    <a:pt x="8477" y="0"/>
                  </a:lnTo>
                  <a:lnTo>
                    <a:pt x="9465" y="3798"/>
                  </a:lnTo>
                  <a:lnTo>
                    <a:pt x="12954" y="2952"/>
                  </a:lnTo>
                  <a:lnTo>
                    <a:pt x="12954" y="5238"/>
                  </a:lnTo>
                  <a:lnTo>
                    <a:pt x="14478" y="10572"/>
                  </a:lnTo>
                  <a:lnTo>
                    <a:pt x="12954" y="13620"/>
                  </a:lnTo>
                  <a:lnTo>
                    <a:pt x="10668" y="16668"/>
                  </a:lnTo>
                  <a:lnTo>
                    <a:pt x="6096" y="20478"/>
                  </a:lnTo>
                  <a:lnTo>
                    <a:pt x="3048" y="22764"/>
                  </a:lnTo>
                  <a:lnTo>
                    <a:pt x="1524" y="23526"/>
                  </a:lnTo>
                  <a:lnTo>
                    <a:pt x="0" y="21240"/>
                  </a:lnTo>
                  <a:lnTo>
                    <a:pt x="1524" y="24288"/>
                  </a:lnTo>
                  <a:lnTo>
                    <a:pt x="3048" y="25812"/>
                  </a:lnTo>
                  <a:lnTo>
                    <a:pt x="3048" y="26574"/>
                  </a:lnTo>
                  <a:lnTo>
                    <a:pt x="4572" y="2733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91" name="Google Shape;1691;p16"/>
          <p:cNvGrpSpPr/>
          <p:nvPr/>
        </p:nvGrpSpPr>
        <p:grpSpPr>
          <a:xfrm>
            <a:off x="4849148" y="1633976"/>
            <a:ext cx="4564502" cy="2992165"/>
            <a:chOff x="4849148" y="1633976"/>
            <a:chExt cx="4564502" cy="2992165"/>
          </a:xfrm>
        </p:grpSpPr>
        <p:grpSp>
          <p:nvGrpSpPr>
            <p:cNvPr id="1692" name="Google Shape;1692;p16"/>
            <p:cNvGrpSpPr/>
            <p:nvPr/>
          </p:nvGrpSpPr>
          <p:grpSpPr>
            <a:xfrm>
              <a:off x="4849148" y="2819400"/>
              <a:ext cx="3083401" cy="1806741"/>
              <a:chOff x="4858550" y="2867891"/>
              <a:chExt cx="3083401" cy="1806741"/>
            </a:xfrm>
          </p:grpSpPr>
          <p:sp>
            <p:nvSpPr>
              <p:cNvPr id="1693" name="Google Shape;1693;p16"/>
              <p:cNvSpPr/>
              <p:nvPr/>
            </p:nvSpPr>
            <p:spPr>
              <a:xfrm>
                <a:off x="4858550" y="3962400"/>
                <a:ext cx="246849" cy="342900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694" name="Google Shape;1694;p16"/>
              <p:cNvCxnSpPr/>
              <p:nvPr/>
            </p:nvCxnSpPr>
            <p:spPr>
              <a:xfrm flipH="1" rot="10800000">
                <a:off x="5029200" y="2895600"/>
                <a:ext cx="1956730" cy="12192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BD4B4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95" name="Google Shape;1695;p16"/>
              <p:cNvCxnSpPr>
                <a:stCxn id="1693" idx="6"/>
              </p:cNvCxnSpPr>
              <p:nvPr/>
            </p:nvCxnSpPr>
            <p:spPr>
              <a:xfrm>
                <a:off x="5105399" y="4133850"/>
                <a:ext cx="1687500" cy="2859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76923C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696" name="Google Shape;1696;p16"/>
              <p:cNvSpPr txBox="1"/>
              <p:nvPr/>
            </p:nvSpPr>
            <p:spPr>
              <a:xfrm>
                <a:off x="7051964" y="2867891"/>
                <a:ext cx="88998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∇f(w*)</a:t>
                </a:r>
                <a:endParaRPr sz="1800"/>
              </a:p>
            </p:txBody>
          </p:sp>
          <p:sp>
            <p:nvSpPr>
              <p:cNvPr id="1697" name="Google Shape;1697;p16"/>
              <p:cNvSpPr txBox="1"/>
              <p:nvPr/>
            </p:nvSpPr>
            <p:spPr>
              <a:xfrm>
                <a:off x="6729875" y="4305300"/>
                <a:ext cx="9541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/>
                  <a:t>∇g(w*)</a:t>
                </a:r>
                <a:endParaRPr sz="1800"/>
              </a:p>
            </p:txBody>
          </p:sp>
        </p:grpSp>
        <p:sp>
          <p:nvSpPr>
            <p:cNvPr id="1698" name="Google Shape;1698;p16"/>
            <p:cNvSpPr txBox="1"/>
            <p:nvPr/>
          </p:nvSpPr>
          <p:spPr>
            <a:xfrm>
              <a:off x="6176866" y="1633976"/>
              <a:ext cx="32367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Is this a valid configuration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at optimality?</a:t>
              </a:r>
              <a:endParaRPr b="1" sz="1800"/>
            </a:p>
          </p:txBody>
        </p:sp>
      </p:grpSp>
      <p:grpSp>
        <p:nvGrpSpPr>
          <p:cNvPr id="1699" name="Google Shape;1699;p16"/>
          <p:cNvGrpSpPr/>
          <p:nvPr/>
        </p:nvGrpSpPr>
        <p:grpSpPr>
          <a:xfrm>
            <a:off x="-4241736" y="-1143000"/>
            <a:ext cx="12255839" cy="12982904"/>
            <a:chOff x="-4241736" y="-1143000"/>
            <a:chExt cx="12255839" cy="12982904"/>
          </a:xfrm>
        </p:grpSpPr>
        <p:cxnSp>
          <p:nvCxnSpPr>
            <p:cNvPr id="1700" name="Google Shape;1700;p16"/>
            <p:cNvCxnSpPr/>
            <p:nvPr/>
          </p:nvCxnSpPr>
          <p:spPr>
            <a:xfrm>
              <a:off x="1609891" y="-16468"/>
              <a:ext cx="6388692" cy="7788869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16"/>
            <p:cNvSpPr/>
            <p:nvPr/>
          </p:nvSpPr>
          <p:spPr>
            <a:xfrm rot="-2360586">
              <a:off x="-1293360" y="-438916"/>
              <a:ext cx="6359087" cy="11574737"/>
            </a:xfrm>
            <a:prstGeom prst="rect">
              <a:avLst/>
            </a:prstGeom>
            <a:solidFill>
              <a:srgbClr val="E5B8B7">
                <a:alpha val="6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02" name="Google Shape;1702;p16"/>
            <p:cNvSpPr txBox="1"/>
            <p:nvPr/>
          </p:nvSpPr>
          <p:spPr>
            <a:xfrm>
              <a:off x="4849148" y="6462490"/>
              <a:ext cx="1620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∇f(w*)</a:t>
              </a:r>
              <a:r>
                <a:rPr baseline="30000" lang="en-US" sz="1800"/>
                <a:t>T</a:t>
              </a:r>
              <a:r>
                <a:rPr lang="en-US" sz="1800"/>
                <a:t>d &lt;=0</a:t>
              </a:r>
              <a:endParaRPr sz="1800"/>
            </a:p>
          </p:txBody>
        </p:sp>
      </p:grpSp>
      <p:grpSp>
        <p:nvGrpSpPr>
          <p:cNvPr id="1703" name="Google Shape;1703;p16"/>
          <p:cNvGrpSpPr/>
          <p:nvPr/>
        </p:nvGrpSpPr>
        <p:grpSpPr>
          <a:xfrm>
            <a:off x="-1654892" y="-1448391"/>
            <a:ext cx="7498934" cy="10367378"/>
            <a:chOff x="-1654892" y="-1448391"/>
            <a:chExt cx="7498934" cy="10367378"/>
          </a:xfrm>
        </p:grpSpPr>
        <p:sp>
          <p:nvSpPr>
            <p:cNvPr id="1704" name="Google Shape;1704;p16"/>
            <p:cNvSpPr/>
            <p:nvPr/>
          </p:nvSpPr>
          <p:spPr>
            <a:xfrm rot="728740">
              <a:off x="-730438" y="-959094"/>
              <a:ext cx="5650025" cy="9388785"/>
            </a:xfrm>
            <a:prstGeom prst="rect">
              <a:avLst/>
            </a:prstGeom>
            <a:solidFill>
              <a:srgbClr val="D6E3BC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05" name="Google Shape;1705;p16"/>
            <p:cNvCxnSpPr/>
            <p:nvPr/>
          </p:nvCxnSpPr>
          <p:spPr>
            <a:xfrm flipH="1">
              <a:off x="4131882" y="0"/>
              <a:ext cx="1640215" cy="7772401"/>
            </a:xfrm>
            <a:prstGeom prst="straightConnector1">
              <a:avLst/>
            </a:prstGeom>
            <a:noFill/>
            <a:ln cap="flat" cmpd="sng" w="571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6" name="Google Shape;1706;p16"/>
            <p:cNvSpPr txBox="1"/>
            <p:nvPr/>
          </p:nvSpPr>
          <p:spPr>
            <a:xfrm>
              <a:off x="2028346" y="5178117"/>
              <a:ext cx="16385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∇g(w*)</a:t>
              </a:r>
              <a:r>
                <a:rPr baseline="30000" lang="en-US" sz="1800"/>
                <a:t>T</a:t>
              </a:r>
              <a:r>
                <a:rPr lang="en-US" sz="1800"/>
                <a:t>d &lt;=0</a:t>
              </a:r>
              <a:endParaRPr sz="1800"/>
            </a:p>
          </p:txBody>
        </p:sp>
      </p:grpSp>
      <p:grpSp>
        <p:nvGrpSpPr>
          <p:cNvPr id="1707" name="Google Shape;1707;p16"/>
          <p:cNvGrpSpPr/>
          <p:nvPr/>
        </p:nvGrpSpPr>
        <p:grpSpPr>
          <a:xfrm>
            <a:off x="-21052" y="228600"/>
            <a:ext cx="4870200" cy="7543801"/>
            <a:chOff x="-21052" y="228600"/>
            <a:chExt cx="4870200" cy="7543801"/>
          </a:xfrm>
        </p:grpSpPr>
        <p:cxnSp>
          <p:nvCxnSpPr>
            <p:cNvPr id="1708" name="Google Shape;1708;p16"/>
            <p:cNvCxnSpPr/>
            <p:nvPr/>
          </p:nvCxnSpPr>
          <p:spPr>
            <a:xfrm flipH="1" rot="10800000">
              <a:off x="0" y="228600"/>
              <a:ext cx="1752600" cy="228600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9" name="Google Shape;1709;p16"/>
            <p:cNvCxnSpPr/>
            <p:nvPr/>
          </p:nvCxnSpPr>
          <p:spPr>
            <a:xfrm flipH="1" rot="10800000">
              <a:off x="25100" y="1681610"/>
              <a:ext cx="2822541" cy="350348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0" name="Google Shape;1710;p16"/>
            <p:cNvCxnSpPr/>
            <p:nvPr/>
          </p:nvCxnSpPr>
          <p:spPr>
            <a:xfrm flipH="1" rot="10800000">
              <a:off x="7333" y="2847109"/>
              <a:ext cx="3907175" cy="423909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1" name="Google Shape;1711;p16"/>
            <p:cNvCxnSpPr>
              <a:endCxn id="1693" idx="2"/>
            </p:cNvCxnSpPr>
            <p:nvPr/>
          </p:nvCxnSpPr>
          <p:spPr>
            <a:xfrm flipH="1" rot="10800000">
              <a:off x="-21052" y="4085359"/>
              <a:ext cx="4870200" cy="501000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2" name="Google Shape;1712;p16"/>
            <p:cNvCxnSpPr/>
            <p:nvPr/>
          </p:nvCxnSpPr>
          <p:spPr>
            <a:xfrm flipH="1" rot="10800000">
              <a:off x="17946" y="5869582"/>
              <a:ext cx="4476052" cy="457768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3" name="Google Shape;1713;p16"/>
            <p:cNvCxnSpPr/>
            <p:nvPr/>
          </p:nvCxnSpPr>
          <p:spPr>
            <a:xfrm flipH="1" rot="10800000">
              <a:off x="17946" y="6954698"/>
              <a:ext cx="4287844" cy="396941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4" name="Google Shape;1714;p16"/>
            <p:cNvCxnSpPr/>
            <p:nvPr/>
          </p:nvCxnSpPr>
          <p:spPr>
            <a:xfrm flipH="1" rot="10800000">
              <a:off x="2883345" y="7676934"/>
              <a:ext cx="1238482" cy="95467"/>
            </a:xfrm>
            <a:prstGeom prst="straightConnector1">
              <a:avLst/>
            </a:prstGeom>
            <a:noFill/>
            <a:ln cap="flat" cmpd="sng" w="57150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15" name="Google Shape;1715;p16"/>
          <p:cNvSpPr txBox="1"/>
          <p:nvPr/>
        </p:nvSpPr>
        <p:spPr>
          <a:xfrm>
            <a:off x="7585299" y="4979929"/>
            <a:ext cx="20826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There is a descent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direction which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is also feasible!</a:t>
            </a:r>
            <a:endParaRPr sz="1800"/>
          </a:p>
        </p:txBody>
      </p:sp>
      <p:sp>
        <p:nvSpPr>
          <p:cNvPr id="1716" name="Google Shape;1716;p16"/>
          <p:cNvSpPr txBox="1"/>
          <p:nvPr/>
        </p:nvSpPr>
        <p:spPr>
          <a:xfrm>
            <a:off x="8326582" y="67610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7" name="Google Shape;1717;p16"/>
          <p:cNvSpPr txBox="1"/>
          <p:nvPr/>
        </p:nvSpPr>
        <p:spPr>
          <a:xfrm>
            <a:off x="8297584" y="6649606"/>
            <a:ext cx="1184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claim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is bogus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17"/>
          <p:cNvGrpSpPr/>
          <p:nvPr/>
        </p:nvGrpSpPr>
        <p:grpSpPr>
          <a:xfrm>
            <a:off x="1066800" y="1392820"/>
            <a:ext cx="8495362" cy="1377617"/>
            <a:chOff x="3212566" y="2026919"/>
            <a:chExt cx="6349796" cy="743654"/>
          </a:xfrm>
        </p:grpSpPr>
        <p:pic>
          <p:nvPicPr>
            <p:cNvPr id="1723" name="Google Shape;172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2566" y="2116810"/>
              <a:ext cx="281990" cy="212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4" name="Google Shape;17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4546" y="2072614"/>
              <a:ext cx="192074" cy="2294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5" name="Google Shape;1725;p17"/>
            <p:cNvGrpSpPr/>
            <p:nvPr/>
          </p:nvGrpSpPr>
          <p:grpSpPr>
            <a:xfrm>
              <a:off x="4213097" y="2122170"/>
              <a:ext cx="158877" cy="158496"/>
              <a:chOff x="4213097" y="2122170"/>
              <a:chExt cx="158877" cy="158496"/>
            </a:xfrm>
          </p:grpSpPr>
          <p:sp>
            <p:nvSpPr>
              <p:cNvPr id="1726" name="Google Shape;1726;p17"/>
              <p:cNvSpPr/>
              <p:nvPr/>
            </p:nvSpPr>
            <p:spPr>
              <a:xfrm>
                <a:off x="4244339" y="2189226"/>
                <a:ext cx="13970" cy="91440"/>
              </a:xfrm>
              <a:custGeom>
                <a:rect b="b" l="l" r="r" t="t"/>
                <a:pathLst>
                  <a:path extrusionOk="0" h="91439" w="13970">
                    <a:moveTo>
                      <a:pt x="0" y="0"/>
                    </a:moveTo>
                    <a:lnTo>
                      <a:pt x="9965" y="42219"/>
                    </a:lnTo>
                    <a:lnTo>
                      <a:pt x="13620" y="73914"/>
                    </a:lnTo>
                    <a:lnTo>
                      <a:pt x="13370" y="82534"/>
                    </a:lnTo>
                    <a:lnTo>
                      <a:pt x="12192" y="9144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27" name="Google Shape;1727;p17"/>
              <p:cNvSpPr/>
              <p:nvPr/>
            </p:nvSpPr>
            <p:spPr>
              <a:xfrm>
                <a:off x="4213097" y="2122170"/>
                <a:ext cx="22860" cy="24130"/>
              </a:xfrm>
              <a:custGeom>
                <a:rect b="b" l="l" r="r" t="t"/>
                <a:pathLst>
                  <a:path extrusionOk="0" h="2413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3621"/>
                    </a:lnTo>
                    <a:lnTo>
                      <a:pt x="18288" y="23621"/>
                    </a:lnTo>
                    <a:lnTo>
                      <a:pt x="22860" y="18287"/>
                    </a:lnTo>
                    <a:lnTo>
                      <a:pt x="22860" y="12191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28" name="Google Shape;1728;p17"/>
              <p:cNvSpPr/>
              <p:nvPr/>
            </p:nvSpPr>
            <p:spPr>
              <a:xfrm>
                <a:off x="4278629" y="2155638"/>
                <a:ext cx="93345" cy="122555"/>
              </a:xfrm>
              <a:custGeom>
                <a:rect b="b" l="l" r="r" t="t"/>
                <a:pathLst>
                  <a:path extrusionOk="0" h="122555" w="93345">
                    <a:moveTo>
                      <a:pt x="70103" y="9965"/>
                    </a:moveTo>
                    <a:lnTo>
                      <a:pt x="62162" y="5881"/>
                    </a:lnTo>
                    <a:lnTo>
                      <a:pt x="53435" y="1869"/>
                    </a:lnTo>
                    <a:lnTo>
                      <a:pt x="44279" y="0"/>
                    </a:lnTo>
                    <a:lnTo>
                      <a:pt x="35051" y="2345"/>
                    </a:lnTo>
                    <a:lnTo>
                      <a:pt x="27539" y="9608"/>
                    </a:lnTo>
                    <a:lnTo>
                      <a:pt x="22383" y="19871"/>
                    </a:lnTo>
                    <a:lnTo>
                      <a:pt x="19942" y="31277"/>
                    </a:lnTo>
                    <a:lnTo>
                      <a:pt x="20573" y="41969"/>
                    </a:lnTo>
                    <a:lnTo>
                      <a:pt x="51815" y="66353"/>
                    </a:lnTo>
                    <a:lnTo>
                      <a:pt x="68960" y="69687"/>
                    </a:lnTo>
                    <a:lnTo>
                      <a:pt x="77747" y="71604"/>
                    </a:lnTo>
                    <a:lnTo>
                      <a:pt x="86105" y="74735"/>
                    </a:lnTo>
                    <a:lnTo>
                      <a:pt x="92963" y="77783"/>
                    </a:lnTo>
                    <a:lnTo>
                      <a:pt x="92963" y="84641"/>
                    </a:lnTo>
                    <a:lnTo>
                      <a:pt x="55602" y="110216"/>
                    </a:lnTo>
                    <a:lnTo>
                      <a:pt x="11727" y="122515"/>
                    </a:lnTo>
                    <a:lnTo>
                      <a:pt x="0" y="12045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729" name="Google Shape;1729;p17"/>
            <p:cNvGrpSpPr/>
            <p:nvPr/>
          </p:nvGrpSpPr>
          <p:grpSpPr>
            <a:xfrm>
              <a:off x="4658842" y="2052040"/>
              <a:ext cx="666038" cy="276759"/>
              <a:chOff x="4658842" y="2052040"/>
              <a:chExt cx="666038" cy="276759"/>
            </a:xfrm>
          </p:grpSpPr>
          <p:pic>
            <p:nvPicPr>
              <p:cNvPr id="1730" name="Google Shape;1730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58842" y="2140432"/>
                <a:ext cx="104349" cy="1335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1" name="Google Shape;1731;p17"/>
              <p:cNvSpPr/>
              <p:nvPr/>
            </p:nvSpPr>
            <p:spPr>
              <a:xfrm>
                <a:off x="4776978" y="2097024"/>
                <a:ext cx="17145" cy="231775"/>
              </a:xfrm>
              <a:custGeom>
                <a:rect b="b" l="l" r="r" t="t"/>
                <a:pathLst>
                  <a:path extrusionOk="0" h="231775" w="17145">
                    <a:moveTo>
                      <a:pt x="0" y="0"/>
                    </a:moveTo>
                    <a:lnTo>
                      <a:pt x="10072" y="50792"/>
                    </a:lnTo>
                    <a:lnTo>
                      <a:pt x="14513" y="93666"/>
                    </a:lnTo>
                    <a:lnTo>
                      <a:pt x="16585" y="145934"/>
                    </a:lnTo>
                    <a:lnTo>
                      <a:pt x="16847" y="187071"/>
                    </a:lnTo>
                    <a:lnTo>
                      <a:pt x="16859" y="201929"/>
                    </a:lnTo>
                    <a:lnTo>
                      <a:pt x="16442" y="216788"/>
                    </a:lnTo>
                    <a:lnTo>
                      <a:pt x="15240" y="23164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32" name="Google Shape;1732;p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771618" y="2084806"/>
                <a:ext cx="233984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3" name="Google Shape;1733;p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35889" y="2052040"/>
                <a:ext cx="288991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34" name="Google Shape;1734;p17"/>
            <p:cNvSpPr/>
            <p:nvPr/>
          </p:nvSpPr>
          <p:spPr>
            <a:xfrm>
              <a:off x="5413247" y="2213610"/>
              <a:ext cx="24765" cy="45085"/>
            </a:xfrm>
            <a:custGeom>
              <a:rect b="b" l="l" r="r" t="t"/>
              <a:pathLst>
                <a:path extrusionOk="0" h="45085" w="24764">
                  <a:moveTo>
                    <a:pt x="24384" y="0"/>
                  </a:moveTo>
                  <a:lnTo>
                    <a:pt x="7620" y="39624"/>
                  </a:lnTo>
                  <a:lnTo>
                    <a:pt x="3810" y="43434"/>
                  </a:lnTo>
                  <a:lnTo>
                    <a:pt x="3810" y="44958"/>
                  </a:lnTo>
                  <a:lnTo>
                    <a:pt x="0" y="44958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735" name="Google Shape;1735;p17"/>
            <p:cNvGrpSpPr/>
            <p:nvPr/>
          </p:nvGrpSpPr>
          <p:grpSpPr>
            <a:xfrm>
              <a:off x="5747004" y="2069591"/>
              <a:ext cx="366395" cy="139065"/>
              <a:chOff x="5747004" y="2069591"/>
              <a:chExt cx="366395" cy="139065"/>
            </a:xfrm>
          </p:grpSpPr>
          <p:sp>
            <p:nvSpPr>
              <p:cNvPr id="1736" name="Google Shape;1736;p17"/>
              <p:cNvSpPr/>
              <p:nvPr/>
            </p:nvSpPr>
            <p:spPr>
              <a:xfrm>
                <a:off x="5780532" y="2069591"/>
                <a:ext cx="5080" cy="123189"/>
              </a:xfrm>
              <a:custGeom>
                <a:rect b="b" l="l" r="r" t="t"/>
                <a:pathLst>
                  <a:path extrusionOk="0" h="123189" w="5079">
                    <a:moveTo>
                      <a:pt x="762" y="0"/>
                    </a:moveTo>
                    <a:lnTo>
                      <a:pt x="4512" y="48434"/>
                    </a:lnTo>
                    <a:lnTo>
                      <a:pt x="4607" y="79498"/>
                    </a:lnTo>
                    <a:lnTo>
                      <a:pt x="3714" y="94011"/>
                    </a:lnTo>
                    <a:lnTo>
                      <a:pt x="2107" y="108382"/>
                    </a:lnTo>
                    <a:lnTo>
                      <a:pt x="0" y="12268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5747004" y="2073401"/>
                <a:ext cx="366395" cy="135255"/>
              </a:xfrm>
              <a:custGeom>
                <a:rect b="b" l="l" r="r" t="t"/>
                <a:pathLst>
                  <a:path extrusionOk="0" h="135255" w="366395">
                    <a:moveTo>
                      <a:pt x="0" y="39624"/>
                    </a:moveTo>
                    <a:lnTo>
                      <a:pt x="33432" y="18514"/>
                    </a:lnTo>
                    <a:lnTo>
                      <a:pt x="56078" y="9775"/>
                    </a:lnTo>
                    <a:lnTo>
                      <a:pt x="65341" y="6381"/>
                    </a:lnTo>
                    <a:lnTo>
                      <a:pt x="74890" y="3417"/>
                    </a:lnTo>
                    <a:lnTo>
                      <a:pt x="84581" y="1524"/>
                    </a:lnTo>
                    <a:lnTo>
                      <a:pt x="94488" y="0"/>
                    </a:lnTo>
                    <a:lnTo>
                      <a:pt x="95249" y="4572"/>
                    </a:lnTo>
                    <a:lnTo>
                      <a:pt x="98298" y="14478"/>
                    </a:lnTo>
                    <a:lnTo>
                      <a:pt x="103441" y="53911"/>
                    </a:lnTo>
                    <a:lnTo>
                      <a:pt x="103751" y="80319"/>
                    </a:lnTo>
                    <a:lnTo>
                      <a:pt x="104013" y="93726"/>
                    </a:lnTo>
                    <a:lnTo>
                      <a:pt x="104274" y="107132"/>
                    </a:lnTo>
                    <a:lnTo>
                      <a:pt x="104394" y="120396"/>
                    </a:lnTo>
                    <a:lnTo>
                      <a:pt x="104394" y="124968"/>
                    </a:lnTo>
                    <a:lnTo>
                      <a:pt x="104394" y="130302"/>
                    </a:lnTo>
                    <a:lnTo>
                      <a:pt x="103632" y="134874"/>
                    </a:lnTo>
                    <a:lnTo>
                      <a:pt x="101346" y="129540"/>
                    </a:lnTo>
                    <a:lnTo>
                      <a:pt x="101346" y="124968"/>
                    </a:lnTo>
                    <a:lnTo>
                      <a:pt x="101346" y="118110"/>
                    </a:lnTo>
                    <a:lnTo>
                      <a:pt x="113454" y="81355"/>
                    </a:lnTo>
                    <a:lnTo>
                      <a:pt x="150768" y="62091"/>
                    </a:lnTo>
                    <a:lnTo>
                      <a:pt x="160782" y="61722"/>
                    </a:lnTo>
                    <a:lnTo>
                      <a:pt x="169211" y="62734"/>
                    </a:lnTo>
                    <a:lnTo>
                      <a:pt x="188499" y="96107"/>
                    </a:lnTo>
                    <a:lnTo>
                      <a:pt x="188392" y="105382"/>
                    </a:lnTo>
                    <a:lnTo>
                      <a:pt x="188214" y="114300"/>
                    </a:lnTo>
                    <a:lnTo>
                      <a:pt x="188214" y="121920"/>
                    </a:lnTo>
                    <a:lnTo>
                      <a:pt x="185928" y="131064"/>
                    </a:lnTo>
                    <a:lnTo>
                      <a:pt x="195834" y="131826"/>
                    </a:lnTo>
                    <a:lnTo>
                      <a:pt x="205942" y="131028"/>
                    </a:lnTo>
                    <a:lnTo>
                      <a:pt x="240470" y="107311"/>
                    </a:lnTo>
                    <a:lnTo>
                      <a:pt x="256032" y="68580"/>
                    </a:lnTo>
                    <a:lnTo>
                      <a:pt x="236410" y="57316"/>
                    </a:lnTo>
                    <a:lnTo>
                      <a:pt x="230314" y="58864"/>
                    </a:lnTo>
                    <a:lnTo>
                      <a:pt x="233136" y="100310"/>
                    </a:lnTo>
                    <a:lnTo>
                      <a:pt x="274915" y="102072"/>
                    </a:lnTo>
                    <a:lnTo>
                      <a:pt x="302514" y="76200"/>
                    </a:lnTo>
                    <a:lnTo>
                      <a:pt x="301752" y="70866"/>
                    </a:lnTo>
                    <a:lnTo>
                      <a:pt x="300990" y="70104"/>
                    </a:lnTo>
                    <a:lnTo>
                      <a:pt x="300990" y="69342"/>
                    </a:lnTo>
                    <a:lnTo>
                      <a:pt x="300228" y="70866"/>
                    </a:lnTo>
                    <a:lnTo>
                      <a:pt x="298704" y="73152"/>
                    </a:lnTo>
                    <a:lnTo>
                      <a:pt x="298704" y="77724"/>
                    </a:lnTo>
                    <a:lnTo>
                      <a:pt x="298727" y="85034"/>
                    </a:lnTo>
                    <a:lnTo>
                      <a:pt x="302514" y="117348"/>
                    </a:lnTo>
                    <a:lnTo>
                      <a:pt x="303276" y="112775"/>
                    </a:lnTo>
                    <a:lnTo>
                      <a:pt x="302514" y="105156"/>
                    </a:lnTo>
                    <a:lnTo>
                      <a:pt x="302514" y="99060"/>
                    </a:lnTo>
                    <a:lnTo>
                      <a:pt x="319278" y="55626"/>
                    </a:lnTo>
                    <a:lnTo>
                      <a:pt x="349758" y="37337"/>
                    </a:lnTo>
                    <a:lnTo>
                      <a:pt x="357294" y="39397"/>
                    </a:lnTo>
                    <a:lnTo>
                      <a:pt x="362045" y="44672"/>
                    </a:lnTo>
                    <a:lnTo>
                      <a:pt x="364652" y="51804"/>
                    </a:lnTo>
                    <a:lnTo>
                      <a:pt x="365760" y="59436"/>
                    </a:lnTo>
                    <a:lnTo>
                      <a:pt x="366236" y="69365"/>
                    </a:lnTo>
                    <a:lnTo>
                      <a:pt x="365569" y="78866"/>
                    </a:lnTo>
                    <a:lnTo>
                      <a:pt x="364045" y="88368"/>
                    </a:lnTo>
                    <a:lnTo>
                      <a:pt x="361950" y="98297"/>
                    </a:lnTo>
                    <a:lnTo>
                      <a:pt x="361188" y="102870"/>
                    </a:lnTo>
                    <a:lnTo>
                      <a:pt x="361188" y="103632"/>
                    </a:lnTo>
                    <a:lnTo>
                      <a:pt x="361188" y="10591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738" name="Google Shape;1738;p17"/>
            <p:cNvGrpSpPr/>
            <p:nvPr/>
          </p:nvGrpSpPr>
          <p:grpSpPr>
            <a:xfrm>
              <a:off x="6442684" y="2065756"/>
              <a:ext cx="475431" cy="147116"/>
              <a:chOff x="6442684" y="2065756"/>
              <a:chExt cx="475431" cy="147116"/>
            </a:xfrm>
          </p:grpSpPr>
          <p:pic>
            <p:nvPicPr>
              <p:cNvPr id="1739" name="Google Shape;1739;p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42684" y="2065756"/>
                <a:ext cx="273477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0" name="Google Shape;1740;p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42912" y="2079186"/>
                <a:ext cx="175203" cy="1138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41" name="Google Shape;1741;p17"/>
            <p:cNvGrpSpPr/>
            <p:nvPr/>
          </p:nvGrpSpPr>
          <p:grpSpPr>
            <a:xfrm>
              <a:off x="7241238" y="2026919"/>
              <a:ext cx="523922" cy="157016"/>
              <a:chOff x="7241238" y="2026919"/>
              <a:chExt cx="523922" cy="157016"/>
            </a:xfrm>
          </p:grpSpPr>
          <p:sp>
            <p:nvSpPr>
              <p:cNvPr id="1742" name="Google Shape;1742;p17"/>
              <p:cNvSpPr/>
              <p:nvPr/>
            </p:nvSpPr>
            <p:spPr>
              <a:xfrm>
                <a:off x="7241238" y="2056935"/>
                <a:ext cx="196850" cy="127000"/>
              </a:xfrm>
              <a:custGeom>
                <a:rect b="b" l="l" r="r" t="t"/>
                <a:pathLst>
                  <a:path extrusionOk="0" h="127000" w="196850">
                    <a:moveTo>
                      <a:pt x="91487" y="5036"/>
                    </a:moveTo>
                    <a:lnTo>
                      <a:pt x="78890" y="2309"/>
                    </a:lnTo>
                    <a:lnTo>
                      <a:pt x="65579" y="369"/>
                    </a:lnTo>
                    <a:lnTo>
                      <a:pt x="52268" y="0"/>
                    </a:lnTo>
                    <a:lnTo>
                      <a:pt x="39671" y="1988"/>
                    </a:lnTo>
                    <a:lnTo>
                      <a:pt x="7846" y="29741"/>
                    </a:lnTo>
                    <a:lnTo>
                      <a:pt x="0" y="58900"/>
                    </a:lnTo>
                    <a:lnTo>
                      <a:pt x="238" y="75521"/>
                    </a:lnTo>
                    <a:lnTo>
                      <a:pt x="23002" y="117419"/>
                    </a:lnTo>
                    <a:lnTo>
                      <a:pt x="70151" y="126956"/>
                    </a:lnTo>
                    <a:lnTo>
                      <a:pt x="87844" y="124694"/>
                    </a:lnTo>
                    <a:lnTo>
                      <a:pt x="132635" y="98762"/>
                    </a:lnTo>
                    <a:lnTo>
                      <a:pt x="149399" y="50756"/>
                    </a:lnTo>
                    <a:lnTo>
                      <a:pt x="113430" y="74187"/>
                    </a:lnTo>
                    <a:lnTo>
                      <a:pt x="124444" y="112335"/>
                    </a:lnTo>
                    <a:lnTo>
                      <a:pt x="153400" y="84570"/>
                    </a:lnTo>
                    <a:lnTo>
                      <a:pt x="155495" y="62948"/>
                    </a:lnTo>
                    <a:lnTo>
                      <a:pt x="155495" y="59900"/>
                    </a:lnTo>
                    <a:lnTo>
                      <a:pt x="155495" y="56852"/>
                    </a:lnTo>
                    <a:lnTo>
                      <a:pt x="155495" y="53804"/>
                    </a:lnTo>
                    <a:lnTo>
                      <a:pt x="158543" y="60662"/>
                    </a:lnTo>
                    <a:lnTo>
                      <a:pt x="160829" y="67520"/>
                    </a:lnTo>
                    <a:lnTo>
                      <a:pt x="164639" y="74378"/>
                    </a:lnTo>
                    <a:lnTo>
                      <a:pt x="169092" y="81581"/>
                    </a:lnTo>
                    <a:lnTo>
                      <a:pt x="174545" y="87999"/>
                    </a:lnTo>
                    <a:lnTo>
                      <a:pt x="181141" y="93130"/>
                    </a:lnTo>
                    <a:lnTo>
                      <a:pt x="189023" y="96476"/>
                    </a:lnTo>
                    <a:lnTo>
                      <a:pt x="191309" y="96476"/>
                    </a:lnTo>
                    <a:lnTo>
                      <a:pt x="194357" y="97238"/>
                    </a:lnTo>
                    <a:lnTo>
                      <a:pt x="196643" y="9723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7458455" y="2102357"/>
                <a:ext cx="66040" cy="67310"/>
              </a:xfrm>
              <a:custGeom>
                <a:rect b="b" l="l" r="r" t="t"/>
                <a:pathLst>
                  <a:path extrusionOk="0" h="67310" w="66040">
                    <a:moveTo>
                      <a:pt x="0" y="10667"/>
                    </a:moveTo>
                    <a:lnTo>
                      <a:pt x="3048" y="53339"/>
                    </a:lnTo>
                    <a:lnTo>
                      <a:pt x="6096" y="67055"/>
                    </a:lnTo>
                    <a:lnTo>
                      <a:pt x="5334" y="62483"/>
                    </a:lnTo>
                    <a:lnTo>
                      <a:pt x="3810" y="60197"/>
                    </a:lnTo>
                    <a:lnTo>
                      <a:pt x="3048" y="54863"/>
                    </a:lnTo>
                    <a:lnTo>
                      <a:pt x="2107" y="45362"/>
                    </a:lnTo>
                    <a:lnTo>
                      <a:pt x="1809" y="35432"/>
                    </a:lnTo>
                    <a:lnTo>
                      <a:pt x="2512" y="25503"/>
                    </a:lnTo>
                    <a:lnTo>
                      <a:pt x="4572" y="16001"/>
                    </a:lnTo>
                    <a:lnTo>
                      <a:pt x="7619" y="6095"/>
                    </a:lnTo>
                    <a:lnTo>
                      <a:pt x="12953" y="0"/>
                    </a:lnTo>
                    <a:lnTo>
                      <a:pt x="23621" y="0"/>
                    </a:lnTo>
                    <a:lnTo>
                      <a:pt x="30956" y="1238"/>
                    </a:lnTo>
                    <a:lnTo>
                      <a:pt x="54959" y="31051"/>
                    </a:lnTo>
                    <a:lnTo>
                      <a:pt x="60960" y="45719"/>
                    </a:lnTo>
                    <a:lnTo>
                      <a:pt x="63246" y="50291"/>
                    </a:lnTo>
                    <a:lnTo>
                      <a:pt x="63246" y="51053"/>
                    </a:lnTo>
                    <a:lnTo>
                      <a:pt x="65532" y="5257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>
                <a:off x="7536179" y="2078354"/>
                <a:ext cx="78105" cy="86995"/>
              </a:xfrm>
              <a:custGeom>
                <a:rect b="b" l="l" r="r" t="t"/>
                <a:pathLst>
                  <a:path extrusionOk="0" h="86994" w="78104">
                    <a:moveTo>
                      <a:pt x="0" y="25526"/>
                    </a:moveTo>
                    <a:lnTo>
                      <a:pt x="9144" y="69722"/>
                    </a:lnTo>
                    <a:lnTo>
                      <a:pt x="9906" y="75818"/>
                    </a:lnTo>
                    <a:lnTo>
                      <a:pt x="10668" y="80390"/>
                    </a:lnTo>
                    <a:lnTo>
                      <a:pt x="10668" y="86486"/>
                    </a:lnTo>
                    <a:lnTo>
                      <a:pt x="10668" y="85724"/>
                    </a:lnTo>
                    <a:lnTo>
                      <a:pt x="10668" y="84962"/>
                    </a:lnTo>
                    <a:lnTo>
                      <a:pt x="10453" y="75711"/>
                    </a:lnTo>
                    <a:lnTo>
                      <a:pt x="10096" y="66389"/>
                    </a:lnTo>
                    <a:lnTo>
                      <a:pt x="18573" y="25050"/>
                    </a:lnTo>
                    <a:lnTo>
                      <a:pt x="46958" y="0"/>
                    </a:lnTo>
                    <a:lnTo>
                      <a:pt x="54733" y="357"/>
                    </a:lnTo>
                    <a:lnTo>
                      <a:pt x="76962" y="34670"/>
                    </a:lnTo>
                    <a:lnTo>
                      <a:pt x="77819" y="52482"/>
                    </a:lnTo>
                    <a:lnTo>
                      <a:pt x="77497" y="61138"/>
                    </a:lnTo>
                    <a:lnTo>
                      <a:pt x="76962" y="69722"/>
                    </a:lnTo>
                    <a:lnTo>
                      <a:pt x="76200" y="75056"/>
                    </a:lnTo>
                    <a:lnTo>
                      <a:pt x="76200" y="75818"/>
                    </a:lnTo>
                    <a:lnTo>
                      <a:pt x="76200" y="7886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7638287" y="2074163"/>
                <a:ext cx="64135" cy="85090"/>
              </a:xfrm>
              <a:custGeom>
                <a:rect b="b" l="l" r="r" t="t"/>
                <a:pathLst>
                  <a:path extrusionOk="0" h="85089" w="64134">
                    <a:moveTo>
                      <a:pt x="14477" y="16001"/>
                    </a:moveTo>
                    <a:lnTo>
                      <a:pt x="9858" y="27455"/>
                    </a:lnTo>
                    <a:lnTo>
                      <a:pt x="5524" y="39052"/>
                    </a:lnTo>
                    <a:lnTo>
                      <a:pt x="2047" y="50934"/>
                    </a:lnTo>
                    <a:lnTo>
                      <a:pt x="0" y="63245"/>
                    </a:lnTo>
                    <a:lnTo>
                      <a:pt x="142" y="71830"/>
                    </a:lnTo>
                    <a:lnTo>
                      <a:pt x="2285" y="78200"/>
                    </a:lnTo>
                    <a:lnTo>
                      <a:pt x="7286" y="82426"/>
                    </a:lnTo>
                    <a:lnTo>
                      <a:pt x="16001" y="84581"/>
                    </a:lnTo>
                    <a:lnTo>
                      <a:pt x="27003" y="84689"/>
                    </a:lnTo>
                    <a:lnTo>
                      <a:pt x="37147" y="82581"/>
                    </a:lnTo>
                    <a:lnTo>
                      <a:pt x="46434" y="78045"/>
                    </a:lnTo>
                    <a:lnTo>
                      <a:pt x="54863" y="70865"/>
                    </a:lnTo>
                    <a:lnTo>
                      <a:pt x="61721" y="60197"/>
                    </a:lnTo>
                    <a:lnTo>
                      <a:pt x="64007" y="48386"/>
                    </a:lnTo>
                    <a:lnTo>
                      <a:pt x="61721" y="36575"/>
                    </a:lnTo>
                    <a:lnTo>
                      <a:pt x="54863" y="25907"/>
                    </a:lnTo>
                    <a:lnTo>
                      <a:pt x="48422" y="20145"/>
                    </a:lnTo>
                    <a:lnTo>
                      <a:pt x="41052" y="15811"/>
                    </a:lnTo>
                    <a:lnTo>
                      <a:pt x="33539" y="11763"/>
                    </a:lnTo>
                    <a:lnTo>
                      <a:pt x="26669" y="6857"/>
                    </a:lnTo>
                    <a:lnTo>
                      <a:pt x="24383" y="3809"/>
                    </a:lnTo>
                    <a:lnTo>
                      <a:pt x="23621" y="3047"/>
                    </a:lnTo>
                    <a:lnTo>
                      <a:pt x="24383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7757159" y="2026919"/>
                <a:ext cx="6350" cy="115570"/>
              </a:xfrm>
              <a:custGeom>
                <a:rect b="b" l="l" r="r" t="t"/>
                <a:pathLst>
                  <a:path extrusionOk="0" h="115569" w="6350">
                    <a:moveTo>
                      <a:pt x="4572" y="0"/>
                    </a:moveTo>
                    <a:lnTo>
                      <a:pt x="4572" y="12573"/>
                    </a:lnTo>
                    <a:lnTo>
                      <a:pt x="4572" y="25146"/>
                    </a:lnTo>
                    <a:lnTo>
                      <a:pt x="4572" y="37719"/>
                    </a:lnTo>
                    <a:lnTo>
                      <a:pt x="4572" y="50292"/>
                    </a:lnTo>
                    <a:lnTo>
                      <a:pt x="5191" y="64841"/>
                    </a:lnTo>
                    <a:lnTo>
                      <a:pt x="6096" y="80962"/>
                    </a:lnTo>
                    <a:lnTo>
                      <a:pt x="5857" y="96797"/>
                    </a:lnTo>
                    <a:lnTo>
                      <a:pt x="3048" y="110489"/>
                    </a:lnTo>
                    <a:lnTo>
                      <a:pt x="2286" y="112014"/>
                    </a:lnTo>
                    <a:lnTo>
                      <a:pt x="1524" y="113538"/>
                    </a:lnTo>
                    <a:lnTo>
                      <a:pt x="0" y="11506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7706105" y="2078735"/>
                <a:ext cx="59055" cy="22860"/>
              </a:xfrm>
              <a:custGeom>
                <a:rect b="b" l="l" r="r" t="t"/>
                <a:pathLst>
                  <a:path extrusionOk="0" h="22860" w="59054">
                    <a:moveTo>
                      <a:pt x="0" y="22860"/>
                    </a:moveTo>
                    <a:lnTo>
                      <a:pt x="11668" y="16573"/>
                    </a:lnTo>
                    <a:lnTo>
                      <a:pt x="23050" y="12001"/>
                    </a:lnTo>
                    <a:lnTo>
                      <a:pt x="34718" y="8286"/>
                    </a:lnTo>
                    <a:lnTo>
                      <a:pt x="47243" y="4572"/>
                    </a:lnTo>
                    <a:lnTo>
                      <a:pt x="51053" y="3048"/>
                    </a:lnTo>
                    <a:lnTo>
                      <a:pt x="54864" y="1524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748" name="Google Shape;1748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51266" y="2033752"/>
              <a:ext cx="224840" cy="157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9" name="Google Shape;1749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559520" y="2074138"/>
              <a:ext cx="115874" cy="1196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0" name="Google Shape;1750;p17"/>
            <p:cNvGrpSpPr/>
            <p:nvPr/>
          </p:nvGrpSpPr>
          <p:grpSpPr>
            <a:xfrm>
              <a:off x="8894325" y="2026919"/>
              <a:ext cx="668037" cy="156210"/>
              <a:chOff x="8894325" y="2026919"/>
              <a:chExt cx="668037" cy="156210"/>
            </a:xfrm>
          </p:grpSpPr>
          <p:sp>
            <p:nvSpPr>
              <p:cNvPr id="1751" name="Google Shape;1751;p17"/>
              <p:cNvSpPr/>
              <p:nvPr/>
            </p:nvSpPr>
            <p:spPr>
              <a:xfrm>
                <a:off x="8894325" y="2026919"/>
                <a:ext cx="246379" cy="156210"/>
              </a:xfrm>
              <a:custGeom>
                <a:rect b="b" l="l" r="r" t="t"/>
                <a:pathLst>
                  <a:path extrusionOk="0" h="156210" w="246379">
                    <a:moveTo>
                      <a:pt x="66794" y="0"/>
                    </a:moveTo>
                    <a:lnTo>
                      <a:pt x="55006" y="37183"/>
                    </a:lnTo>
                    <a:lnTo>
                      <a:pt x="49934" y="81153"/>
                    </a:lnTo>
                    <a:lnTo>
                      <a:pt x="48506" y="111252"/>
                    </a:lnTo>
                    <a:lnTo>
                      <a:pt x="48184" y="119372"/>
                    </a:lnTo>
                    <a:lnTo>
                      <a:pt x="48220" y="127634"/>
                    </a:lnTo>
                    <a:lnTo>
                      <a:pt x="48398" y="135897"/>
                    </a:lnTo>
                    <a:lnTo>
                      <a:pt x="48506" y="144018"/>
                    </a:lnTo>
                    <a:lnTo>
                      <a:pt x="41362" y="106203"/>
                    </a:lnTo>
                    <a:lnTo>
                      <a:pt x="1643" y="115728"/>
                    </a:lnTo>
                    <a:lnTo>
                      <a:pt x="0" y="127075"/>
                    </a:lnTo>
                    <a:lnTo>
                      <a:pt x="500" y="137922"/>
                    </a:lnTo>
                    <a:lnTo>
                      <a:pt x="5536" y="148173"/>
                    </a:lnTo>
                    <a:lnTo>
                      <a:pt x="13930" y="153638"/>
                    </a:lnTo>
                    <a:lnTo>
                      <a:pt x="24181" y="155817"/>
                    </a:lnTo>
                    <a:lnTo>
                      <a:pt x="34790" y="156210"/>
                    </a:lnTo>
                    <a:lnTo>
                      <a:pt x="51161" y="155459"/>
                    </a:lnTo>
                    <a:lnTo>
                      <a:pt x="94988" y="135636"/>
                    </a:lnTo>
                    <a:lnTo>
                      <a:pt x="124991" y="104584"/>
                    </a:lnTo>
                    <a:lnTo>
                      <a:pt x="138422" y="63245"/>
                    </a:lnTo>
                    <a:lnTo>
                      <a:pt x="135374" y="43433"/>
                    </a:lnTo>
                    <a:lnTo>
                      <a:pt x="129135" y="46339"/>
                    </a:lnTo>
                    <a:lnTo>
                      <a:pt x="117276" y="88010"/>
                    </a:lnTo>
                    <a:lnTo>
                      <a:pt x="132611" y="123348"/>
                    </a:lnTo>
                    <a:lnTo>
                      <a:pt x="175771" y="116193"/>
                    </a:lnTo>
                    <a:lnTo>
                      <a:pt x="191762" y="74675"/>
                    </a:lnTo>
                    <a:lnTo>
                      <a:pt x="191762" y="66293"/>
                    </a:lnTo>
                    <a:lnTo>
                      <a:pt x="190238" y="58673"/>
                    </a:lnTo>
                    <a:lnTo>
                      <a:pt x="187190" y="50291"/>
                    </a:lnTo>
                    <a:lnTo>
                      <a:pt x="186428" y="50291"/>
                    </a:lnTo>
                    <a:lnTo>
                      <a:pt x="186428" y="49529"/>
                    </a:lnTo>
                    <a:lnTo>
                      <a:pt x="186428" y="54101"/>
                    </a:lnTo>
                    <a:lnTo>
                      <a:pt x="185666" y="59435"/>
                    </a:lnTo>
                    <a:lnTo>
                      <a:pt x="215705" y="92416"/>
                    </a:lnTo>
                    <a:lnTo>
                      <a:pt x="232469" y="102227"/>
                    </a:lnTo>
                    <a:lnTo>
                      <a:pt x="238910" y="106108"/>
                    </a:lnTo>
                    <a:lnTo>
                      <a:pt x="244066" y="110847"/>
                    </a:lnTo>
                    <a:lnTo>
                      <a:pt x="245864" y="116585"/>
                    </a:lnTo>
                    <a:lnTo>
                      <a:pt x="240696" y="123622"/>
                    </a:lnTo>
                    <a:lnTo>
                      <a:pt x="200334" y="137124"/>
                    </a:lnTo>
                    <a:lnTo>
                      <a:pt x="171188" y="141731"/>
                    </a:lnTo>
                    <a:lnTo>
                      <a:pt x="173378" y="137433"/>
                    </a:lnTo>
                    <a:lnTo>
                      <a:pt x="174426" y="135350"/>
                    </a:lnTo>
                    <a:lnTo>
                      <a:pt x="176331" y="132838"/>
                    </a:lnTo>
                    <a:lnTo>
                      <a:pt x="181094" y="12725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52" name="Google Shape;1752;p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9166774" y="2027656"/>
                <a:ext cx="395588" cy="1375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3" name="Google Shape;1753;p17"/>
            <p:cNvGrpSpPr/>
            <p:nvPr/>
          </p:nvGrpSpPr>
          <p:grpSpPr>
            <a:xfrm>
              <a:off x="4400429" y="2527528"/>
              <a:ext cx="796316" cy="243045"/>
              <a:chOff x="4400429" y="2527528"/>
              <a:chExt cx="796316" cy="243045"/>
            </a:xfrm>
          </p:grpSpPr>
          <p:pic>
            <p:nvPicPr>
              <p:cNvPr id="1754" name="Google Shape;1754;p1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400429" y="2527528"/>
                <a:ext cx="378860" cy="243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5" name="Google Shape;1755;p1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805682" y="2573248"/>
                <a:ext cx="183157" cy="1545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6" name="Google Shape;1756;p1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025364" y="2592298"/>
                <a:ext cx="171381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7" name="Google Shape;1757;p17"/>
            <p:cNvGrpSpPr/>
            <p:nvPr/>
          </p:nvGrpSpPr>
          <p:grpSpPr>
            <a:xfrm>
              <a:off x="5519902" y="2481808"/>
              <a:ext cx="535236" cy="185978"/>
              <a:chOff x="5519902" y="2481808"/>
              <a:chExt cx="535236" cy="185978"/>
            </a:xfrm>
          </p:grpSpPr>
          <p:pic>
            <p:nvPicPr>
              <p:cNvPr id="1758" name="Google Shape;1758;p1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519902" y="2481808"/>
                <a:ext cx="313232" cy="1859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9" name="Google Shape;1759;p1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862516" y="2493238"/>
                <a:ext cx="192622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60" name="Google Shape;1760;p17"/>
            <p:cNvGrpSpPr/>
            <p:nvPr/>
          </p:nvGrpSpPr>
          <p:grpSpPr>
            <a:xfrm>
              <a:off x="6299454" y="2505360"/>
              <a:ext cx="146328" cy="152520"/>
              <a:chOff x="6299454" y="2505360"/>
              <a:chExt cx="146328" cy="152520"/>
            </a:xfrm>
          </p:grpSpPr>
          <p:sp>
            <p:nvSpPr>
              <p:cNvPr id="1761" name="Google Shape;1761;p17"/>
              <p:cNvSpPr/>
              <p:nvPr/>
            </p:nvSpPr>
            <p:spPr>
              <a:xfrm>
                <a:off x="6304026" y="2579369"/>
                <a:ext cx="6350" cy="71120"/>
              </a:xfrm>
              <a:custGeom>
                <a:rect b="b" l="l" r="r" t="t"/>
                <a:pathLst>
                  <a:path extrusionOk="0" h="71119" w="6350">
                    <a:moveTo>
                      <a:pt x="0" y="0"/>
                    </a:moveTo>
                    <a:lnTo>
                      <a:pt x="1250" y="12573"/>
                    </a:lnTo>
                    <a:lnTo>
                      <a:pt x="2571" y="25146"/>
                    </a:lnTo>
                    <a:lnTo>
                      <a:pt x="3750" y="37719"/>
                    </a:lnTo>
                    <a:lnTo>
                      <a:pt x="4572" y="50292"/>
                    </a:lnTo>
                    <a:lnTo>
                      <a:pt x="5334" y="57150"/>
                    </a:lnTo>
                    <a:lnTo>
                      <a:pt x="5334" y="64008"/>
                    </a:lnTo>
                    <a:lnTo>
                      <a:pt x="6096" y="7086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6299454" y="2505360"/>
                <a:ext cx="10795" cy="14604"/>
              </a:xfrm>
              <a:custGeom>
                <a:rect b="b" l="l" r="r" t="t"/>
                <a:pathLst>
                  <a:path extrusionOk="0" h="14605" w="10795">
                    <a:moveTo>
                      <a:pt x="10667" y="14573"/>
                    </a:moveTo>
                    <a:lnTo>
                      <a:pt x="2690" y="3321"/>
                    </a:lnTo>
                    <a:lnTo>
                      <a:pt x="0" y="0"/>
                    </a:lnTo>
                    <a:lnTo>
                      <a:pt x="1881" y="2250"/>
                    </a:lnTo>
                    <a:lnTo>
                      <a:pt x="7619" y="771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63" name="Google Shape;1763;p1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344386" y="2523718"/>
                <a:ext cx="101396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64" name="Google Shape;1764;p1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697288" y="2503144"/>
              <a:ext cx="329187" cy="1745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5" name="Google Shape;1765;p17"/>
            <p:cNvGrpSpPr/>
            <p:nvPr/>
          </p:nvGrpSpPr>
          <p:grpSpPr>
            <a:xfrm>
              <a:off x="7350988" y="2433338"/>
              <a:ext cx="698804" cy="200159"/>
              <a:chOff x="7350988" y="2433338"/>
              <a:chExt cx="698804" cy="200159"/>
            </a:xfrm>
          </p:grpSpPr>
          <p:pic>
            <p:nvPicPr>
              <p:cNvPr id="1766" name="Google Shape;1766;p1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350988" y="2433338"/>
                <a:ext cx="365810" cy="200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7" name="Google Shape;1767;p17"/>
              <p:cNvSpPr/>
              <p:nvPr/>
            </p:nvSpPr>
            <p:spPr>
              <a:xfrm>
                <a:off x="7750301" y="2516124"/>
                <a:ext cx="10795" cy="60960"/>
              </a:xfrm>
              <a:custGeom>
                <a:rect b="b" l="l" r="r" t="t"/>
                <a:pathLst>
                  <a:path extrusionOk="0" h="60960" w="10795">
                    <a:moveTo>
                      <a:pt x="0" y="0"/>
                    </a:moveTo>
                    <a:lnTo>
                      <a:pt x="3440" y="8774"/>
                    </a:lnTo>
                    <a:lnTo>
                      <a:pt x="5810" y="16478"/>
                    </a:lnTo>
                    <a:lnTo>
                      <a:pt x="7179" y="24324"/>
                    </a:lnTo>
                    <a:lnTo>
                      <a:pt x="7620" y="33528"/>
                    </a:lnTo>
                    <a:lnTo>
                      <a:pt x="7215" y="39421"/>
                    </a:lnTo>
                    <a:lnTo>
                      <a:pt x="6667" y="47529"/>
                    </a:lnTo>
                    <a:lnTo>
                      <a:pt x="6977" y="55495"/>
                    </a:lnTo>
                    <a:lnTo>
                      <a:pt x="9144" y="60960"/>
                    </a:lnTo>
                    <a:lnTo>
                      <a:pt x="9906" y="60960"/>
                    </a:lnTo>
                    <a:lnTo>
                      <a:pt x="10668" y="6096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7741919" y="2465070"/>
                <a:ext cx="22860" cy="24130"/>
              </a:xfrm>
              <a:custGeom>
                <a:rect b="b" l="l" r="r" t="t"/>
                <a:pathLst>
                  <a:path extrusionOk="0" h="2413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69" name="Google Shape;1769;p1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815046" y="2442946"/>
                <a:ext cx="234746" cy="1821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0" name="Google Shape;1770;p17"/>
            <p:cNvSpPr/>
            <p:nvPr/>
          </p:nvSpPr>
          <p:spPr>
            <a:xfrm>
              <a:off x="8094726" y="2555748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771" name="Google Shape;1771;p17"/>
          <p:cNvGrpSpPr/>
          <p:nvPr/>
        </p:nvGrpSpPr>
        <p:grpSpPr>
          <a:xfrm>
            <a:off x="7409293" y="3150965"/>
            <a:ext cx="1931740" cy="1713795"/>
            <a:chOff x="8504656" y="4120108"/>
            <a:chExt cx="1237229" cy="1030122"/>
          </a:xfrm>
        </p:grpSpPr>
        <p:pic>
          <p:nvPicPr>
            <p:cNvPr id="1772" name="Google Shape;1772;p1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504656" y="4151350"/>
              <a:ext cx="261416" cy="1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3" name="Google Shape;1773;p1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972524" y="4120108"/>
              <a:ext cx="317042" cy="15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4" name="Google Shape;1774;p1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440273" y="4142206"/>
              <a:ext cx="136567" cy="103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5" name="Google Shape;1775;p1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751544" y="4500371"/>
              <a:ext cx="473252" cy="194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6" name="Google Shape;1776;p17"/>
            <p:cNvGrpSpPr/>
            <p:nvPr/>
          </p:nvGrpSpPr>
          <p:grpSpPr>
            <a:xfrm>
              <a:off x="8624315" y="4867428"/>
              <a:ext cx="1117570" cy="282802"/>
              <a:chOff x="8624315" y="4867428"/>
              <a:chExt cx="1117570" cy="282802"/>
            </a:xfrm>
          </p:grpSpPr>
          <p:sp>
            <p:nvSpPr>
              <p:cNvPr id="1777" name="Google Shape;1777;p17"/>
              <p:cNvSpPr/>
              <p:nvPr/>
            </p:nvSpPr>
            <p:spPr>
              <a:xfrm>
                <a:off x="8624315" y="4961381"/>
                <a:ext cx="144780" cy="130175"/>
              </a:xfrm>
              <a:custGeom>
                <a:rect b="b" l="l" r="r" t="t"/>
                <a:pathLst>
                  <a:path extrusionOk="0" h="130175" w="144779">
                    <a:moveTo>
                      <a:pt x="24383" y="0"/>
                    </a:moveTo>
                    <a:lnTo>
                      <a:pt x="13715" y="14787"/>
                    </a:lnTo>
                    <a:lnTo>
                      <a:pt x="6476" y="28575"/>
                    </a:lnTo>
                    <a:lnTo>
                      <a:pt x="2095" y="43505"/>
                    </a:lnTo>
                    <a:lnTo>
                      <a:pt x="0" y="61722"/>
                    </a:lnTo>
                    <a:lnTo>
                      <a:pt x="83" y="78295"/>
                    </a:lnTo>
                    <a:lnTo>
                      <a:pt x="19049" y="121158"/>
                    </a:lnTo>
                    <a:lnTo>
                      <a:pt x="45338" y="129730"/>
                    </a:lnTo>
                    <a:lnTo>
                      <a:pt x="58912" y="127158"/>
                    </a:lnTo>
                    <a:lnTo>
                      <a:pt x="95535" y="99726"/>
                    </a:lnTo>
                    <a:lnTo>
                      <a:pt x="112645" y="60209"/>
                    </a:lnTo>
                    <a:lnTo>
                      <a:pt x="114204" y="48482"/>
                    </a:lnTo>
                    <a:lnTo>
                      <a:pt x="113907" y="36897"/>
                    </a:lnTo>
                    <a:lnTo>
                      <a:pt x="111251" y="26670"/>
                    </a:lnTo>
                    <a:lnTo>
                      <a:pt x="105155" y="30480"/>
                    </a:lnTo>
                    <a:lnTo>
                      <a:pt x="105917" y="32766"/>
                    </a:lnTo>
                    <a:lnTo>
                      <a:pt x="105155" y="41910"/>
                    </a:lnTo>
                    <a:lnTo>
                      <a:pt x="104548" y="52875"/>
                    </a:lnTo>
                    <a:lnTo>
                      <a:pt x="104298" y="63912"/>
                    </a:lnTo>
                    <a:lnTo>
                      <a:pt x="105048" y="74806"/>
                    </a:lnTo>
                    <a:lnTo>
                      <a:pt x="129539" y="99822"/>
                    </a:lnTo>
                    <a:lnTo>
                      <a:pt x="137064" y="97559"/>
                    </a:lnTo>
                    <a:lnTo>
                      <a:pt x="141731" y="92583"/>
                    </a:lnTo>
                    <a:lnTo>
                      <a:pt x="144113" y="85891"/>
                    </a:lnTo>
                    <a:lnTo>
                      <a:pt x="144779" y="78486"/>
                    </a:lnTo>
                    <a:lnTo>
                      <a:pt x="143982" y="67698"/>
                    </a:lnTo>
                    <a:lnTo>
                      <a:pt x="140112" y="57912"/>
                    </a:lnTo>
                    <a:lnTo>
                      <a:pt x="134385" y="48696"/>
                    </a:lnTo>
                    <a:lnTo>
                      <a:pt x="128015" y="39624"/>
                    </a:lnTo>
                    <a:lnTo>
                      <a:pt x="124205" y="32766"/>
                    </a:lnTo>
                    <a:lnTo>
                      <a:pt x="116585" y="26670"/>
                    </a:lnTo>
                    <a:lnTo>
                      <a:pt x="112775" y="19812"/>
                    </a:lnTo>
                    <a:lnTo>
                      <a:pt x="113537" y="19812"/>
                    </a:lnTo>
                    <a:lnTo>
                      <a:pt x="114299" y="198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8809481" y="4986527"/>
                <a:ext cx="88900" cy="82550"/>
              </a:xfrm>
              <a:custGeom>
                <a:rect b="b" l="l" r="r" t="t"/>
                <a:pathLst>
                  <a:path extrusionOk="0" h="82550" w="88900">
                    <a:moveTo>
                      <a:pt x="0" y="8381"/>
                    </a:moveTo>
                    <a:lnTo>
                      <a:pt x="9906" y="47243"/>
                    </a:lnTo>
                    <a:lnTo>
                      <a:pt x="11727" y="70282"/>
                    </a:lnTo>
                    <a:lnTo>
                      <a:pt x="12192" y="77723"/>
                    </a:lnTo>
                    <a:lnTo>
                      <a:pt x="12192" y="79247"/>
                    </a:lnTo>
                    <a:lnTo>
                      <a:pt x="12192" y="80771"/>
                    </a:lnTo>
                    <a:lnTo>
                      <a:pt x="12192" y="82295"/>
                    </a:lnTo>
                    <a:lnTo>
                      <a:pt x="10668" y="75437"/>
                    </a:lnTo>
                    <a:lnTo>
                      <a:pt x="9906" y="72389"/>
                    </a:lnTo>
                    <a:lnTo>
                      <a:pt x="9144" y="65531"/>
                    </a:lnTo>
                    <a:lnTo>
                      <a:pt x="8060" y="54661"/>
                    </a:lnTo>
                    <a:lnTo>
                      <a:pt x="7334" y="43148"/>
                    </a:lnTo>
                    <a:lnTo>
                      <a:pt x="7322" y="31777"/>
                    </a:lnTo>
                    <a:lnTo>
                      <a:pt x="8382" y="21335"/>
                    </a:lnTo>
                    <a:lnTo>
                      <a:pt x="10394" y="12965"/>
                    </a:lnTo>
                    <a:lnTo>
                      <a:pt x="14192" y="6381"/>
                    </a:lnTo>
                    <a:lnTo>
                      <a:pt x="19847" y="1940"/>
                    </a:lnTo>
                    <a:lnTo>
                      <a:pt x="27432" y="0"/>
                    </a:lnTo>
                    <a:lnTo>
                      <a:pt x="36290" y="309"/>
                    </a:lnTo>
                    <a:lnTo>
                      <a:pt x="73437" y="28955"/>
                    </a:lnTo>
                    <a:lnTo>
                      <a:pt x="84582" y="47243"/>
                    </a:lnTo>
                    <a:lnTo>
                      <a:pt x="86106" y="49529"/>
                    </a:lnTo>
                    <a:lnTo>
                      <a:pt x="87630" y="51815"/>
                    </a:lnTo>
                    <a:lnTo>
                      <a:pt x="88392" y="548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8909684" y="4908803"/>
                <a:ext cx="59055" cy="139700"/>
              </a:xfrm>
              <a:custGeom>
                <a:rect b="b" l="l" r="r" t="t"/>
                <a:pathLst>
                  <a:path extrusionOk="0" h="139700" w="59054">
                    <a:moveTo>
                      <a:pt x="23241" y="139445"/>
                    </a:moveTo>
                    <a:lnTo>
                      <a:pt x="19585" y="125849"/>
                    </a:lnTo>
                    <a:lnTo>
                      <a:pt x="15716" y="112394"/>
                    </a:lnTo>
                    <a:lnTo>
                      <a:pt x="11989" y="98940"/>
                    </a:lnTo>
                    <a:lnTo>
                      <a:pt x="3714" y="58959"/>
                    </a:lnTo>
                    <a:lnTo>
                      <a:pt x="0" y="17335"/>
                    </a:lnTo>
                    <a:lnTo>
                      <a:pt x="1023" y="9929"/>
                    </a:lnTo>
                    <a:lnTo>
                      <a:pt x="4191" y="3809"/>
                    </a:lnTo>
                    <a:lnTo>
                      <a:pt x="7239" y="0"/>
                    </a:lnTo>
                    <a:lnTo>
                      <a:pt x="21717" y="761"/>
                    </a:lnTo>
                    <a:lnTo>
                      <a:pt x="25527" y="1523"/>
                    </a:lnTo>
                    <a:lnTo>
                      <a:pt x="35909" y="4905"/>
                    </a:lnTo>
                    <a:lnTo>
                      <a:pt x="45148" y="10286"/>
                    </a:lnTo>
                    <a:lnTo>
                      <a:pt x="52959" y="17383"/>
                    </a:lnTo>
                    <a:lnTo>
                      <a:pt x="59055" y="259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8920733" y="4975097"/>
                <a:ext cx="74295" cy="67310"/>
              </a:xfrm>
              <a:custGeom>
                <a:rect b="b" l="l" r="r" t="t"/>
                <a:pathLst>
                  <a:path extrusionOk="0" h="67310" w="74295">
                    <a:moveTo>
                      <a:pt x="0" y="29717"/>
                    </a:moveTo>
                    <a:lnTo>
                      <a:pt x="42671" y="3809"/>
                    </a:lnTo>
                    <a:lnTo>
                      <a:pt x="58674" y="0"/>
                    </a:lnTo>
                    <a:lnTo>
                      <a:pt x="63246" y="4571"/>
                    </a:lnTo>
                    <a:lnTo>
                      <a:pt x="72294" y="44576"/>
                    </a:lnTo>
                    <a:lnTo>
                      <a:pt x="72390" y="67055"/>
                    </a:lnTo>
                    <a:lnTo>
                      <a:pt x="71628" y="60959"/>
                    </a:lnTo>
                    <a:lnTo>
                      <a:pt x="73914" y="632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8974835" y="4906517"/>
                <a:ext cx="18415" cy="21590"/>
              </a:xfrm>
              <a:custGeom>
                <a:rect b="b" l="l" r="r" t="t"/>
                <a:pathLst>
                  <a:path extrusionOk="0" h="21589" w="18415">
                    <a:moveTo>
                      <a:pt x="18288" y="0"/>
                    </a:moveTo>
                    <a:lnTo>
                      <a:pt x="9751" y="428"/>
                    </a:lnTo>
                    <a:lnTo>
                      <a:pt x="3714" y="1714"/>
                    </a:lnTo>
                    <a:lnTo>
                      <a:pt x="392" y="5572"/>
                    </a:lnTo>
                    <a:lnTo>
                      <a:pt x="0" y="13716"/>
                    </a:lnTo>
                    <a:lnTo>
                      <a:pt x="762" y="16764"/>
                    </a:lnTo>
                    <a:lnTo>
                      <a:pt x="1524" y="19050"/>
                    </a:lnTo>
                    <a:lnTo>
                      <a:pt x="1524" y="213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9018388" y="4943855"/>
                <a:ext cx="160020" cy="206375"/>
              </a:xfrm>
              <a:custGeom>
                <a:rect b="b" l="l" r="r" t="t"/>
                <a:pathLst>
                  <a:path extrusionOk="0" h="206375" w="160020">
                    <a:moveTo>
                      <a:pt x="49410" y="54863"/>
                    </a:moveTo>
                    <a:lnTo>
                      <a:pt x="47779" y="44136"/>
                    </a:lnTo>
                    <a:lnTo>
                      <a:pt x="46077" y="33623"/>
                    </a:lnTo>
                    <a:lnTo>
                      <a:pt x="43945" y="23252"/>
                    </a:lnTo>
                    <a:lnTo>
                      <a:pt x="41028" y="12953"/>
                    </a:lnTo>
                    <a:lnTo>
                      <a:pt x="40266" y="9905"/>
                    </a:lnTo>
                    <a:lnTo>
                      <a:pt x="36456" y="0"/>
                    </a:lnTo>
                    <a:lnTo>
                      <a:pt x="31122" y="4571"/>
                    </a:lnTo>
                    <a:lnTo>
                      <a:pt x="26146" y="12239"/>
                    </a:lnTo>
                    <a:lnTo>
                      <a:pt x="23312" y="22478"/>
                    </a:lnTo>
                    <a:lnTo>
                      <a:pt x="21907" y="33289"/>
                    </a:lnTo>
                    <a:lnTo>
                      <a:pt x="21216" y="42671"/>
                    </a:lnTo>
                    <a:lnTo>
                      <a:pt x="21205" y="57590"/>
                    </a:lnTo>
                    <a:lnTo>
                      <a:pt x="23407" y="71723"/>
                    </a:lnTo>
                    <a:lnTo>
                      <a:pt x="27753" y="85427"/>
                    </a:lnTo>
                    <a:lnTo>
                      <a:pt x="34170" y="99059"/>
                    </a:lnTo>
                    <a:lnTo>
                      <a:pt x="42017" y="114264"/>
                    </a:lnTo>
                    <a:lnTo>
                      <a:pt x="48934" y="128682"/>
                    </a:lnTo>
                    <a:lnTo>
                      <a:pt x="53994" y="143529"/>
                    </a:lnTo>
                    <a:lnTo>
                      <a:pt x="56268" y="160019"/>
                    </a:lnTo>
                    <a:lnTo>
                      <a:pt x="55411" y="172211"/>
                    </a:lnTo>
                    <a:lnTo>
                      <a:pt x="28765" y="203215"/>
                    </a:lnTo>
                    <a:lnTo>
                      <a:pt x="10620" y="206073"/>
                    </a:lnTo>
                    <a:lnTo>
                      <a:pt x="3690" y="201929"/>
                    </a:lnTo>
                    <a:lnTo>
                      <a:pt x="0" y="190214"/>
                    </a:lnTo>
                    <a:lnTo>
                      <a:pt x="452" y="176212"/>
                    </a:lnTo>
                    <a:lnTo>
                      <a:pt x="15513" y="136409"/>
                    </a:lnTo>
                    <a:lnTo>
                      <a:pt x="47124" y="96011"/>
                    </a:lnTo>
                    <a:lnTo>
                      <a:pt x="54518" y="87546"/>
                    </a:lnTo>
                    <a:lnTo>
                      <a:pt x="61698" y="79152"/>
                    </a:lnTo>
                    <a:lnTo>
                      <a:pt x="68449" y="70615"/>
                    </a:lnTo>
                    <a:lnTo>
                      <a:pt x="74556" y="61721"/>
                    </a:lnTo>
                    <a:lnTo>
                      <a:pt x="76842" y="58673"/>
                    </a:lnTo>
                    <a:lnTo>
                      <a:pt x="78366" y="55625"/>
                    </a:lnTo>
                    <a:lnTo>
                      <a:pt x="79890" y="53339"/>
                    </a:lnTo>
                    <a:lnTo>
                      <a:pt x="80652" y="59435"/>
                    </a:lnTo>
                    <a:lnTo>
                      <a:pt x="80652" y="67055"/>
                    </a:lnTo>
                    <a:lnTo>
                      <a:pt x="81414" y="74675"/>
                    </a:lnTo>
                    <a:lnTo>
                      <a:pt x="92082" y="114299"/>
                    </a:lnTo>
                    <a:lnTo>
                      <a:pt x="111371" y="123944"/>
                    </a:lnTo>
                    <a:lnTo>
                      <a:pt x="118752" y="122681"/>
                    </a:lnTo>
                    <a:lnTo>
                      <a:pt x="134516" y="80986"/>
                    </a:lnTo>
                    <a:lnTo>
                      <a:pt x="134754" y="71627"/>
                    </a:lnTo>
                    <a:lnTo>
                      <a:pt x="134421" y="62269"/>
                    </a:lnTo>
                    <a:lnTo>
                      <a:pt x="133230" y="53339"/>
                    </a:lnTo>
                    <a:lnTo>
                      <a:pt x="132468" y="49529"/>
                    </a:lnTo>
                    <a:lnTo>
                      <a:pt x="130944" y="48005"/>
                    </a:lnTo>
                    <a:lnTo>
                      <a:pt x="130182" y="46481"/>
                    </a:lnTo>
                    <a:lnTo>
                      <a:pt x="142755" y="86058"/>
                    </a:lnTo>
                    <a:lnTo>
                      <a:pt x="153138" y="94154"/>
                    </a:lnTo>
                    <a:lnTo>
                      <a:pt x="159900" y="967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9188957" y="4966715"/>
                <a:ext cx="46990" cy="86360"/>
              </a:xfrm>
              <a:custGeom>
                <a:rect b="b" l="l" r="r" t="t"/>
                <a:pathLst>
                  <a:path extrusionOk="0" h="86360" w="46990">
                    <a:moveTo>
                      <a:pt x="4572" y="44195"/>
                    </a:moveTo>
                    <a:lnTo>
                      <a:pt x="3000" y="36421"/>
                    </a:lnTo>
                    <a:lnTo>
                      <a:pt x="1714" y="28860"/>
                    </a:lnTo>
                    <a:lnTo>
                      <a:pt x="714" y="21157"/>
                    </a:lnTo>
                    <a:lnTo>
                      <a:pt x="0" y="12953"/>
                    </a:lnTo>
                    <a:lnTo>
                      <a:pt x="0" y="12191"/>
                    </a:lnTo>
                    <a:lnTo>
                      <a:pt x="33528" y="31432"/>
                    </a:lnTo>
                    <a:lnTo>
                      <a:pt x="46732" y="72020"/>
                    </a:lnTo>
                    <a:lnTo>
                      <a:pt x="45720" y="79247"/>
                    </a:lnTo>
                    <a:lnTo>
                      <a:pt x="44196" y="85343"/>
                    </a:lnTo>
                    <a:lnTo>
                      <a:pt x="35052" y="86105"/>
                    </a:lnTo>
                    <a:lnTo>
                      <a:pt x="31242" y="81533"/>
                    </a:lnTo>
                    <a:lnTo>
                      <a:pt x="25146" y="41147"/>
                    </a:lnTo>
                    <a:lnTo>
                      <a:pt x="30932" y="10286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9271253" y="4952237"/>
                <a:ext cx="85725" cy="90805"/>
              </a:xfrm>
              <a:custGeom>
                <a:rect b="b" l="l" r="r" t="t"/>
                <a:pathLst>
                  <a:path extrusionOk="0" h="90804" w="85725">
                    <a:moveTo>
                      <a:pt x="47244" y="50292"/>
                    </a:moveTo>
                    <a:lnTo>
                      <a:pt x="45755" y="41731"/>
                    </a:lnTo>
                    <a:lnTo>
                      <a:pt x="44481" y="33242"/>
                    </a:lnTo>
                    <a:lnTo>
                      <a:pt x="43064" y="24895"/>
                    </a:lnTo>
                    <a:lnTo>
                      <a:pt x="41148" y="16764"/>
                    </a:lnTo>
                    <a:lnTo>
                      <a:pt x="39624" y="10668"/>
                    </a:lnTo>
                    <a:lnTo>
                      <a:pt x="38100" y="1524"/>
                    </a:lnTo>
                    <a:lnTo>
                      <a:pt x="6226" y="31658"/>
                    </a:lnTo>
                    <a:lnTo>
                      <a:pt x="762" y="64770"/>
                    </a:lnTo>
                    <a:lnTo>
                      <a:pt x="0" y="76200"/>
                    </a:lnTo>
                    <a:lnTo>
                      <a:pt x="4572" y="79248"/>
                    </a:lnTo>
                    <a:lnTo>
                      <a:pt x="16002" y="80010"/>
                    </a:lnTo>
                    <a:lnTo>
                      <a:pt x="23193" y="78557"/>
                    </a:lnTo>
                    <a:lnTo>
                      <a:pt x="44088" y="38909"/>
                    </a:lnTo>
                    <a:lnTo>
                      <a:pt x="45720" y="31242"/>
                    </a:lnTo>
                    <a:lnTo>
                      <a:pt x="45720" y="29718"/>
                    </a:lnTo>
                    <a:lnTo>
                      <a:pt x="48006" y="22860"/>
                    </a:lnTo>
                    <a:lnTo>
                      <a:pt x="48006" y="22098"/>
                    </a:lnTo>
                    <a:lnTo>
                      <a:pt x="47958" y="33635"/>
                    </a:lnTo>
                    <a:lnTo>
                      <a:pt x="48196" y="45243"/>
                    </a:lnTo>
                    <a:lnTo>
                      <a:pt x="61055" y="83248"/>
                    </a:lnTo>
                    <a:lnTo>
                      <a:pt x="77724" y="90678"/>
                    </a:lnTo>
                    <a:lnTo>
                      <a:pt x="80010" y="90678"/>
                    </a:lnTo>
                    <a:lnTo>
                      <a:pt x="83058" y="90678"/>
                    </a:lnTo>
                    <a:lnTo>
                      <a:pt x="85344" y="906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9388601" y="4900421"/>
                <a:ext cx="21590" cy="125730"/>
              </a:xfrm>
              <a:custGeom>
                <a:rect b="b" l="l" r="r" t="t"/>
                <a:pathLst>
                  <a:path extrusionOk="0" h="125729" w="21590">
                    <a:moveTo>
                      <a:pt x="6096" y="0"/>
                    </a:moveTo>
                    <a:lnTo>
                      <a:pt x="2893" y="15859"/>
                    </a:lnTo>
                    <a:lnTo>
                      <a:pt x="1047" y="30860"/>
                    </a:lnTo>
                    <a:lnTo>
                      <a:pt x="202" y="45862"/>
                    </a:lnTo>
                    <a:lnTo>
                      <a:pt x="0" y="61721"/>
                    </a:lnTo>
                    <a:lnTo>
                      <a:pt x="488" y="75628"/>
                    </a:lnTo>
                    <a:lnTo>
                      <a:pt x="10668" y="115061"/>
                    </a:lnTo>
                    <a:lnTo>
                      <a:pt x="15240" y="123443"/>
                    </a:lnTo>
                    <a:lnTo>
                      <a:pt x="21336" y="1257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9396983" y="4946903"/>
                <a:ext cx="67310" cy="56515"/>
              </a:xfrm>
              <a:custGeom>
                <a:rect b="b" l="l" r="r" t="t"/>
                <a:pathLst>
                  <a:path extrusionOk="0" h="56514" w="67309">
                    <a:moveTo>
                      <a:pt x="0" y="23622"/>
                    </a:moveTo>
                    <a:lnTo>
                      <a:pt x="2512" y="14466"/>
                    </a:lnTo>
                    <a:lnTo>
                      <a:pt x="6381" y="10382"/>
                    </a:lnTo>
                    <a:lnTo>
                      <a:pt x="12965" y="8727"/>
                    </a:lnTo>
                    <a:lnTo>
                      <a:pt x="23621" y="6858"/>
                    </a:lnTo>
                    <a:lnTo>
                      <a:pt x="31301" y="5048"/>
                    </a:lnTo>
                    <a:lnTo>
                      <a:pt x="39338" y="3238"/>
                    </a:lnTo>
                    <a:lnTo>
                      <a:pt x="47517" y="1714"/>
                    </a:lnTo>
                    <a:lnTo>
                      <a:pt x="55626" y="762"/>
                    </a:lnTo>
                    <a:lnTo>
                      <a:pt x="61722" y="762"/>
                    </a:lnTo>
                    <a:lnTo>
                      <a:pt x="64769" y="0"/>
                    </a:lnTo>
                    <a:lnTo>
                      <a:pt x="65532" y="6858"/>
                    </a:lnTo>
                    <a:lnTo>
                      <a:pt x="65877" y="19526"/>
                    </a:lnTo>
                    <a:lnTo>
                      <a:pt x="65436" y="32766"/>
                    </a:lnTo>
                    <a:lnTo>
                      <a:pt x="65424" y="45434"/>
                    </a:lnTo>
                    <a:lnTo>
                      <a:pt x="67056" y="563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9462515" y="4906517"/>
                <a:ext cx="78105" cy="104139"/>
              </a:xfrm>
              <a:custGeom>
                <a:rect b="b" l="l" r="r" t="t"/>
                <a:pathLst>
                  <a:path extrusionOk="0" h="104139" w="78104">
                    <a:moveTo>
                      <a:pt x="0" y="0"/>
                    </a:moveTo>
                    <a:lnTo>
                      <a:pt x="8001" y="6762"/>
                    </a:lnTo>
                    <a:lnTo>
                      <a:pt x="16573" y="13525"/>
                    </a:lnTo>
                    <a:lnTo>
                      <a:pt x="24860" y="20573"/>
                    </a:lnTo>
                    <a:lnTo>
                      <a:pt x="39624" y="56387"/>
                    </a:lnTo>
                    <a:lnTo>
                      <a:pt x="39219" y="65543"/>
                    </a:lnTo>
                    <a:lnTo>
                      <a:pt x="38671" y="75342"/>
                    </a:lnTo>
                    <a:lnTo>
                      <a:pt x="38981" y="84998"/>
                    </a:lnTo>
                    <a:lnTo>
                      <a:pt x="41148" y="93725"/>
                    </a:lnTo>
                    <a:lnTo>
                      <a:pt x="43434" y="100583"/>
                    </a:lnTo>
                    <a:lnTo>
                      <a:pt x="51816" y="103631"/>
                    </a:lnTo>
                    <a:lnTo>
                      <a:pt x="58674" y="101345"/>
                    </a:lnTo>
                    <a:lnTo>
                      <a:pt x="65936" y="96952"/>
                    </a:lnTo>
                    <a:lnTo>
                      <a:pt x="71628" y="90201"/>
                    </a:lnTo>
                    <a:lnTo>
                      <a:pt x="75604" y="82165"/>
                    </a:lnTo>
                    <a:lnTo>
                      <a:pt x="77724" y="73913"/>
                    </a:lnTo>
                    <a:lnTo>
                      <a:pt x="77593" y="64055"/>
                    </a:lnTo>
                    <a:lnTo>
                      <a:pt x="51625" y="33051"/>
                    </a:lnTo>
                    <a:lnTo>
                      <a:pt x="39624" y="28193"/>
                    </a:lnTo>
                    <a:lnTo>
                      <a:pt x="38862" y="28193"/>
                    </a:lnTo>
                    <a:lnTo>
                      <a:pt x="38100" y="2819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9571100" y="4927853"/>
                <a:ext cx="49530" cy="71755"/>
              </a:xfrm>
              <a:custGeom>
                <a:rect b="b" l="l" r="r" t="t"/>
                <a:pathLst>
                  <a:path extrusionOk="0" h="71754" w="49529">
                    <a:moveTo>
                      <a:pt x="4952" y="20574"/>
                    </a:moveTo>
                    <a:lnTo>
                      <a:pt x="3952" y="29598"/>
                    </a:lnTo>
                    <a:lnTo>
                      <a:pt x="3238" y="38481"/>
                    </a:lnTo>
                    <a:lnTo>
                      <a:pt x="2809" y="47363"/>
                    </a:lnTo>
                    <a:lnTo>
                      <a:pt x="2666" y="56388"/>
                    </a:lnTo>
                    <a:lnTo>
                      <a:pt x="2666" y="60960"/>
                    </a:lnTo>
                    <a:lnTo>
                      <a:pt x="2666" y="66294"/>
                    </a:lnTo>
                    <a:lnTo>
                      <a:pt x="2666" y="70866"/>
                    </a:lnTo>
                    <a:lnTo>
                      <a:pt x="2428" y="71723"/>
                    </a:lnTo>
                    <a:lnTo>
                      <a:pt x="1904" y="66865"/>
                    </a:lnTo>
                    <a:lnTo>
                      <a:pt x="1381" y="60579"/>
                    </a:lnTo>
                    <a:lnTo>
                      <a:pt x="1142" y="57150"/>
                    </a:lnTo>
                    <a:lnTo>
                      <a:pt x="428" y="47208"/>
                    </a:lnTo>
                    <a:lnTo>
                      <a:pt x="12287" y="5715"/>
                    </a:lnTo>
                    <a:lnTo>
                      <a:pt x="36194" y="0"/>
                    </a:lnTo>
                    <a:lnTo>
                      <a:pt x="40766" y="8382"/>
                    </a:lnTo>
                    <a:lnTo>
                      <a:pt x="44576" y="16764"/>
                    </a:lnTo>
                    <a:lnTo>
                      <a:pt x="47541" y="24895"/>
                    </a:lnTo>
                    <a:lnTo>
                      <a:pt x="48863" y="33242"/>
                    </a:lnTo>
                    <a:lnTo>
                      <a:pt x="49184" y="41731"/>
                    </a:lnTo>
                    <a:lnTo>
                      <a:pt x="49148" y="50292"/>
                    </a:lnTo>
                    <a:lnTo>
                      <a:pt x="49148" y="57150"/>
                    </a:lnTo>
                    <a:lnTo>
                      <a:pt x="49148" y="63246"/>
                    </a:lnTo>
                    <a:lnTo>
                      <a:pt x="49148" y="693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89" name="Google Shape;1789;p17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666706" y="4867428"/>
                <a:ext cx="75179" cy="1564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0" name="Google Shape;1790;p17"/>
              <p:cNvSpPr/>
              <p:nvPr/>
            </p:nvSpPr>
            <p:spPr>
              <a:xfrm>
                <a:off x="9697211" y="5066537"/>
                <a:ext cx="22860" cy="24130"/>
              </a:xfrm>
              <a:custGeom>
                <a:rect b="b" l="l" r="r" t="t"/>
                <a:pathLst>
                  <a:path extrusionOk="0" h="24129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3622"/>
                    </a:lnTo>
                    <a:lnTo>
                      <a:pt x="17525" y="23622"/>
                    </a:lnTo>
                    <a:lnTo>
                      <a:pt x="22859" y="18288"/>
                    </a:lnTo>
                    <a:lnTo>
                      <a:pt x="22859" y="12192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791" name="Google Shape;1791;p17"/>
          <p:cNvGrpSpPr/>
          <p:nvPr/>
        </p:nvGrpSpPr>
        <p:grpSpPr>
          <a:xfrm>
            <a:off x="566119" y="3337486"/>
            <a:ext cx="5209946" cy="3045475"/>
            <a:chOff x="3617214" y="3745229"/>
            <a:chExt cx="3726433" cy="2410461"/>
          </a:xfrm>
        </p:grpSpPr>
        <p:grpSp>
          <p:nvGrpSpPr>
            <p:cNvPr id="1792" name="Google Shape;1792;p17"/>
            <p:cNvGrpSpPr/>
            <p:nvPr/>
          </p:nvGrpSpPr>
          <p:grpSpPr>
            <a:xfrm>
              <a:off x="5430011" y="4245076"/>
              <a:ext cx="1221511" cy="676935"/>
              <a:chOff x="5430011" y="4245076"/>
              <a:chExt cx="1221511" cy="676935"/>
            </a:xfrm>
          </p:grpSpPr>
          <p:sp>
            <p:nvSpPr>
              <p:cNvPr id="1793" name="Google Shape;1793;p17"/>
              <p:cNvSpPr/>
              <p:nvPr/>
            </p:nvSpPr>
            <p:spPr>
              <a:xfrm>
                <a:off x="5430011" y="4283201"/>
                <a:ext cx="1202055" cy="638810"/>
              </a:xfrm>
              <a:custGeom>
                <a:rect b="b" l="l" r="r" t="t"/>
                <a:pathLst>
                  <a:path extrusionOk="0" h="638810" w="1202054">
                    <a:moveTo>
                      <a:pt x="0" y="638556"/>
                    </a:moveTo>
                    <a:lnTo>
                      <a:pt x="10287" y="633079"/>
                    </a:lnTo>
                    <a:lnTo>
                      <a:pt x="20574" y="627888"/>
                    </a:lnTo>
                    <a:lnTo>
                      <a:pt x="30860" y="622696"/>
                    </a:lnTo>
                    <a:lnTo>
                      <a:pt x="41148" y="617220"/>
                    </a:lnTo>
                    <a:lnTo>
                      <a:pt x="57721" y="608409"/>
                    </a:lnTo>
                    <a:lnTo>
                      <a:pt x="74294" y="599313"/>
                    </a:lnTo>
                    <a:lnTo>
                      <a:pt x="90868" y="590216"/>
                    </a:lnTo>
                    <a:lnTo>
                      <a:pt x="107442" y="581406"/>
                    </a:lnTo>
                    <a:lnTo>
                      <a:pt x="140017" y="564499"/>
                    </a:lnTo>
                    <a:lnTo>
                      <a:pt x="172592" y="547878"/>
                    </a:lnTo>
                    <a:lnTo>
                      <a:pt x="205168" y="531256"/>
                    </a:lnTo>
                    <a:lnTo>
                      <a:pt x="237743" y="514350"/>
                    </a:lnTo>
                    <a:lnTo>
                      <a:pt x="263461" y="500955"/>
                    </a:lnTo>
                    <a:lnTo>
                      <a:pt x="289179" y="487203"/>
                    </a:lnTo>
                    <a:lnTo>
                      <a:pt x="314896" y="473309"/>
                    </a:lnTo>
                    <a:lnTo>
                      <a:pt x="340613" y="459486"/>
                    </a:lnTo>
                    <a:lnTo>
                      <a:pt x="379726" y="438959"/>
                    </a:lnTo>
                    <a:lnTo>
                      <a:pt x="419195" y="419290"/>
                    </a:lnTo>
                    <a:lnTo>
                      <a:pt x="458807" y="399907"/>
                    </a:lnTo>
                    <a:lnTo>
                      <a:pt x="498347" y="380238"/>
                    </a:lnTo>
                    <a:lnTo>
                      <a:pt x="528518" y="364557"/>
                    </a:lnTo>
                    <a:lnTo>
                      <a:pt x="558546" y="348519"/>
                    </a:lnTo>
                    <a:lnTo>
                      <a:pt x="588573" y="332339"/>
                    </a:lnTo>
                    <a:lnTo>
                      <a:pt x="618743" y="316230"/>
                    </a:lnTo>
                    <a:lnTo>
                      <a:pt x="664082" y="293179"/>
                    </a:lnTo>
                    <a:lnTo>
                      <a:pt x="709421" y="268986"/>
                    </a:lnTo>
                    <a:lnTo>
                      <a:pt x="752093" y="245268"/>
                    </a:lnTo>
                    <a:lnTo>
                      <a:pt x="773287" y="233088"/>
                    </a:lnTo>
                    <a:lnTo>
                      <a:pt x="794765" y="220980"/>
                    </a:lnTo>
                    <a:lnTo>
                      <a:pt x="845058" y="192881"/>
                    </a:lnTo>
                    <a:lnTo>
                      <a:pt x="895350" y="165354"/>
                    </a:lnTo>
                    <a:lnTo>
                      <a:pt x="914661" y="154828"/>
                    </a:lnTo>
                    <a:lnTo>
                      <a:pt x="933830" y="144018"/>
                    </a:lnTo>
                    <a:lnTo>
                      <a:pt x="972311" y="122682"/>
                    </a:lnTo>
                    <a:lnTo>
                      <a:pt x="1022353" y="95892"/>
                    </a:lnTo>
                    <a:lnTo>
                      <a:pt x="1039367" y="86868"/>
                    </a:lnTo>
                    <a:lnTo>
                      <a:pt x="1088338" y="61150"/>
                    </a:lnTo>
                    <a:lnTo>
                      <a:pt x="1133855" y="37623"/>
                    </a:lnTo>
                    <a:lnTo>
                      <a:pt x="1148405" y="29968"/>
                    </a:lnTo>
                    <a:lnTo>
                      <a:pt x="1162811" y="22098"/>
                    </a:lnTo>
                    <a:lnTo>
                      <a:pt x="1170693" y="17537"/>
                    </a:lnTo>
                    <a:lnTo>
                      <a:pt x="1178433" y="13049"/>
                    </a:lnTo>
                    <a:lnTo>
                      <a:pt x="1186172" y="8703"/>
                    </a:lnTo>
                    <a:lnTo>
                      <a:pt x="1194053" y="4572"/>
                    </a:lnTo>
                    <a:lnTo>
                      <a:pt x="1196339" y="3048"/>
                    </a:lnTo>
                    <a:lnTo>
                      <a:pt x="1199387" y="1524"/>
                    </a:lnTo>
                    <a:lnTo>
                      <a:pt x="1201673" y="0"/>
                    </a:lnTo>
                    <a:lnTo>
                      <a:pt x="1194375" y="0"/>
                    </a:lnTo>
                    <a:lnTo>
                      <a:pt x="1187291" y="0"/>
                    </a:lnTo>
                    <a:lnTo>
                      <a:pt x="1180349" y="0"/>
                    </a:lnTo>
                    <a:lnTo>
                      <a:pt x="117348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794" name="Google Shape;1794;p17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544030" y="4245076"/>
                <a:ext cx="107492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5" name="Google Shape;1795;p17"/>
            <p:cNvGrpSpPr/>
            <p:nvPr/>
          </p:nvGrpSpPr>
          <p:grpSpPr>
            <a:xfrm>
              <a:off x="6746722" y="4082796"/>
              <a:ext cx="596925" cy="342162"/>
              <a:chOff x="6746722" y="4082796"/>
              <a:chExt cx="596925" cy="342162"/>
            </a:xfrm>
          </p:grpSpPr>
          <p:pic>
            <p:nvPicPr>
              <p:cNvPr id="1796" name="Google Shape;1796;p1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746722" y="4120870"/>
                <a:ext cx="463346" cy="304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7" name="Google Shape;1797;p17"/>
              <p:cNvSpPr/>
              <p:nvPr/>
            </p:nvSpPr>
            <p:spPr>
              <a:xfrm>
                <a:off x="7253477" y="4082796"/>
                <a:ext cx="90170" cy="253365"/>
              </a:xfrm>
              <a:custGeom>
                <a:rect b="b" l="l" r="r" t="t"/>
                <a:pathLst>
                  <a:path extrusionOk="0" h="253364" w="90170">
                    <a:moveTo>
                      <a:pt x="0" y="0"/>
                    </a:moveTo>
                    <a:lnTo>
                      <a:pt x="35040" y="23895"/>
                    </a:lnTo>
                    <a:lnTo>
                      <a:pt x="66389" y="58959"/>
                    </a:lnTo>
                    <a:lnTo>
                      <a:pt x="85308" y="103834"/>
                    </a:lnTo>
                    <a:lnTo>
                      <a:pt x="89916" y="150876"/>
                    </a:lnTo>
                    <a:lnTo>
                      <a:pt x="89380" y="163722"/>
                    </a:lnTo>
                    <a:lnTo>
                      <a:pt x="68937" y="207871"/>
                    </a:lnTo>
                    <a:lnTo>
                      <a:pt x="34159" y="239160"/>
                    </a:lnTo>
                    <a:lnTo>
                      <a:pt x="15894" y="249233"/>
                    </a:lnTo>
                    <a:lnTo>
                      <a:pt x="5334" y="2529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798" name="Google Shape;1798;p17"/>
            <p:cNvGrpSpPr/>
            <p:nvPr/>
          </p:nvGrpSpPr>
          <p:grpSpPr>
            <a:xfrm>
              <a:off x="5389505" y="4616170"/>
              <a:ext cx="1097020" cy="388885"/>
              <a:chOff x="5389505" y="4616170"/>
              <a:chExt cx="1097020" cy="388885"/>
            </a:xfrm>
          </p:grpSpPr>
          <p:pic>
            <p:nvPicPr>
              <p:cNvPr id="1799" name="Google Shape;1799;p17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389505" y="4883632"/>
                <a:ext cx="75584" cy="937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0" name="Google Shape;1800;p17"/>
              <p:cNvSpPr/>
              <p:nvPr/>
            </p:nvSpPr>
            <p:spPr>
              <a:xfrm>
                <a:off x="5447538" y="4665725"/>
                <a:ext cx="464820" cy="248920"/>
              </a:xfrm>
              <a:custGeom>
                <a:rect b="b" l="l" r="r" t="t"/>
                <a:pathLst>
                  <a:path extrusionOk="0" h="248920" w="464820">
                    <a:moveTo>
                      <a:pt x="0" y="248412"/>
                    </a:moveTo>
                    <a:lnTo>
                      <a:pt x="10048" y="243578"/>
                    </a:lnTo>
                    <a:lnTo>
                      <a:pt x="19811" y="238315"/>
                    </a:lnTo>
                    <a:lnTo>
                      <a:pt x="29575" y="232767"/>
                    </a:lnTo>
                    <a:lnTo>
                      <a:pt x="39623" y="227076"/>
                    </a:lnTo>
                    <a:lnTo>
                      <a:pt x="71175" y="210061"/>
                    </a:lnTo>
                    <a:lnTo>
                      <a:pt x="102870" y="193262"/>
                    </a:lnTo>
                    <a:lnTo>
                      <a:pt x="134564" y="176605"/>
                    </a:lnTo>
                    <a:lnTo>
                      <a:pt x="166115" y="160020"/>
                    </a:lnTo>
                    <a:lnTo>
                      <a:pt x="183963" y="150995"/>
                    </a:lnTo>
                    <a:lnTo>
                      <a:pt x="202025" y="142113"/>
                    </a:lnTo>
                    <a:lnTo>
                      <a:pt x="220229" y="133230"/>
                    </a:lnTo>
                    <a:lnTo>
                      <a:pt x="238505" y="124206"/>
                    </a:lnTo>
                    <a:lnTo>
                      <a:pt x="254507" y="115633"/>
                    </a:lnTo>
                    <a:lnTo>
                      <a:pt x="270509" y="107061"/>
                    </a:lnTo>
                    <a:lnTo>
                      <a:pt x="286511" y="98488"/>
                    </a:lnTo>
                    <a:lnTo>
                      <a:pt x="302513" y="89916"/>
                    </a:lnTo>
                    <a:lnTo>
                      <a:pt x="316218" y="82605"/>
                    </a:lnTo>
                    <a:lnTo>
                      <a:pt x="329850" y="75438"/>
                    </a:lnTo>
                    <a:lnTo>
                      <a:pt x="343340" y="68270"/>
                    </a:lnTo>
                    <a:lnTo>
                      <a:pt x="356615" y="60960"/>
                    </a:lnTo>
                    <a:lnTo>
                      <a:pt x="367474" y="55137"/>
                    </a:lnTo>
                    <a:lnTo>
                      <a:pt x="378332" y="49244"/>
                    </a:lnTo>
                    <a:lnTo>
                      <a:pt x="389191" y="43493"/>
                    </a:lnTo>
                    <a:lnTo>
                      <a:pt x="400049" y="38100"/>
                    </a:lnTo>
                    <a:lnTo>
                      <a:pt x="412039" y="32813"/>
                    </a:lnTo>
                    <a:lnTo>
                      <a:pt x="423957" y="27241"/>
                    </a:lnTo>
                    <a:lnTo>
                      <a:pt x="435733" y="21383"/>
                    </a:lnTo>
                    <a:lnTo>
                      <a:pt x="447294" y="15240"/>
                    </a:lnTo>
                    <a:lnTo>
                      <a:pt x="452628" y="12192"/>
                    </a:lnTo>
                    <a:lnTo>
                      <a:pt x="457200" y="8382"/>
                    </a:lnTo>
                    <a:lnTo>
                      <a:pt x="462534" y="5334"/>
                    </a:lnTo>
                    <a:lnTo>
                      <a:pt x="464820" y="4572"/>
                    </a:lnTo>
                    <a:lnTo>
                      <a:pt x="464058" y="4572"/>
                    </a:lnTo>
                    <a:lnTo>
                      <a:pt x="461771" y="2286"/>
                    </a:lnTo>
                    <a:lnTo>
                      <a:pt x="461009" y="2286"/>
                    </a:lnTo>
                    <a:lnTo>
                      <a:pt x="46024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01" name="Google Shape;1801;p1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852134" y="4616170"/>
                <a:ext cx="87680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2" name="Google Shape;1802;p17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950432" y="4833340"/>
                <a:ext cx="96824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3" name="Google Shape;1803;p17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079008" y="4704562"/>
                <a:ext cx="310387" cy="3004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4" name="Google Shape;1804;p17"/>
              <p:cNvSpPr/>
              <p:nvPr/>
            </p:nvSpPr>
            <p:spPr>
              <a:xfrm>
                <a:off x="6404610" y="4675631"/>
                <a:ext cx="81915" cy="246379"/>
              </a:xfrm>
              <a:custGeom>
                <a:rect b="b" l="l" r="r" t="t"/>
                <a:pathLst>
                  <a:path extrusionOk="0" h="246379" w="81914">
                    <a:moveTo>
                      <a:pt x="0" y="0"/>
                    </a:moveTo>
                    <a:lnTo>
                      <a:pt x="40386" y="17526"/>
                    </a:lnTo>
                    <a:lnTo>
                      <a:pt x="65889" y="53637"/>
                    </a:lnTo>
                    <a:lnTo>
                      <a:pt x="80676" y="107156"/>
                    </a:lnTo>
                    <a:lnTo>
                      <a:pt x="81593" y="127813"/>
                    </a:lnTo>
                    <a:lnTo>
                      <a:pt x="80010" y="147828"/>
                    </a:lnTo>
                    <a:lnTo>
                      <a:pt x="68758" y="189726"/>
                    </a:lnTo>
                    <a:lnTo>
                      <a:pt x="52578" y="230886"/>
                    </a:lnTo>
                    <a:lnTo>
                      <a:pt x="38100" y="246126"/>
                    </a:lnTo>
                    <a:lnTo>
                      <a:pt x="35052" y="243078"/>
                    </a:lnTo>
                    <a:lnTo>
                      <a:pt x="29718" y="2400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05" name="Google Shape;1805;p17"/>
            <p:cNvSpPr/>
            <p:nvPr/>
          </p:nvSpPr>
          <p:spPr>
            <a:xfrm>
              <a:off x="4874514" y="3745229"/>
              <a:ext cx="1139190" cy="2232660"/>
            </a:xfrm>
            <a:custGeom>
              <a:rect b="b" l="l" r="r" t="t"/>
              <a:pathLst>
                <a:path extrusionOk="0" h="2232660" w="1139189">
                  <a:moveTo>
                    <a:pt x="0" y="0"/>
                  </a:moveTo>
                  <a:lnTo>
                    <a:pt x="16716" y="49399"/>
                  </a:lnTo>
                  <a:lnTo>
                    <a:pt x="35635" y="88701"/>
                  </a:lnTo>
                  <a:lnTo>
                    <a:pt x="59852" y="133897"/>
                  </a:lnTo>
                  <a:lnTo>
                    <a:pt x="72390" y="156210"/>
                  </a:lnTo>
                  <a:lnTo>
                    <a:pt x="87284" y="183094"/>
                  </a:lnTo>
                  <a:lnTo>
                    <a:pt x="114502" y="237434"/>
                  </a:lnTo>
                  <a:lnTo>
                    <a:pt x="140850" y="297179"/>
                  </a:lnTo>
                  <a:lnTo>
                    <a:pt x="167759" y="361188"/>
                  </a:lnTo>
                  <a:lnTo>
                    <a:pt x="181356" y="393191"/>
                  </a:lnTo>
                  <a:lnTo>
                    <a:pt x="211359" y="459105"/>
                  </a:lnTo>
                  <a:lnTo>
                    <a:pt x="243078" y="525018"/>
                  </a:lnTo>
                  <a:lnTo>
                    <a:pt x="277082" y="590835"/>
                  </a:lnTo>
                  <a:lnTo>
                    <a:pt x="294405" y="623494"/>
                  </a:lnTo>
                  <a:lnTo>
                    <a:pt x="311658" y="656081"/>
                  </a:lnTo>
                  <a:lnTo>
                    <a:pt x="346424" y="723518"/>
                  </a:lnTo>
                  <a:lnTo>
                    <a:pt x="381762" y="790955"/>
                  </a:lnTo>
                  <a:lnTo>
                    <a:pt x="399371" y="824222"/>
                  </a:lnTo>
                  <a:lnTo>
                    <a:pt x="416909" y="857631"/>
                  </a:lnTo>
                  <a:lnTo>
                    <a:pt x="434590" y="891039"/>
                  </a:lnTo>
                  <a:lnTo>
                    <a:pt x="452628" y="924306"/>
                  </a:lnTo>
                  <a:lnTo>
                    <a:pt x="470332" y="956190"/>
                  </a:lnTo>
                  <a:lnTo>
                    <a:pt x="487965" y="987933"/>
                  </a:lnTo>
                  <a:lnTo>
                    <a:pt x="505456" y="1019675"/>
                  </a:lnTo>
                  <a:lnTo>
                    <a:pt x="544175" y="1092434"/>
                  </a:lnTo>
                  <a:lnTo>
                    <a:pt x="563975" y="1133951"/>
                  </a:lnTo>
                  <a:lnTo>
                    <a:pt x="582203" y="1176182"/>
                  </a:lnTo>
                  <a:lnTo>
                    <a:pt x="598932" y="1219199"/>
                  </a:lnTo>
                  <a:lnTo>
                    <a:pt x="623506" y="1285398"/>
                  </a:lnTo>
                  <a:lnTo>
                    <a:pt x="636008" y="1318319"/>
                  </a:lnTo>
                  <a:lnTo>
                    <a:pt x="665607" y="1387518"/>
                  </a:lnTo>
                  <a:lnTo>
                    <a:pt x="683704" y="1422939"/>
                  </a:lnTo>
                  <a:lnTo>
                    <a:pt x="703230" y="1457646"/>
                  </a:lnTo>
                  <a:lnTo>
                    <a:pt x="723900" y="1491995"/>
                  </a:lnTo>
                  <a:lnTo>
                    <a:pt x="759618" y="1548098"/>
                  </a:lnTo>
                  <a:lnTo>
                    <a:pt x="777370" y="1576327"/>
                  </a:lnTo>
                  <a:lnTo>
                    <a:pt x="811887" y="1633930"/>
                  </a:lnTo>
                  <a:lnTo>
                    <a:pt x="845558" y="1692532"/>
                  </a:lnTo>
                  <a:lnTo>
                    <a:pt x="876978" y="1750956"/>
                  </a:lnTo>
                  <a:lnTo>
                    <a:pt x="905863" y="1809773"/>
                  </a:lnTo>
                  <a:lnTo>
                    <a:pt x="932914" y="1868471"/>
                  </a:lnTo>
                  <a:lnTo>
                    <a:pt x="946308" y="1897189"/>
                  </a:lnTo>
                  <a:lnTo>
                    <a:pt x="974598" y="1953768"/>
                  </a:lnTo>
                  <a:lnTo>
                    <a:pt x="1003649" y="2007107"/>
                  </a:lnTo>
                  <a:lnTo>
                    <a:pt x="1018424" y="2033706"/>
                  </a:lnTo>
                  <a:lnTo>
                    <a:pt x="1033272" y="2060447"/>
                  </a:lnTo>
                  <a:lnTo>
                    <a:pt x="1060989" y="2108644"/>
                  </a:lnTo>
                  <a:lnTo>
                    <a:pt x="1090422" y="2155697"/>
                  </a:lnTo>
                  <a:lnTo>
                    <a:pt x="1113091" y="2187035"/>
                  </a:lnTo>
                  <a:lnTo>
                    <a:pt x="1124283" y="2202739"/>
                  </a:lnTo>
                  <a:lnTo>
                    <a:pt x="1134618" y="2218943"/>
                  </a:lnTo>
                  <a:lnTo>
                    <a:pt x="1137666" y="2224277"/>
                  </a:lnTo>
                  <a:lnTo>
                    <a:pt x="1139190" y="2226563"/>
                  </a:lnTo>
                  <a:lnTo>
                    <a:pt x="1139190" y="2232660"/>
                  </a:lnTo>
                  <a:lnTo>
                    <a:pt x="1132165" y="2226206"/>
                  </a:lnTo>
                  <a:lnTo>
                    <a:pt x="1126426" y="2219324"/>
                  </a:lnTo>
                  <a:lnTo>
                    <a:pt x="1120973" y="2211871"/>
                  </a:lnTo>
                  <a:lnTo>
                    <a:pt x="1114806" y="2203704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3617214" y="4323647"/>
              <a:ext cx="1093470" cy="524510"/>
            </a:xfrm>
            <a:custGeom>
              <a:rect b="b" l="l" r="r" t="t"/>
              <a:pathLst>
                <a:path extrusionOk="0" h="524510" w="1093470">
                  <a:moveTo>
                    <a:pt x="0" y="524196"/>
                  </a:moveTo>
                  <a:lnTo>
                    <a:pt x="45172" y="494252"/>
                  </a:lnTo>
                  <a:lnTo>
                    <a:pt x="92201" y="467522"/>
                  </a:lnTo>
                  <a:lnTo>
                    <a:pt x="140374" y="442650"/>
                  </a:lnTo>
                  <a:lnTo>
                    <a:pt x="188976" y="418278"/>
                  </a:lnTo>
                  <a:lnTo>
                    <a:pt x="235695" y="394052"/>
                  </a:lnTo>
                  <a:lnTo>
                    <a:pt x="282561" y="369864"/>
                  </a:lnTo>
                  <a:lnTo>
                    <a:pt x="329537" y="345748"/>
                  </a:lnTo>
                  <a:lnTo>
                    <a:pt x="376586" y="321742"/>
                  </a:lnTo>
                  <a:lnTo>
                    <a:pt x="423672" y="297882"/>
                  </a:lnTo>
                  <a:lnTo>
                    <a:pt x="468629" y="275347"/>
                  </a:lnTo>
                  <a:lnTo>
                    <a:pt x="513587" y="252726"/>
                  </a:lnTo>
                  <a:lnTo>
                    <a:pt x="558545" y="230064"/>
                  </a:lnTo>
                  <a:lnTo>
                    <a:pt x="603503" y="207402"/>
                  </a:lnTo>
                  <a:lnTo>
                    <a:pt x="648461" y="184781"/>
                  </a:lnTo>
                  <a:lnTo>
                    <a:pt x="693419" y="162246"/>
                  </a:lnTo>
                  <a:lnTo>
                    <a:pt x="738237" y="139874"/>
                  </a:lnTo>
                  <a:lnTo>
                    <a:pt x="783128" y="117684"/>
                  </a:lnTo>
                  <a:lnTo>
                    <a:pt x="828165" y="95861"/>
                  </a:lnTo>
                  <a:lnTo>
                    <a:pt x="873422" y="74585"/>
                  </a:lnTo>
                  <a:lnTo>
                    <a:pt x="918972" y="54042"/>
                  </a:lnTo>
                  <a:lnTo>
                    <a:pt x="986789" y="26324"/>
                  </a:lnTo>
                  <a:lnTo>
                    <a:pt x="1056893" y="3750"/>
                  </a:lnTo>
                  <a:lnTo>
                    <a:pt x="1083575" y="0"/>
                  </a:lnTo>
                  <a:lnTo>
                    <a:pt x="1093469" y="702"/>
                  </a:lnTo>
                  <a:lnTo>
                    <a:pt x="1093469" y="7560"/>
                  </a:lnTo>
                  <a:lnTo>
                    <a:pt x="1092708" y="10608"/>
                  </a:lnTo>
                  <a:lnTo>
                    <a:pt x="1090421" y="1518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807" name="Google Shape;1807;p17"/>
            <p:cNvGrpSpPr/>
            <p:nvPr/>
          </p:nvGrpSpPr>
          <p:grpSpPr>
            <a:xfrm>
              <a:off x="3761231" y="4815840"/>
              <a:ext cx="1624584" cy="1339850"/>
              <a:chOff x="3761231" y="4815840"/>
              <a:chExt cx="1624584" cy="1339850"/>
            </a:xfrm>
          </p:grpSpPr>
          <p:sp>
            <p:nvSpPr>
              <p:cNvPr id="1808" name="Google Shape;1808;p17"/>
              <p:cNvSpPr/>
              <p:nvPr/>
            </p:nvSpPr>
            <p:spPr>
              <a:xfrm>
                <a:off x="3761231" y="4815840"/>
                <a:ext cx="1177290" cy="641350"/>
              </a:xfrm>
              <a:custGeom>
                <a:rect b="b" l="l" r="r" t="t"/>
                <a:pathLst>
                  <a:path extrusionOk="0" h="641350" w="1177289">
                    <a:moveTo>
                      <a:pt x="0" y="640842"/>
                    </a:moveTo>
                    <a:lnTo>
                      <a:pt x="46767" y="611028"/>
                    </a:lnTo>
                    <a:lnTo>
                      <a:pt x="93535" y="581215"/>
                    </a:lnTo>
                    <a:lnTo>
                      <a:pt x="140588" y="551688"/>
                    </a:lnTo>
                    <a:lnTo>
                      <a:pt x="188213" y="522732"/>
                    </a:lnTo>
                    <a:lnTo>
                      <a:pt x="230574" y="497690"/>
                    </a:lnTo>
                    <a:lnTo>
                      <a:pt x="273069" y="472844"/>
                    </a:lnTo>
                    <a:lnTo>
                      <a:pt x="315689" y="448178"/>
                    </a:lnTo>
                    <a:lnTo>
                      <a:pt x="358425" y="423672"/>
                    </a:lnTo>
                    <a:lnTo>
                      <a:pt x="401268" y="399308"/>
                    </a:lnTo>
                    <a:lnTo>
                      <a:pt x="444210" y="375070"/>
                    </a:lnTo>
                    <a:lnTo>
                      <a:pt x="487240" y="350939"/>
                    </a:lnTo>
                    <a:lnTo>
                      <a:pt x="530351" y="326898"/>
                    </a:lnTo>
                    <a:lnTo>
                      <a:pt x="572425" y="303787"/>
                    </a:lnTo>
                    <a:lnTo>
                      <a:pt x="614624" y="280749"/>
                    </a:lnTo>
                    <a:lnTo>
                      <a:pt x="656930" y="257782"/>
                    </a:lnTo>
                    <a:lnTo>
                      <a:pt x="699325" y="234886"/>
                    </a:lnTo>
                    <a:lnTo>
                      <a:pt x="741792" y="212062"/>
                    </a:lnTo>
                    <a:lnTo>
                      <a:pt x="784312" y="189309"/>
                    </a:lnTo>
                    <a:lnTo>
                      <a:pt x="826868" y="166627"/>
                    </a:lnTo>
                    <a:lnTo>
                      <a:pt x="869441" y="144017"/>
                    </a:lnTo>
                    <a:lnTo>
                      <a:pt x="917602" y="118788"/>
                    </a:lnTo>
                    <a:lnTo>
                      <a:pt x="966120" y="93630"/>
                    </a:lnTo>
                    <a:lnTo>
                      <a:pt x="1015067" y="68901"/>
                    </a:lnTo>
                    <a:lnTo>
                      <a:pt x="1064513" y="44957"/>
                    </a:lnTo>
                    <a:lnTo>
                      <a:pt x="1119092" y="19335"/>
                    </a:lnTo>
                    <a:lnTo>
                      <a:pt x="1176527" y="0"/>
                    </a:lnTo>
                    <a:lnTo>
                      <a:pt x="1177289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3973829" y="5212603"/>
                <a:ext cx="1125220" cy="589280"/>
              </a:xfrm>
              <a:custGeom>
                <a:rect b="b" l="l" r="r" t="t"/>
                <a:pathLst>
                  <a:path extrusionOk="0" h="589279" w="1125220">
                    <a:moveTo>
                      <a:pt x="0" y="589264"/>
                    </a:moveTo>
                    <a:lnTo>
                      <a:pt x="44386" y="572119"/>
                    </a:lnTo>
                    <a:lnTo>
                      <a:pt x="87630" y="552688"/>
                    </a:lnTo>
                    <a:lnTo>
                      <a:pt x="129528" y="533173"/>
                    </a:lnTo>
                    <a:lnTo>
                      <a:pt x="170783" y="512587"/>
                    </a:lnTo>
                    <a:lnTo>
                      <a:pt x="211609" y="491287"/>
                    </a:lnTo>
                    <a:lnTo>
                      <a:pt x="252222" y="469630"/>
                    </a:lnTo>
                    <a:lnTo>
                      <a:pt x="300108" y="443108"/>
                    </a:lnTo>
                    <a:lnTo>
                      <a:pt x="347782" y="416205"/>
                    </a:lnTo>
                    <a:lnTo>
                      <a:pt x="395287" y="389048"/>
                    </a:lnTo>
                    <a:lnTo>
                      <a:pt x="442665" y="361764"/>
                    </a:lnTo>
                    <a:lnTo>
                      <a:pt x="489958" y="334480"/>
                    </a:lnTo>
                    <a:lnTo>
                      <a:pt x="537209" y="307324"/>
                    </a:lnTo>
                    <a:lnTo>
                      <a:pt x="577973" y="284407"/>
                    </a:lnTo>
                    <a:lnTo>
                      <a:pt x="618715" y="261406"/>
                    </a:lnTo>
                    <a:lnTo>
                      <a:pt x="659415" y="238363"/>
                    </a:lnTo>
                    <a:lnTo>
                      <a:pt x="700052" y="215319"/>
                    </a:lnTo>
                    <a:lnTo>
                      <a:pt x="740604" y="192318"/>
                    </a:lnTo>
                    <a:lnTo>
                      <a:pt x="781049" y="169402"/>
                    </a:lnTo>
                    <a:lnTo>
                      <a:pt x="822210" y="146572"/>
                    </a:lnTo>
                    <a:lnTo>
                      <a:pt x="863443" y="123925"/>
                    </a:lnTo>
                    <a:lnTo>
                      <a:pt x="904823" y="101645"/>
                    </a:lnTo>
                    <a:lnTo>
                      <a:pt x="946422" y="79912"/>
                    </a:lnTo>
                    <a:lnTo>
                      <a:pt x="988313" y="58912"/>
                    </a:lnTo>
                    <a:lnTo>
                      <a:pt x="1047273" y="30527"/>
                    </a:lnTo>
                    <a:lnTo>
                      <a:pt x="1107947" y="5572"/>
                    </a:lnTo>
                    <a:lnTo>
                      <a:pt x="1112698" y="3524"/>
                    </a:lnTo>
                    <a:lnTo>
                      <a:pt x="1120806" y="619"/>
                    </a:lnTo>
                    <a:lnTo>
                      <a:pt x="1124771" y="0"/>
                    </a:lnTo>
                    <a:lnTo>
                      <a:pt x="1117091" y="481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4235195" y="5554980"/>
                <a:ext cx="1150620" cy="600710"/>
              </a:xfrm>
              <a:custGeom>
                <a:rect b="b" l="l" r="r" t="t"/>
                <a:pathLst>
                  <a:path extrusionOk="0" h="600710" w="1150620">
                    <a:moveTo>
                      <a:pt x="0" y="600456"/>
                    </a:moveTo>
                    <a:lnTo>
                      <a:pt x="61055" y="573595"/>
                    </a:lnTo>
                    <a:lnTo>
                      <a:pt x="120396" y="543306"/>
                    </a:lnTo>
                    <a:lnTo>
                      <a:pt x="163202" y="520561"/>
                    </a:lnTo>
                    <a:lnTo>
                      <a:pt x="205715" y="497232"/>
                    </a:lnTo>
                    <a:lnTo>
                      <a:pt x="248009" y="473464"/>
                    </a:lnTo>
                    <a:lnTo>
                      <a:pt x="290157" y="449403"/>
                    </a:lnTo>
                    <a:lnTo>
                      <a:pt x="332231" y="425196"/>
                    </a:lnTo>
                    <a:lnTo>
                      <a:pt x="379105" y="398102"/>
                    </a:lnTo>
                    <a:lnTo>
                      <a:pt x="426042" y="371009"/>
                    </a:lnTo>
                    <a:lnTo>
                      <a:pt x="473106" y="344043"/>
                    </a:lnTo>
                    <a:lnTo>
                      <a:pt x="520361" y="317330"/>
                    </a:lnTo>
                    <a:lnTo>
                      <a:pt x="567869" y="290999"/>
                    </a:lnTo>
                    <a:lnTo>
                      <a:pt x="615695" y="265176"/>
                    </a:lnTo>
                    <a:lnTo>
                      <a:pt x="658629" y="242174"/>
                    </a:lnTo>
                    <a:lnTo>
                      <a:pt x="701706" y="219467"/>
                    </a:lnTo>
                    <a:lnTo>
                      <a:pt x="744926" y="197064"/>
                    </a:lnTo>
                    <a:lnTo>
                      <a:pt x="788288" y="174974"/>
                    </a:lnTo>
                    <a:lnTo>
                      <a:pt x="831794" y="153205"/>
                    </a:lnTo>
                    <a:lnTo>
                      <a:pt x="875442" y="131766"/>
                    </a:lnTo>
                    <a:lnTo>
                      <a:pt x="919233" y="110667"/>
                    </a:lnTo>
                    <a:lnTo>
                      <a:pt x="963167" y="89916"/>
                    </a:lnTo>
                    <a:lnTo>
                      <a:pt x="1004994" y="70961"/>
                    </a:lnTo>
                    <a:lnTo>
                      <a:pt x="1046892" y="52578"/>
                    </a:lnTo>
                    <a:lnTo>
                      <a:pt x="1088647" y="34194"/>
                    </a:lnTo>
                    <a:lnTo>
                      <a:pt x="1130045" y="15240"/>
                    </a:lnTo>
                    <a:lnTo>
                      <a:pt x="1138618" y="11144"/>
                    </a:lnTo>
                    <a:lnTo>
                      <a:pt x="1144333" y="8191"/>
                    </a:lnTo>
                    <a:lnTo>
                      <a:pt x="1148048" y="4953"/>
                    </a:lnTo>
                    <a:lnTo>
                      <a:pt x="1150619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1811" name="Google Shape;1811;p17"/>
          <p:cNvGrpSpPr/>
          <p:nvPr/>
        </p:nvGrpSpPr>
        <p:grpSpPr>
          <a:xfrm>
            <a:off x="5459794" y="5786776"/>
            <a:ext cx="4307000" cy="1101116"/>
            <a:chOff x="7154392" y="5604484"/>
            <a:chExt cx="2802661" cy="746846"/>
          </a:xfrm>
        </p:grpSpPr>
        <p:pic>
          <p:nvPicPr>
            <p:cNvPr id="1812" name="Google Shape;1812;p1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772880" y="5604484"/>
              <a:ext cx="287348" cy="173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3" name="Google Shape;1813;p1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154392" y="6142456"/>
              <a:ext cx="422508" cy="2088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4" name="Google Shape;1814;p17"/>
            <p:cNvGrpSpPr/>
            <p:nvPr/>
          </p:nvGrpSpPr>
          <p:grpSpPr>
            <a:xfrm>
              <a:off x="7810142" y="6084569"/>
              <a:ext cx="565025" cy="184429"/>
              <a:chOff x="7810142" y="6084569"/>
              <a:chExt cx="565025" cy="184429"/>
            </a:xfrm>
          </p:grpSpPr>
          <p:sp>
            <p:nvSpPr>
              <p:cNvPr id="1815" name="Google Shape;1815;p17"/>
              <p:cNvSpPr/>
              <p:nvPr/>
            </p:nvSpPr>
            <p:spPr>
              <a:xfrm>
                <a:off x="7810142" y="6084569"/>
                <a:ext cx="261620" cy="179705"/>
              </a:xfrm>
              <a:custGeom>
                <a:rect b="b" l="l" r="r" t="t"/>
                <a:pathLst>
                  <a:path extrusionOk="0" h="179704" w="261620">
                    <a:moveTo>
                      <a:pt x="45315" y="0"/>
                    </a:moveTo>
                    <a:lnTo>
                      <a:pt x="45946" y="20907"/>
                    </a:lnTo>
                    <a:lnTo>
                      <a:pt x="47505" y="41528"/>
                    </a:lnTo>
                    <a:lnTo>
                      <a:pt x="49494" y="62150"/>
                    </a:lnTo>
                    <a:lnTo>
                      <a:pt x="51411" y="83057"/>
                    </a:lnTo>
                    <a:lnTo>
                      <a:pt x="53030" y="98595"/>
                    </a:lnTo>
                    <a:lnTo>
                      <a:pt x="54649" y="114204"/>
                    </a:lnTo>
                    <a:lnTo>
                      <a:pt x="56554" y="129670"/>
                    </a:lnTo>
                    <a:lnTo>
                      <a:pt x="59031" y="144779"/>
                    </a:lnTo>
                    <a:lnTo>
                      <a:pt x="59793" y="150875"/>
                    </a:lnTo>
                    <a:lnTo>
                      <a:pt x="60555" y="152399"/>
                    </a:lnTo>
                    <a:lnTo>
                      <a:pt x="42636" y="112799"/>
                    </a:lnTo>
                    <a:lnTo>
                      <a:pt x="4929" y="102012"/>
                    </a:lnTo>
                    <a:lnTo>
                      <a:pt x="0" y="131873"/>
                    </a:lnTo>
                    <a:lnTo>
                      <a:pt x="738" y="145160"/>
                    </a:lnTo>
                    <a:lnTo>
                      <a:pt x="4333" y="157876"/>
                    </a:lnTo>
                    <a:lnTo>
                      <a:pt x="11787" y="169163"/>
                    </a:lnTo>
                    <a:lnTo>
                      <a:pt x="22860" y="176450"/>
                    </a:lnTo>
                    <a:lnTo>
                      <a:pt x="35790" y="179450"/>
                    </a:lnTo>
                    <a:lnTo>
                      <a:pt x="49291" y="179022"/>
                    </a:lnTo>
                    <a:lnTo>
                      <a:pt x="91225" y="159067"/>
                    </a:lnTo>
                    <a:lnTo>
                      <a:pt x="122551" y="122372"/>
                    </a:lnTo>
                    <a:lnTo>
                      <a:pt x="132945" y="82295"/>
                    </a:lnTo>
                    <a:lnTo>
                      <a:pt x="103227" y="116585"/>
                    </a:lnTo>
                    <a:lnTo>
                      <a:pt x="105906" y="158591"/>
                    </a:lnTo>
                    <a:lnTo>
                      <a:pt x="149685" y="176141"/>
                    </a:lnTo>
                    <a:lnTo>
                      <a:pt x="186570" y="151637"/>
                    </a:lnTo>
                    <a:lnTo>
                      <a:pt x="209621" y="110966"/>
                    </a:lnTo>
                    <a:lnTo>
                      <a:pt x="212193" y="65531"/>
                    </a:lnTo>
                    <a:lnTo>
                      <a:pt x="200834" y="45386"/>
                    </a:lnTo>
                    <a:lnTo>
                      <a:pt x="193143" y="47243"/>
                    </a:lnTo>
                    <a:lnTo>
                      <a:pt x="183999" y="86867"/>
                    </a:lnTo>
                    <a:lnTo>
                      <a:pt x="223623" y="117347"/>
                    </a:lnTo>
                    <a:lnTo>
                      <a:pt x="232755" y="120753"/>
                    </a:lnTo>
                    <a:lnTo>
                      <a:pt x="242958" y="124586"/>
                    </a:lnTo>
                    <a:lnTo>
                      <a:pt x="252448" y="129563"/>
                    </a:lnTo>
                    <a:lnTo>
                      <a:pt x="259437" y="136397"/>
                    </a:lnTo>
                    <a:lnTo>
                      <a:pt x="261258" y="144148"/>
                    </a:lnTo>
                    <a:lnTo>
                      <a:pt x="258008" y="150399"/>
                    </a:lnTo>
                    <a:lnTo>
                      <a:pt x="215288" y="171580"/>
                    </a:lnTo>
                    <a:lnTo>
                      <a:pt x="193905" y="173735"/>
                    </a:lnTo>
                    <a:lnTo>
                      <a:pt x="195429" y="169925"/>
                    </a:lnTo>
                    <a:lnTo>
                      <a:pt x="194667" y="16154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16" name="Google Shape;1816;p17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072888" y="6102832"/>
                <a:ext cx="302279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17" name="Google Shape;1817;p17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495727" y="6048730"/>
              <a:ext cx="99658" cy="1615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8" name="Google Shape;1818;p17"/>
            <p:cNvGrpSpPr/>
            <p:nvPr/>
          </p:nvGrpSpPr>
          <p:grpSpPr>
            <a:xfrm>
              <a:off x="8776715" y="6057137"/>
              <a:ext cx="124231" cy="137185"/>
              <a:chOff x="8776715" y="6057137"/>
              <a:chExt cx="124231" cy="137185"/>
            </a:xfrm>
          </p:grpSpPr>
          <p:sp>
            <p:nvSpPr>
              <p:cNvPr id="1819" name="Google Shape;1819;p17"/>
              <p:cNvSpPr/>
              <p:nvPr/>
            </p:nvSpPr>
            <p:spPr>
              <a:xfrm>
                <a:off x="8776715" y="6119621"/>
                <a:ext cx="5715" cy="63500"/>
              </a:xfrm>
              <a:custGeom>
                <a:rect b="b" l="l" r="r" t="t"/>
                <a:pathLst>
                  <a:path extrusionOk="0" h="63500" w="5715">
                    <a:moveTo>
                      <a:pt x="0" y="0"/>
                    </a:moveTo>
                    <a:lnTo>
                      <a:pt x="5036" y="40933"/>
                    </a:lnTo>
                    <a:lnTo>
                      <a:pt x="5334" y="59435"/>
                    </a:lnTo>
                    <a:lnTo>
                      <a:pt x="5334" y="60197"/>
                    </a:lnTo>
                    <a:lnTo>
                      <a:pt x="4572" y="6324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8790431" y="6057137"/>
                <a:ext cx="6350" cy="17145"/>
              </a:xfrm>
              <a:custGeom>
                <a:rect b="b" l="l" r="r" t="t"/>
                <a:pathLst>
                  <a:path extrusionOk="0" h="17145" w="6350">
                    <a:moveTo>
                      <a:pt x="0" y="0"/>
                    </a:moveTo>
                    <a:lnTo>
                      <a:pt x="1524" y="5334"/>
                    </a:lnTo>
                    <a:lnTo>
                      <a:pt x="3810" y="11430"/>
                    </a:lnTo>
                    <a:lnTo>
                      <a:pt x="6096" y="1676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21" name="Google Shape;1821;p1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831554" y="6075864"/>
                <a:ext cx="69392" cy="1184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22" name="Google Shape;1822;p1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9013363" y="6008344"/>
              <a:ext cx="269298" cy="1692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3" name="Google Shape;1823;p17"/>
            <p:cNvGrpSpPr/>
            <p:nvPr/>
          </p:nvGrpSpPr>
          <p:grpSpPr>
            <a:xfrm>
              <a:off x="9409150" y="5950432"/>
              <a:ext cx="547903" cy="190550"/>
              <a:chOff x="9409150" y="5950432"/>
              <a:chExt cx="547903" cy="190550"/>
            </a:xfrm>
          </p:grpSpPr>
          <p:pic>
            <p:nvPicPr>
              <p:cNvPr id="1824" name="Google Shape;1824;p17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409150" y="5950432"/>
                <a:ext cx="499732" cy="19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5" name="Google Shape;1825;p17"/>
              <p:cNvSpPr/>
              <p:nvPr/>
            </p:nvSpPr>
            <p:spPr>
              <a:xfrm>
                <a:off x="9934193" y="6051803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18"/>
          <p:cNvGrpSpPr/>
          <p:nvPr/>
        </p:nvGrpSpPr>
        <p:grpSpPr>
          <a:xfrm>
            <a:off x="151427" y="531114"/>
            <a:ext cx="4347996" cy="4440960"/>
            <a:chOff x="4245076" y="2023084"/>
            <a:chExt cx="3150920" cy="3408476"/>
          </a:xfrm>
        </p:grpSpPr>
        <p:grpSp>
          <p:nvGrpSpPr>
            <p:cNvPr id="1831" name="Google Shape;1831;p18"/>
            <p:cNvGrpSpPr/>
            <p:nvPr/>
          </p:nvGrpSpPr>
          <p:grpSpPr>
            <a:xfrm>
              <a:off x="4245076" y="2148100"/>
              <a:ext cx="541070" cy="176025"/>
              <a:chOff x="4245076" y="2148100"/>
              <a:chExt cx="541070" cy="176025"/>
            </a:xfrm>
          </p:grpSpPr>
          <p:pic>
            <p:nvPicPr>
              <p:cNvPr id="1832" name="Google Shape;1832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45076" y="2170150"/>
                <a:ext cx="106730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3" name="Google Shape;1833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92213" y="2148100"/>
                <a:ext cx="393933" cy="176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34" name="Google Shape;1834;p18"/>
            <p:cNvGrpSpPr/>
            <p:nvPr/>
          </p:nvGrpSpPr>
          <p:grpSpPr>
            <a:xfrm>
              <a:off x="5195207" y="2023084"/>
              <a:ext cx="1129894" cy="348260"/>
              <a:chOff x="5195207" y="2023084"/>
              <a:chExt cx="1129894" cy="348260"/>
            </a:xfrm>
          </p:grpSpPr>
          <p:pic>
            <p:nvPicPr>
              <p:cNvPr id="1835" name="Google Shape;1835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95207" y="2078710"/>
                <a:ext cx="425330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6" name="Google Shape;1836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642584" y="2079472"/>
                <a:ext cx="450392" cy="1523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7" name="Google Shape;1837;p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118834" y="2023084"/>
                <a:ext cx="206267" cy="1608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8" name="Google Shape;1838;p18"/>
              <p:cNvSpPr/>
              <p:nvPr/>
            </p:nvSpPr>
            <p:spPr>
              <a:xfrm>
                <a:off x="5307520" y="2295144"/>
                <a:ext cx="751205" cy="76200"/>
              </a:xfrm>
              <a:custGeom>
                <a:rect b="b" l="l" r="r" t="t"/>
                <a:pathLst>
                  <a:path extrusionOk="0" h="76200" w="751204">
                    <a:moveTo>
                      <a:pt x="18097" y="66294"/>
                    </a:moveTo>
                    <a:lnTo>
                      <a:pt x="2190" y="73187"/>
                    </a:lnTo>
                    <a:lnTo>
                      <a:pt x="0" y="74009"/>
                    </a:lnTo>
                    <a:lnTo>
                      <a:pt x="2667" y="73259"/>
                    </a:lnTo>
                    <a:lnTo>
                      <a:pt x="1333" y="75438"/>
                    </a:lnTo>
                    <a:lnTo>
                      <a:pt x="17907" y="75842"/>
                    </a:lnTo>
                    <a:lnTo>
                      <a:pt x="34480" y="75819"/>
                    </a:lnTo>
                    <a:lnTo>
                      <a:pt x="112204" y="68401"/>
                    </a:lnTo>
                    <a:lnTo>
                      <a:pt x="156781" y="62388"/>
                    </a:lnTo>
                    <a:lnTo>
                      <a:pt x="201358" y="56233"/>
                    </a:lnTo>
                    <a:lnTo>
                      <a:pt x="245935" y="50292"/>
                    </a:lnTo>
                    <a:lnTo>
                      <a:pt x="293106" y="44360"/>
                    </a:lnTo>
                    <a:lnTo>
                      <a:pt x="340386" y="38502"/>
                    </a:lnTo>
                    <a:lnTo>
                      <a:pt x="387704" y="32790"/>
                    </a:lnTo>
                    <a:lnTo>
                      <a:pt x="434984" y="27297"/>
                    </a:lnTo>
                    <a:lnTo>
                      <a:pt x="482155" y="22098"/>
                    </a:lnTo>
                    <a:lnTo>
                      <a:pt x="532316" y="17002"/>
                    </a:lnTo>
                    <a:lnTo>
                      <a:pt x="582263" y="12192"/>
                    </a:lnTo>
                    <a:lnTo>
                      <a:pt x="632067" y="7953"/>
                    </a:lnTo>
                    <a:lnTo>
                      <a:pt x="681799" y="4572"/>
                    </a:lnTo>
                    <a:lnTo>
                      <a:pt x="699385" y="3333"/>
                    </a:lnTo>
                    <a:lnTo>
                      <a:pt x="716756" y="2095"/>
                    </a:lnTo>
                    <a:lnTo>
                      <a:pt x="733984" y="1143"/>
                    </a:lnTo>
                    <a:lnTo>
                      <a:pt x="751141" y="762"/>
                    </a:lnTo>
                    <a:lnTo>
                      <a:pt x="739366" y="1928"/>
                    </a:lnTo>
                    <a:lnTo>
                      <a:pt x="727805" y="2095"/>
                    </a:lnTo>
                    <a:lnTo>
                      <a:pt x="716101" y="1404"/>
                    </a:lnTo>
                    <a:lnTo>
                      <a:pt x="703897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39" name="Google Shape;1839;p18"/>
            <p:cNvSpPr/>
            <p:nvPr/>
          </p:nvSpPr>
          <p:spPr>
            <a:xfrm>
              <a:off x="4348734" y="2392632"/>
              <a:ext cx="449580" cy="17780"/>
            </a:xfrm>
            <a:custGeom>
              <a:rect b="b" l="l" r="r" t="t"/>
              <a:pathLst>
                <a:path extrusionOk="0" h="17780" w="449579">
                  <a:moveTo>
                    <a:pt x="0" y="17573"/>
                  </a:moveTo>
                  <a:lnTo>
                    <a:pt x="20585" y="17133"/>
                  </a:lnTo>
                  <a:lnTo>
                    <a:pt x="41243" y="16906"/>
                  </a:lnTo>
                  <a:lnTo>
                    <a:pt x="62043" y="16823"/>
                  </a:lnTo>
                  <a:lnTo>
                    <a:pt x="83058" y="16811"/>
                  </a:lnTo>
                  <a:lnTo>
                    <a:pt x="118050" y="17228"/>
                  </a:lnTo>
                  <a:lnTo>
                    <a:pt x="153257" y="17287"/>
                  </a:lnTo>
                  <a:lnTo>
                    <a:pt x="224028" y="16049"/>
                  </a:lnTo>
                  <a:lnTo>
                    <a:pt x="297275" y="10525"/>
                  </a:lnTo>
                  <a:lnTo>
                    <a:pt x="334077" y="7048"/>
                  </a:lnTo>
                  <a:lnTo>
                    <a:pt x="371094" y="3857"/>
                  </a:lnTo>
                  <a:lnTo>
                    <a:pt x="388239" y="2190"/>
                  </a:lnTo>
                  <a:lnTo>
                    <a:pt x="405384" y="809"/>
                  </a:lnTo>
                  <a:lnTo>
                    <a:pt x="422529" y="0"/>
                  </a:lnTo>
                  <a:lnTo>
                    <a:pt x="439673" y="47"/>
                  </a:lnTo>
                  <a:lnTo>
                    <a:pt x="444245" y="47"/>
                  </a:lnTo>
                  <a:lnTo>
                    <a:pt x="445770" y="1571"/>
                  </a:lnTo>
                  <a:lnTo>
                    <a:pt x="449580" y="2333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40" name="Google Shape;1840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61078" y="2816326"/>
              <a:ext cx="3134918" cy="26152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1" name="Google Shape;1841;p18"/>
          <p:cNvSpPr/>
          <p:nvPr/>
        </p:nvSpPr>
        <p:spPr>
          <a:xfrm>
            <a:off x="9908285" y="3236976"/>
            <a:ext cx="22860" cy="22860"/>
          </a:xfrm>
          <a:custGeom>
            <a:rect b="b" l="l" r="r" t="t"/>
            <a:pathLst>
              <a:path extrusionOk="0" h="22860" w="22859">
                <a:moveTo>
                  <a:pt x="0" y="5333"/>
                </a:moveTo>
                <a:lnTo>
                  <a:pt x="0" y="17525"/>
                </a:lnTo>
                <a:lnTo>
                  <a:pt x="5333" y="22859"/>
                </a:lnTo>
                <a:lnTo>
                  <a:pt x="18287" y="22859"/>
                </a:lnTo>
                <a:lnTo>
                  <a:pt x="22859" y="17525"/>
                </a:lnTo>
                <a:lnTo>
                  <a:pt x="22859" y="11429"/>
                </a:lnTo>
                <a:lnTo>
                  <a:pt x="22859" y="5333"/>
                </a:lnTo>
                <a:lnTo>
                  <a:pt x="18287" y="0"/>
                </a:lnTo>
                <a:lnTo>
                  <a:pt x="5333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842" name="Google Shape;1842;p18"/>
          <p:cNvGrpSpPr/>
          <p:nvPr/>
        </p:nvGrpSpPr>
        <p:grpSpPr>
          <a:xfrm>
            <a:off x="2588891" y="6019800"/>
            <a:ext cx="5326834" cy="1176965"/>
            <a:chOff x="1454632" y="5756848"/>
            <a:chExt cx="3508298" cy="617306"/>
          </a:xfrm>
        </p:grpSpPr>
        <p:grpSp>
          <p:nvGrpSpPr>
            <p:cNvPr id="1843" name="Google Shape;1843;p18"/>
            <p:cNvGrpSpPr/>
            <p:nvPr/>
          </p:nvGrpSpPr>
          <p:grpSpPr>
            <a:xfrm>
              <a:off x="3931158" y="6147028"/>
              <a:ext cx="883944" cy="227126"/>
              <a:chOff x="3931158" y="6147028"/>
              <a:chExt cx="883944" cy="227126"/>
            </a:xfrm>
          </p:grpSpPr>
          <p:sp>
            <p:nvSpPr>
              <p:cNvPr id="1844" name="Google Shape;1844;p18"/>
              <p:cNvSpPr/>
              <p:nvPr/>
            </p:nvSpPr>
            <p:spPr>
              <a:xfrm>
                <a:off x="3931158" y="6205513"/>
                <a:ext cx="62230" cy="112395"/>
              </a:xfrm>
              <a:custGeom>
                <a:rect b="b" l="l" r="r" t="t"/>
                <a:pathLst>
                  <a:path extrusionOk="0" h="112395" w="62229">
                    <a:moveTo>
                      <a:pt x="2286" y="214"/>
                    </a:moveTo>
                    <a:lnTo>
                      <a:pt x="3036" y="46934"/>
                    </a:lnTo>
                    <a:lnTo>
                      <a:pt x="10668" y="87368"/>
                    </a:lnTo>
                    <a:lnTo>
                      <a:pt x="31646" y="112240"/>
                    </a:lnTo>
                    <a:lnTo>
                      <a:pt x="39433" y="107942"/>
                    </a:lnTo>
                    <a:lnTo>
                      <a:pt x="60388" y="61650"/>
                    </a:lnTo>
                    <a:lnTo>
                      <a:pt x="61864" y="44946"/>
                    </a:lnTo>
                    <a:lnTo>
                      <a:pt x="60198" y="29170"/>
                    </a:lnTo>
                    <a:lnTo>
                      <a:pt x="24384" y="214"/>
                    </a:lnTo>
                    <a:lnTo>
                      <a:pt x="16192" y="0"/>
                    </a:lnTo>
                    <a:lnTo>
                      <a:pt x="9144" y="1928"/>
                    </a:lnTo>
                    <a:lnTo>
                      <a:pt x="3810" y="6429"/>
                    </a:lnTo>
                    <a:lnTo>
                      <a:pt x="762" y="13930"/>
                    </a:lnTo>
                    <a:lnTo>
                      <a:pt x="762" y="18502"/>
                    </a:lnTo>
                    <a:lnTo>
                      <a:pt x="0" y="20026"/>
                    </a:lnTo>
                    <a:lnTo>
                      <a:pt x="2286" y="2231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4031742" y="6179058"/>
                <a:ext cx="58419" cy="147320"/>
              </a:xfrm>
              <a:custGeom>
                <a:rect b="b" l="l" r="r" t="t"/>
                <a:pathLst>
                  <a:path extrusionOk="0" h="147320" w="58420">
                    <a:moveTo>
                      <a:pt x="0" y="21336"/>
                    </a:moveTo>
                    <a:lnTo>
                      <a:pt x="7608" y="67948"/>
                    </a:lnTo>
                    <a:lnTo>
                      <a:pt x="10191" y="97524"/>
                    </a:lnTo>
                    <a:lnTo>
                      <a:pt x="11239" y="111156"/>
                    </a:lnTo>
                    <a:lnTo>
                      <a:pt x="12573" y="124646"/>
                    </a:lnTo>
                    <a:lnTo>
                      <a:pt x="14478" y="137922"/>
                    </a:lnTo>
                    <a:lnTo>
                      <a:pt x="15240" y="144018"/>
                    </a:lnTo>
                    <a:lnTo>
                      <a:pt x="16002" y="144018"/>
                    </a:lnTo>
                    <a:lnTo>
                      <a:pt x="17526" y="147066"/>
                    </a:lnTo>
                    <a:lnTo>
                      <a:pt x="20157" y="132540"/>
                    </a:lnTo>
                    <a:lnTo>
                      <a:pt x="21431" y="117729"/>
                    </a:lnTo>
                    <a:lnTo>
                      <a:pt x="21705" y="102917"/>
                    </a:lnTo>
                    <a:lnTo>
                      <a:pt x="21336" y="88392"/>
                    </a:lnTo>
                    <a:lnTo>
                      <a:pt x="19085" y="70818"/>
                    </a:lnTo>
                    <a:lnTo>
                      <a:pt x="15906" y="53530"/>
                    </a:lnTo>
                    <a:lnTo>
                      <a:pt x="12013" y="36528"/>
                    </a:lnTo>
                    <a:lnTo>
                      <a:pt x="7620" y="19812"/>
                    </a:lnTo>
                    <a:lnTo>
                      <a:pt x="6095" y="12954"/>
                    </a:lnTo>
                    <a:lnTo>
                      <a:pt x="3809" y="6858"/>
                    </a:lnTo>
                    <a:lnTo>
                      <a:pt x="3047" y="0"/>
                    </a:lnTo>
                    <a:lnTo>
                      <a:pt x="10798" y="988"/>
                    </a:lnTo>
                    <a:lnTo>
                      <a:pt x="47910" y="16859"/>
                    </a:lnTo>
                    <a:lnTo>
                      <a:pt x="57947" y="41136"/>
                    </a:lnTo>
                    <a:lnTo>
                      <a:pt x="53625" y="51149"/>
                    </a:lnTo>
                    <a:lnTo>
                      <a:pt x="21836" y="82176"/>
                    </a:lnTo>
                    <a:lnTo>
                      <a:pt x="15240" y="861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4121658" y="6198870"/>
                <a:ext cx="67310" cy="123189"/>
              </a:xfrm>
              <a:custGeom>
                <a:rect b="b" l="l" r="r" t="t"/>
                <a:pathLst>
                  <a:path extrusionOk="0" h="123189" w="67310">
                    <a:moveTo>
                      <a:pt x="0" y="0"/>
                    </a:moveTo>
                    <a:lnTo>
                      <a:pt x="10167" y="119"/>
                    </a:lnTo>
                    <a:lnTo>
                      <a:pt x="20193" y="381"/>
                    </a:lnTo>
                    <a:lnTo>
                      <a:pt x="30218" y="642"/>
                    </a:lnTo>
                    <a:lnTo>
                      <a:pt x="40386" y="762"/>
                    </a:lnTo>
                    <a:lnTo>
                      <a:pt x="46803" y="762"/>
                    </a:lnTo>
                    <a:lnTo>
                      <a:pt x="53435" y="762"/>
                    </a:lnTo>
                    <a:lnTo>
                      <a:pt x="60209" y="762"/>
                    </a:lnTo>
                    <a:lnTo>
                      <a:pt x="67056" y="762"/>
                    </a:lnTo>
                    <a:lnTo>
                      <a:pt x="60198" y="1524"/>
                    </a:lnTo>
                    <a:lnTo>
                      <a:pt x="53340" y="2286"/>
                    </a:lnTo>
                    <a:lnTo>
                      <a:pt x="48006" y="6096"/>
                    </a:lnTo>
                    <a:lnTo>
                      <a:pt x="39624" y="11430"/>
                    </a:lnTo>
                    <a:lnTo>
                      <a:pt x="38862" y="20574"/>
                    </a:lnTo>
                    <a:lnTo>
                      <a:pt x="37338" y="28956"/>
                    </a:lnTo>
                    <a:lnTo>
                      <a:pt x="36040" y="40743"/>
                    </a:lnTo>
                    <a:lnTo>
                      <a:pt x="35528" y="52959"/>
                    </a:lnTo>
                    <a:lnTo>
                      <a:pt x="35730" y="65174"/>
                    </a:lnTo>
                    <a:lnTo>
                      <a:pt x="42148" y="111144"/>
                    </a:lnTo>
                    <a:lnTo>
                      <a:pt x="48768" y="121158"/>
                    </a:lnTo>
                    <a:lnTo>
                      <a:pt x="50292" y="121920"/>
                    </a:lnTo>
                    <a:lnTo>
                      <a:pt x="51816" y="12268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4230624" y="6207252"/>
                <a:ext cx="6350" cy="97790"/>
              </a:xfrm>
              <a:custGeom>
                <a:rect b="b" l="l" r="r" t="t"/>
                <a:pathLst>
                  <a:path extrusionOk="0" h="97789" w="6350">
                    <a:moveTo>
                      <a:pt x="0" y="0"/>
                    </a:moveTo>
                    <a:lnTo>
                      <a:pt x="440" y="11882"/>
                    </a:lnTo>
                    <a:lnTo>
                      <a:pt x="666" y="23621"/>
                    </a:lnTo>
                    <a:lnTo>
                      <a:pt x="750" y="35361"/>
                    </a:lnTo>
                    <a:lnTo>
                      <a:pt x="762" y="47243"/>
                    </a:lnTo>
                    <a:lnTo>
                      <a:pt x="1035" y="58221"/>
                    </a:lnTo>
                    <a:lnTo>
                      <a:pt x="1809" y="69341"/>
                    </a:lnTo>
                    <a:lnTo>
                      <a:pt x="3012" y="80462"/>
                    </a:lnTo>
                    <a:lnTo>
                      <a:pt x="4572" y="91439"/>
                    </a:lnTo>
                    <a:lnTo>
                      <a:pt x="5334" y="92963"/>
                    </a:lnTo>
                    <a:lnTo>
                      <a:pt x="6096" y="95249"/>
                    </a:lnTo>
                    <a:lnTo>
                      <a:pt x="6096" y="9753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4265676" y="6185154"/>
                <a:ext cx="104139" cy="123189"/>
              </a:xfrm>
              <a:custGeom>
                <a:rect b="b" l="l" r="r" t="t"/>
                <a:pathLst>
                  <a:path extrusionOk="0" h="123189" w="104139">
                    <a:moveTo>
                      <a:pt x="4572" y="11429"/>
                    </a:moveTo>
                    <a:lnTo>
                      <a:pt x="3571" y="23074"/>
                    </a:lnTo>
                    <a:lnTo>
                      <a:pt x="2857" y="34289"/>
                    </a:lnTo>
                    <a:lnTo>
                      <a:pt x="2428" y="45505"/>
                    </a:lnTo>
                    <a:lnTo>
                      <a:pt x="2286" y="57149"/>
                    </a:lnTo>
                    <a:lnTo>
                      <a:pt x="2286" y="62483"/>
                    </a:lnTo>
                    <a:lnTo>
                      <a:pt x="0" y="73151"/>
                    </a:lnTo>
                    <a:lnTo>
                      <a:pt x="5334" y="76961"/>
                    </a:lnTo>
                    <a:lnTo>
                      <a:pt x="6096" y="76961"/>
                    </a:lnTo>
                    <a:lnTo>
                      <a:pt x="6858" y="76961"/>
                    </a:lnTo>
                    <a:lnTo>
                      <a:pt x="9144" y="70865"/>
                    </a:lnTo>
                    <a:lnTo>
                      <a:pt x="9906" y="63245"/>
                    </a:lnTo>
                    <a:lnTo>
                      <a:pt x="9906" y="55625"/>
                    </a:lnTo>
                    <a:lnTo>
                      <a:pt x="9834" y="45803"/>
                    </a:lnTo>
                    <a:lnTo>
                      <a:pt x="9906" y="35909"/>
                    </a:lnTo>
                    <a:lnTo>
                      <a:pt x="10548" y="26158"/>
                    </a:lnTo>
                    <a:lnTo>
                      <a:pt x="12192" y="16763"/>
                    </a:lnTo>
                    <a:lnTo>
                      <a:pt x="13716" y="10667"/>
                    </a:lnTo>
                    <a:lnTo>
                      <a:pt x="17526" y="4571"/>
                    </a:lnTo>
                    <a:lnTo>
                      <a:pt x="23622" y="9905"/>
                    </a:lnTo>
                    <a:lnTo>
                      <a:pt x="31230" y="17597"/>
                    </a:lnTo>
                    <a:lnTo>
                      <a:pt x="37623" y="26288"/>
                    </a:lnTo>
                    <a:lnTo>
                      <a:pt x="43874" y="34980"/>
                    </a:lnTo>
                    <a:lnTo>
                      <a:pt x="51054" y="42671"/>
                    </a:lnTo>
                    <a:lnTo>
                      <a:pt x="56471" y="46029"/>
                    </a:lnTo>
                    <a:lnTo>
                      <a:pt x="62960" y="47815"/>
                    </a:lnTo>
                    <a:lnTo>
                      <a:pt x="69592" y="47601"/>
                    </a:lnTo>
                    <a:lnTo>
                      <a:pt x="90011" y="12811"/>
                    </a:lnTo>
                    <a:lnTo>
                      <a:pt x="90678" y="1523"/>
                    </a:lnTo>
                    <a:lnTo>
                      <a:pt x="90678" y="761"/>
                    </a:lnTo>
                    <a:lnTo>
                      <a:pt x="90678" y="0"/>
                    </a:lnTo>
                    <a:lnTo>
                      <a:pt x="90547" y="8000"/>
                    </a:lnTo>
                    <a:lnTo>
                      <a:pt x="90201" y="16001"/>
                    </a:lnTo>
                    <a:lnTo>
                      <a:pt x="89713" y="24002"/>
                    </a:lnTo>
                    <a:lnTo>
                      <a:pt x="89154" y="32003"/>
                    </a:lnTo>
                    <a:lnTo>
                      <a:pt x="88511" y="46208"/>
                    </a:lnTo>
                    <a:lnTo>
                      <a:pt x="88011" y="61055"/>
                    </a:lnTo>
                    <a:lnTo>
                      <a:pt x="88082" y="76045"/>
                    </a:lnTo>
                    <a:lnTo>
                      <a:pt x="89154" y="90677"/>
                    </a:lnTo>
                    <a:lnTo>
                      <a:pt x="90666" y="99964"/>
                    </a:lnTo>
                    <a:lnTo>
                      <a:pt x="93249" y="108965"/>
                    </a:lnTo>
                    <a:lnTo>
                      <a:pt x="97405" y="116824"/>
                    </a:lnTo>
                    <a:lnTo>
                      <a:pt x="103632" y="12268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4395216" y="6171438"/>
                <a:ext cx="28575" cy="127635"/>
              </a:xfrm>
              <a:custGeom>
                <a:rect b="b" l="l" r="r" t="t"/>
                <a:pathLst>
                  <a:path extrusionOk="0" h="127635" w="28575">
                    <a:moveTo>
                      <a:pt x="28193" y="0"/>
                    </a:moveTo>
                    <a:lnTo>
                      <a:pt x="15239" y="48768"/>
                    </a:lnTo>
                    <a:lnTo>
                      <a:pt x="7310" y="92594"/>
                    </a:lnTo>
                    <a:lnTo>
                      <a:pt x="4571" y="107442"/>
                    </a:lnTo>
                    <a:lnTo>
                      <a:pt x="3047" y="118110"/>
                    </a:lnTo>
                    <a:lnTo>
                      <a:pt x="2285" y="120396"/>
                    </a:lnTo>
                    <a:lnTo>
                      <a:pt x="0" y="1272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50" name="Google Shape;1850;p18"/>
              <p:cNvSpPr/>
              <p:nvPr/>
            </p:nvSpPr>
            <p:spPr>
              <a:xfrm>
                <a:off x="4422648" y="6195060"/>
                <a:ext cx="40005" cy="74930"/>
              </a:xfrm>
              <a:custGeom>
                <a:rect b="b" l="l" r="r" t="t"/>
                <a:pathLst>
                  <a:path extrusionOk="0" h="74929" w="40004">
                    <a:moveTo>
                      <a:pt x="0" y="0"/>
                    </a:moveTo>
                    <a:lnTo>
                      <a:pt x="13251" y="41278"/>
                    </a:lnTo>
                    <a:lnTo>
                      <a:pt x="25943" y="55923"/>
                    </a:lnTo>
                    <a:lnTo>
                      <a:pt x="32004" y="63246"/>
                    </a:lnTo>
                    <a:lnTo>
                      <a:pt x="36576" y="68580"/>
                    </a:lnTo>
                    <a:lnTo>
                      <a:pt x="38100" y="70104"/>
                    </a:lnTo>
                    <a:lnTo>
                      <a:pt x="39624" y="746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51" name="Google Shape;1851;p18"/>
              <p:cNvSpPr/>
              <p:nvPr/>
            </p:nvSpPr>
            <p:spPr>
              <a:xfrm>
                <a:off x="4399026" y="6257544"/>
                <a:ext cx="44450" cy="12065"/>
              </a:xfrm>
              <a:custGeom>
                <a:rect b="b" l="l" r="r" t="t"/>
                <a:pathLst>
                  <a:path extrusionOk="0" h="12064" w="44450">
                    <a:moveTo>
                      <a:pt x="0" y="7619"/>
                    </a:moveTo>
                    <a:lnTo>
                      <a:pt x="14620" y="11358"/>
                    </a:lnTo>
                    <a:lnTo>
                      <a:pt x="23241" y="11810"/>
                    </a:lnTo>
                    <a:lnTo>
                      <a:pt x="31289" y="8262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4493704" y="6183630"/>
                <a:ext cx="47625" cy="105410"/>
              </a:xfrm>
              <a:custGeom>
                <a:rect b="b" l="l" r="r" t="t"/>
                <a:pathLst>
                  <a:path extrusionOk="0" h="105410" w="47625">
                    <a:moveTo>
                      <a:pt x="5143" y="0"/>
                    </a:moveTo>
                    <a:lnTo>
                      <a:pt x="2285" y="11525"/>
                    </a:lnTo>
                    <a:lnTo>
                      <a:pt x="571" y="22478"/>
                    </a:lnTo>
                    <a:lnTo>
                      <a:pt x="0" y="33432"/>
                    </a:lnTo>
                    <a:lnTo>
                      <a:pt x="571" y="44957"/>
                    </a:lnTo>
                    <a:lnTo>
                      <a:pt x="1523" y="54792"/>
                    </a:lnTo>
                    <a:lnTo>
                      <a:pt x="3047" y="64769"/>
                    </a:lnTo>
                    <a:lnTo>
                      <a:pt x="4857" y="74747"/>
                    </a:lnTo>
                    <a:lnTo>
                      <a:pt x="6667" y="84581"/>
                    </a:lnTo>
                    <a:lnTo>
                      <a:pt x="7429" y="89153"/>
                    </a:lnTo>
                    <a:lnTo>
                      <a:pt x="6667" y="99821"/>
                    </a:lnTo>
                    <a:lnTo>
                      <a:pt x="11239" y="102869"/>
                    </a:lnTo>
                    <a:lnTo>
                      <a:pt x="15049" y="105155"/>
                    </a:lnTo>
                    <a:lnTo>
                      <a:pt x="24955" y="103631"/>
                    </a:lnTo>
                    <a:lnTo>
                      <a:pt x="29527" y="103631"/>
                    </a:lnTo>
                    <a:lnTo>
                      <a:pt x="35623" y="102869"/>
                    </a:lnTo>
                    <a:lnTo>
                      <a:pt x="40957" y="99821"/>
                    </a:lnTo>
                    <a:lnTo>
                      <a:pt x="47053" y="9753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53" name="Google Shape;1853;p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87214" y="6147028"/>
                <a:ext cx="227888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4" name="Google Shape;1854;p18"/>
            <p:cNvGrpSpPr/>
            <p:nvPr/>
          </p:nvGrpSpPr>
          <p:grpSpPr>
            <a:xfrm>
              <a:off x="2218943" y="5830798"/>
              <a:ext cx="1066825" cy="256844"/>
              <a:chOff x="2218943" y="5830798"/>
              <a:chExt cx="1066825" cy="256844"/>
            </a:xfrm>
          </p:grpSpPr>
          <p:sp>
            <p:nvSpPr>
              <p:cNvPr id="1855" name="Google Shape;1855;p18"/>
              <p:cNvSpPr/>
              <p:nvPr/>
            </p:nvSpPr>
            <p:spPr>
              <a:xfrm>
                <a:off x="2228087" y="5878830"/>
                <a:ext cx="3175" cy="173355"/>
              </a:xfrm>
              <a:custGeom>
                <a:rect b="b" l="l" r="r" t="t"/>
                <a:pathLst>
                  <a:path extrusionOk="0" h="173354" w="3175">
                    <a:moveTo>
                      <a:pt x="0" y="0"/>
                    </a:moveTo>
                    <a:lnTo>
                      <a:pt x="440" y="17145"/>
                    </a:lnTo>
                    <a:lnTo>
                      <a:pt x="666" y="34290"/>
                    </a:lnTo>
                    <a:lnTo>
                      <a:pt x="750" y="51435"/>
                    </a:lnTo>
                    <a:lnTo>
                      <a:pt x="762" y="68580"/>
                    </a:lnTo>
                    <a:lnTo>
                      <a:pt x="881" y="86998"/>
                    </a:lnTo>
                    <a:lnTo>
                      <a:pt x="1143" y="105632"/>
                    </a:lnTo>
                    <a:lnTo>
                      <a:pt x="1404" y="124408"/>
                    </a:lnTo>
                    <a:lnTo>
                      <a:pt x="1524" y="143256"/>
                    </a:lnTo>
                    <a:lnTo>
                      <a:pt x="1440" y="150685"/>
                    </a:lnTo>
                    <a:lnTo>
                      <a:pt x="1428" y="158115"/>
                    </a:lnTo>
                    <a:lnTo>
                      <a:pt x="1845" y="165544"/>
                    </a:lnTo>
                    <a:lnTo>
                      <a:pt x="3048" y="172974"/>
                    </a:lnTo>
                    <a:lnTo>
                      <a:pt x="3048" y="169926"/>
                    </a:lnTo>
                    <a:lnTo>
                      <a:pt x="3048" y="166878"/>
                    </a:lnTo>
                    <a:lnTo>
                      <a:pt x="3048" y="16306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2218943" y="5872734"/>
                <a:ext cx="136525" cy="179070"/>
              </a:xfrm>
              <a:custGeom>
                <a:rect b="b" l="l" r="r" t="t"/>
                <a:pathLst>
                  <a:path extrusionOk="0" h="179070" w="136525">
                    <a:moveTo>
                      <a:pt x="0" y="31242"/>
                    </a:moveTo>
                    <a:lnTo>
                      <a:pt x="33861" y="55780"/>
                    </a:lnTo>
                    <a:lnTo>
                      <a:pt x="70199" y="94488"/>
                    </a:lnTo>
                    <a:lnTo>
                      <a:pt x="94488" y="125730"/>
                    </a:lnTo>
                    <a:lnTo>
                      <a:pt x="103512" y="137279"/>
                    </a:lnTo>
                    <a:lnTo>
                      <a:pt x="112395" y="148971"/>
                    </a:lnTo>
                    <a:lnTo>
                      <a:pt x="121277" y="160662"/>
                    </a:lnTo>
                    <a:lnTo>
                      <a:pt x="130302" y="172212"/>
                    </a:lnTo>
                    <a:lnTo>
                      <a:pt x="133350" y="176022"/>
                    </a:lnTo>
                    <a:lnTo>
                      <a:pt x="134112" y="177546"/>
                    </a:lnTo>
                    <a:lnTo>
                      <a:pt x="136398" y="179070"/>
                    </a:lnTo>
                    <a:lnTo>
                      <a:pt x="136124" y="172985"/>
                    </a:lnTo>
                    <a:lnTo>
                      <a:pt x="135350" y="166401"/>
                    </a:lnTo>
                    <a:lnTo>
                      <a:pt x="134147" y="159674"/>
                    </a:lnTo>
                    <a:lnTo>
                      <a:pt x="132588" y="153162"/>
                    </a:lnTo>
                    <a:lnTo>
                      <a:pt x="128039" y="131564"/>
                    </a:lnTo>
                    <a:lnTo>
                      <a:pt x="119514" y="88653"/>
                    </a:lnTo>
                    <a:lnTo>
                      <a:pt x="112299" y="38004"/>
                    </a:lnTo>
                    <a:lnTo>
                      <a:pt x="110489" y="8382"/>
                    </a:lnTo>
                    <a:lnTo>
                      <a:pt x="109728" y="0"/>
                    </a:lnTo>
                    <a:lnTo>
                      <a:pt x="109728" y="4572"/>
                    </a:lnTo>
                    <a:lnTo>
                      <a:pt x="113538" y="15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57" name="Google Shape;1857;p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386558" y="5850610"/>
                <a:ext cx="116636" cy="1928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8" name="Google Shape;1858;p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2531862" y="5837656"/>
                <a:ext cx="228126" cy="1782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9" name="Google Shape;1859;p1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794228" y="5830798"/>
                <a:ext cx="491540" cy="2568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0" name="Google Shape;1860;p18"/>
            <p:cNvGrpSpPr/>
            <p:nvPr/>
          </p:nvGrpSpPr>
          <p:grpSpPr>
            <a:xfrm>
              <a:off x="3540798" y="5802604"/>
              <a:ext cx="821212" cy="209600"/>
              <a:chOff x="3540798" y="5802604"/>
              <a:chExt cx="821212" cy="209600"/>
            </a:xfrm>
          </p:grpSpPr>
          <p:pic>
            <p:nvPicPr>
              <p:cNvPr id="1861" name="Google Shape;1861;p1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540798" y="5855182"/>
                <a:ext cx="156022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2" name="Google Shape;1862;p1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716248" y="5837656"/>
                <a:ext cx="245224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3" name="Google Shape;1863;p1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985913" y="5802604"/>
                <a:ext cx="376097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4" name="Google Shape;1864;p18"/>
            <p:cNvGrpSpPr/>
            <p:nvPr/>
          </p:nvGrpSpPr>
          <p:grpSpPr>
            <a:xfrm>
              <a:off x="4639935" y="5756848"/>
              <a:ext cx="322995" cy="179918"/>
              <a:chOff x="4639935" y="5756848"/>
              <a:chExt cx="322995" cy="179918"/>
            </a:xfrm>
          </p:grpSpPr>
          <p:pic>
            <p:nvPicPr>
              <p:cNvPr id="1865" name="Google Shape;1865;p1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639935" y="5756848"/>
                <a:ext cx="174120" cy="1799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6" name="Google Shape;1866;p1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838674" y="5763837"/>
                <a:ext cx="124256" cy="1454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7" name="Google Shape;1867;p1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454632" y="5934430"/>
              <a:ext cx="185978" cy="2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8" name="Google Shape;1868;p18"/>
          <p:cNvGrpSpPr/>
          <p:nvPr/>
        </p:nvGrpSpPr>
        <p:grpSpPr>
          <a:xfrm>
            <a:off x="4814055" y="2097811"/>
            <a:ext cx="4764134" cy="2445283"/>
            <a:chOff x="4814055" y="2097811"/>
            <a:chExt cx="4764134" cy="2445283"/>
          </a:xfrm>
        </p:grpSpPr>
        <p:grpSp>
          <p:nvGrpSpPr>
            <p:cNvPr id="1869" name="Google Shape;1869;p18"/>
            <p:cNvGrpSpPr/>
            <p:nvPr/>
          </p:nvGrpSpPr>
          <p:grpSpPr>
            <a:xfrm>
              <a:off x="8779861" y="3576739"/>
              <a:ext cx="798328" cy="438070"/>
              <a:chOff x="9444964" y="5664777"/>
              <a:chExt cx="439736" cy="249129"/>
            </a:xfrm>
          </p:grpSpPr>
          <p:pic>
            <p:nvPicPr>
              <p:cNvPr id="1870" name="Google Shape;1870;p1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444964" y="5664777"/>
                <a:ext cx="173786" cy="2194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1" name="Google Shape;1871;p1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653752" y="5703544"/>
                <a:ext cx="230948" cy="2103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72" name="Google Shape;1872;p18"/>
            <p:cNvGrpSpPr/>
            <p:nvPr/>
          </p:nvGrpSpPr>
          <p:grpSpPr>
            <a:xfrm>
              <a:off x="4814055" y="2097811"/>
              <a:ext cx="4365260" cy="2445283"/>
              <a:chOff x="4814055" y="2097811"/>
              <a:chExt cx="4365260" cy="2445283"/>
            </a:xfrm>
          </p:grpSpPr>
          <p:grpSp>
            <p:nvGrpSpPr>
              <p:cNvPr id="1873" name="Google Shape;1873;p18"/>
              <p:cNvGrpSpPr/>
              <p:nvPr/>
            </p:nvGrpSpPr>
            <p:grpSpPr>
              <a:xfrm>
                <a:off x="7841244" y="2097811"/>
                <a:ext cx="845928" cy="331019"/>
                <a:chOff x="8365236" y="4391405"/>
                <a:chExt cx="845928" cy="331019"/>
              </a:xfrm>
            </p:grpSpPr>
            <p:sp>
              <p:nvSpPr>
                <p:cNvPr id="1874" name="Google Shape;1874;p18"/>
                <p:cNvSpPr/>
                <p:nvPr/>
              </p:nvSpPr>
              <p:spPr>
                <a:xfrm>
                  <a:off x="8365236" y="4391405"/>
                  <a:ext cx="121920" cy="246379"/>
                </a:xfrm>
                <a:custGeom>
                  <a:rect b="b" l="l" r="r" t="t"/>
                  <a:pathLst>
                    <a:path extrusionOk="0" h="246379" w="121920">
                      <a:moveTo>
                        <a:pt x="19050" y="0"/>
                      </a:moveTo>
                      <a:lnTo>
                        <a:pt x="13049" y="41528"/>
                      </a:lnTo>
                      <a:lnTo>
                        <a:pt x="9906" y="83058"/>
                      </a:lnTo>
                      <a:lnTo>
                        <a:pt x="7620" y="135636"/>
                      </a:lnTo>
                      <a:lnTo>
                        <a:pt x="6691" y="161924"/>
                      </a:lnTo>
                      <a:lnTo>
                        <a:pt x="5334" y="188214"/>
                      </a:lnTo>
                      <a:lnTo>
                        <a:pt x="4405" y="201608"/>
                      </a:lnTo>
                      <a:lnTo>
                        <a:pt x="3619" y="215360"/>
                      </a:lnTo>
                      <a:lnTo>
                        <a:pt x="2547" y="229254"/>
                      </a:lnTo>
                      <a:lnTo>
                        <a:pt x="762" y="243078"/>
                      </a:lnTo>
                      <a:lnTo>
                        <a:pt x="762" y="243840"/>
                      </a:lnTo>
                      <a:lnTo>
                        <a:pt x="0" y="245364"/>
                      </a:lnTo>
                      <a:lnTo>
                        <a:pt x="0" y="246126"/>
                      </a:lnTo>
                      <a:lnTo>
                        <a:pt x="2500" y="240137"/>
                      </a:lnTo>
                      <a:lnTo>
                        <a:pt x="6286" y="234791"/>
                      </a:lnTo>
                      <a:lnTo>
                        <a:pt x="41052" y="216217"/>
                      </a:lnTo>
                      <a:lnTo>
                        <a:pt x="67818" y="214122"/>
                      </a:lnTo>
                      <a:lnTo>
                        <a:pt x="81414" y="214526"/>
                      </a:lnTo>
                      <a:lnTo>
                        <a:pt x="94869" y="215646"/>
                      </a:lnTo>
                      <a:lnTo>
                        <a:pt x="108323" y="217336"/>
                      </a:lnTo>
                      <a:lnTo>
                        <a:pt x="121920" y="219456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1875" name="Google Shape;1875;p18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8501656" y="4490440"/>
                  <a:ext cx="185359" cy="2319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6" name="Google Shape;1876;p18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8711920" y="4472914"/>
                  <a:ext cx="374192" cy="2075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77" name="Google Shape;1877;p18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9115780" y="4470866"/>
                  <a:ext cx="95384" cy="1386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878" name="Google Shape;1878;p1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814055" y="2638094"/>
                <a:ext cx="3510772" cy="1905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79" name="Google Shape;1879;p18"/>
              <p:cNvGrpSpPr/>
              <p:nvPr/>
            </p:nvGrpSpPr>
            <p:grpSpPr>
              <a:xfrm>
                <a:off x="8239744" y="2409444"/>
                <a:ext cx="939571" cy="269036"/>
                <a:chOff x="8763736" y="4703038"/>
                <a:chExt cx="939571" cy="269036"/>
              </a:xfrm>
            </p:grpSpPr>
            <p:pic>
              <p:nvPicPr>
                <p:cNvPr id="1880" name="Google Shape;1880;p18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8763736" y="4740376"/>
                  <a:ext cx="331520" cy="169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81" name="Google Shape;1881;p18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9121114" y="4717516"/>
                  <a:ext cx="246938" cy="2545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82" name="Google Shape;1882;p18"/>
                <p:cNvSpPr/>
                <p:nvPr/>
              </p:nvSpPr>
              <p:spPr>
                <a:xfrm>
                  <a:off x="9401555" y="4791455"/>
                  <a:ext cx="3810" cy="60960"/>
                </a:xfrm>
                <a:custGeom>
                  <a:rect b="b" l="l" r="r" t="t"/>
                  <a:pathLst>
                    <a:path extrusionOk="0" h="60960" w="3809">
                      <a:moveTo>
                        <a:pt x="3809" y="0"/>
                      </a:moveTo>
                      <a:lnTo>
                        <a:pt x="2250" y="7762"/>
                      </a:lnTo>
                      <a:lnTo>
                        <a:pt x="1047" y="15240"/>
                      </a:lnTo>
                      <a:lnTo>
                        <a:pt x="273" y="22717"/>
                      </a:lnTo>
                      <a:lnTo>
                        <a:pt x="0" y="30480"/>
                      </a:lnTo>
                      <a:lnTo>
                        <a:pt x="0" y="38350"/>
                      </a:lnTo>
                      <a:lnTo>
                        <a:pt x="0" y="46005"/>
                      </a:lnTo>
                      <a:lnTo>
                        <a:pt x="0" y="53518"/>
                      </a:lnTo>
                      <a:lnTo>
                        <a:pt x="0" y="60960"/>
                      </a:lnTo>
                    </a:path>
                  </a:pathLst>
                </a:custGeom>
                <a:noFill/>
                <a:ln cap="flat" cmpd="sng" w="22900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1883" name="Google Shape;1883;p18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9407626" y="4703038"/>
                  <a:ext cx="121208" cy="1562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84" name="Google Shape;1884;p18"/>
                <p:cNvPicPr preferRelativeResize="0"/>
                <p:nvPr/>
              </p:nvPicPr>
              <p:blipFill rotWithShape="1">
                <a:blip r:embed="rId28">
                  <a:alphaModFix/>
                </a:blip>
                <a:srcRect b="0" l="0" r="0" t="0"/>
                <a:stretch/>
              </p:blipFill>
              <p:spPr>
                <a:xfrm>
                  <a:off x="9552406" y="4740376"/>
                  <a:ext cx="91490" cy="1219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85" name="Google Shape;1885;p18"/>
                <p:cNvSpPr/>
                <p:nvPr/>
              </p:nvSpPr>
              <p:spPr>
                <a:xfrm>
                  <a:off x="9680447" y="4783835"/>
                  <a:ext cx="22860" cy="22860"/>
                </a:xfrm>
                <a:custGeom>
                  <a:rect b="b" l="l" r="r" t="t"/>
                  <a:pathLst>
                    <a:path extrusionOk="0" h="22860" w="22859">
                      <a:moveTo>
                        <a:pt x="0" y="5334"/>
                      </a:moveTo>
                      <a:lnTo>
                        <a:pt x="0" y="17526"/>
                      </a:lnTo>
                      <a:lnTo>
                        <a:pt x="4571" y="22860"/>
                      </a:lnTo>
                      <a:lnTo>
                        <a:pt x="17525" y="22860"/>
                      </a:lnTo>
                      <a:lnTo>
                        <a:pt x="22859" y="17526"/>
                      </a:lnTo>
                      <a:lnTo>
                        <a:pt x="22859" y="11430"/>
                      </a:lnTo>
                      <a:lnTo>
                        <a:pt x="22859" y="5334"/>
                      </a:lnTo>
                      <a:lnTo>
                        <a:pt x="17525" y="0"/>
                      </a:lnTo>
                      <a:lnTo>
                        <a:pt x="4571" y="0"/>
                      </a:lnTo>
                      <a:lnTo>
                        <a:pt x="0" y="53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g2bf26f1b775_0_0"/>
          <p:cNvGrpSpPr/>
          <p:nvPr/>
        </p:nvGrpSpPr>
        <p:grpSpPr>
          <a:xfrm>
            <a:off x="3135528" y="1061680"/>
            <a:ext cx="3824710" cy="883556"/>
            <a:chOff x="4142994" y="1949958"/>
            <a:chExt cx="2561590" cy="542925"/>
          </a:xfrm>
        </p:grpSpPr>
        <p:pic>
          <p:nvPicPr>
            <p:cNvPr id="56" name="Google Shape;56;g2bf26f1b775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64304" y="2023084"/>
              <a:ext cx="182168" cy="267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g2bf26f1b775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91380" y="2072900"/>
              <a:ext cx="432104" cy="1841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g2bf26f1b775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6888" y="2039086"/>
              <a:ext cx="173262" cy="1753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" name="Google Shape;59;g2bf26f1b775_0_0"/>
            <p:cNvGrpSpPr/>
            <p:nvPr/>
          </p:nvGrpSpPr>
          <p:grpSpPr>
            <a:xfrm>
              <a:off x="5521879" y="1949958"/>
              <a:ext cx="1138762" cy="252056"/>
              <a:chOff x="5521879" y="1949958"/>
              <a:chExt cx="1138762" cy="252056"/>
            </a:xfrm>
          </p:grpSpPr>
          <p:pic>
            <p:nvPicPr>
              <p:cNvPr id="60" name="Google Shape;60;g2bf26f1b775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521879" y="2052040"/>
                <a:ext cx="89835" cy="1499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g2bf26f1b775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31916" y="2017274"/>
                <a:ext cx="85871" cy="1681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g2bf26f1b775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741644" y="2041372"/>
                <a:ext cx="135686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g2bf26f1b775_0_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905474" y="2026894"/>
                <a:ext cx="169976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g2bf26f1b775_0_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103594" y="2023846"/>
                <a:ext cx="107492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g2bf26f1b775_0_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239230" y="2012416"/>
                <a:ext cx="309708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" name="Google Shape;66;g2bf26f1b775_0_0"/>
              <p:cNvSpPr/>
              <p:nvPr/>
            </p:nvSpPr>
            <p:spPr>
              <a:xfrm>
                <a:off x="6580632" y="2019300"/>
                <a:ext cx="3175" cy="81914"/>
              </a:xfrm>
              <a:custGeom>
                <a:rect b="b" l="l" r="r" t="t"/>
                <a:pathLst>
                  <a:path extrusionOk="0" h="81914" w="3175">
                    <a:moveTo>
                      <a:pt x="1524" y="0"/>
                    </a:moveTo>
                    <a:lnTo>
                      <a:pt x="2083" y="11299"/>
                    </a:lnTo>
                    <a:lnTo>
                      <a:pt x="2571" y="22383"/>
                    </a:lnTo>
                    <a:lnTo>
                      <a:pt x="2917" y="33325"/>
                    </a:lnTo>
                    <a:lnTo>
                      <a:pt x="3048" y="44196"/>
                    </a:lnTo>
                    <a:lnTo>
                      <a:pt x="2678" y="53780"/>
                    </a:lnTo>
                    <a:lnTo>
                      <a:pt x="1809" y="63150"/>
                    </a:lnTo>
                    <a:lnTo>
                      <a:pt x="797" y="72378"/>
                    </a:lnTo>
                    <a:lnTo>
                      <a:pt x="0" y="815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" name="Google Shape;67;g2bf26f1b775_0_0"/>
              <p:cNvSpPr/>
              <p:nvPr/>
            </p:nvSpPr>
            <p:spPr>
              <a:xfrm>
                <a:off x="6592062" y="1949958"/>
                <a:ext cx="68579" cy="125094"/>
              </a:xfrm>
              <a:custGeom>
                <a:rect b="b" l="l" r="r" t="t"/>
                <a:pathLst>
                  <a:path extrusionOk="0" h="125094" w="68579">
                    <a:moveTo>
                      <a:pt x="0" y="79248"/>
                    </a:moveTo>
                    <a:lnTo>
                      <a:pt x="37338" y="89154"/>
                    </a:lnTo>
                    <a:lnTo>
                      <a:pt x="63246" y="122682"/>
                    </a:lnTo>
                    <a:lnTo>
                      <a:pt x="64770" y="124968"/>
                    </a:lnTo>
                    <a:lnTo>
                      <a:pt x="65532" y="124968"/>
                    </a:lnTo>
                    <a:lnTo>
                      <a:pt x="66091" y="116514"/>
                    </a:lnTo>
                    <a:lnTo>
                      <a:pt x="66579" y="108204"/>
                    </a:lnTo>
                    <a:lnTo>
                      <a:pt x="66925" y="99893"/>
                    </a:lnTo>
                    <a:lnTo>
                      <a:pt x="67056" y="91440"/>
                    </a:lnTo>
                    <a:lnTo>
                      <a:pt x="67603" y="77724"/>
                    </a:lnTo>
                    <a:lnTo>
                      <a:pt x="68008" y="64008"/>
                    </a:lnTo>
                    <a:lnTo>
                      <a:pt x="68127" y="50292"/>
                    </a:lnTo>
                    <a:lnTo>
                      <a:pt x="67817" y="36576"/>
                    </a:lnTo>
                    <a:lnTo>
                      <a:pt x="66544" y="26467"/>
                    </a:lnTo>
                    <a:lnTo>
                      <a:pt x="63912" y="17430"/>
                    </a:lnTo>
                    <a:lnTo>
                      <a:pt x="59995" y="8822"/>
                    </a:lnTo>
                    <a:lnTo>
                      <a:pt x="5486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68" name="Google Shape;68;g2bf26f1b775_0_0"/>
            <p:cNvSpPr/>
            <p:nvPr/>
          </p:nvSpPr>
          <p:spPr>
            <a:xfrm>
              <a:off x="4142994" y="2422398"/>
              <a:ext cx="2561590" cy="70485"/>
            </a:xfrm>
            <a:custGeom>
              <a:rect b="b" l="l" r="r" t="t"/>
              <a:pathLst>
                <a:path extrusionOk="0" h="70485" w="2561590">
                  <a:moveTo>
                    <a:pt x="0" y="63246"/>
                  </a:moveTo>
                  <a:lnTo>
                    <a:pt x="38195" y="68675"/>
                  </a:lnTo>
                  <a:lnTo>
                    <a:pt x="76962" y="70104"/>
                  </a:lnTo>
                  <a:lnTo>
                    <a:pt x="123825" y="70139"/>
                  </a:lnTo>
                  <a:lnTo>
                    <a:pt x="170688" y="69246"/>
                  </a:lnTo>
                  <a:lnTo>
                    <a:pt x="217551" y="67639"/>
                  </a:lnTo>
                  <a:lnTo>
                    <a:pt x="264414" y="65532"/>
                  </a:lnTo>
                  <a:lnTo>
                    <a:pt x="314095" y="62881"/>
                  </a:lnTo>
                  <a:lnTo>
                    <a:pt x="363842" y="60191"/>
                  </a:lnTo>
                  <a:lnTo>
                    <a:pt x="413630" y="57514"/>
                  </a:lnTo>
                  <a:lnTo>
                    <a:pt x="463431" y="54903"/>
                  </a:lnTo>
                  <a:lnTo>
                    <a:pt x="513219" y="52413"/>
                  </a:lnTo>
                  <a:lnTo>
                    <a:pt x="562966" y="50096"/>
                  </a:lnTo>
                  <a:lnTo>
                    <a:pt x="612648" y="48006"/>
                  </a:lnTo>
                  <a:lnTo>
                    <a:pt x="667964" y="45862"/>
                  </a:lnTo>
                  <a:lnTo>
                    <a:pt x="723138" y="44005"/>
                  </a:lnTo>
                  <a:lnTo>
                    <a:pt x="778311" y="42433"/>
                  </a:lnTo>
                  <a:lnTo>
                    <a:pt x="833628" y="41148"/>
                  </a:lnTo>
                  <a:lnTo>
                    <a:pt x="883538" y="39955"/>
                  </a:lnTo>
                  <a:lnTo>
                    <a:pt x="933450" y="38720"/>
                  </a:lnTo>
                  <a:lnTo>
                    <a:pt x="983361" y="37528"/>
                  </a:lnTo>
                  <a:lnTo>
                    <a:pt x="1033272" y="36463"/>
                  </a:lnTo>
                  <a:lnTo>
                    <a:pt x="1083183" y="35609"/>
                  </a:lnTo>
                  <a:lnTo>
                    <a:pt x="1133094" y="35052"/>
                  </a:lnTo>
                  <a:lnTo>
                    <a:pt x="1182008" y="34600"/>
                  </a:lnTo>
                  <a:lnTo>
                    <a:pt x="1230886" y="34186"/>
                  </a:lnTo>
                  <a:lnTo>
                    <a:pt x="1279690" y="33844"/>
                  </a:lnTo>
                  <a:lnTo>
                    <a:pt x="1328385" y="33613"/>
                  </a:lnTo>
                  <a:lnTo>
                    <a:pt x="1376934" y="33527"/>
                  </a:lnTo>
                  <a:lnTo>
                    <a:pt x="1430120" y="33527"/>
                  </a:lnTo>
                  <a:lnTo>
                    <a:pt x="1483227" y="33527"/>
                  </a:lnTo>
                  <a:lnTo>
                    <a:pt x="1536267" y="33527"/>
                  </a:lnTo>
                  <a:lnTo>
                    <a:pt x="1589254" y="33527"/>
                  </a:lnTo>
                  <a:lnTo>
                    <a:pt x="1642201" y="33527"/>
                  </a:lnTo>
                  <a:lnTo>
                    <a:pt x="1695121" y="33527"/>
                  </a:lnTo>
                  <a:lnTo>
                    <a:pt x="1748027" y="33527"/>
                  </a:lnTo>
                  <a:lnTo>
                    <a:pt x="1797405" y="33808"/>
                  </a:lnTo>
                  <a:lnTo>
                    <a:pt x="1846783" y="33759"/>
                  </a:lnTo>
                  <a:lnTo>
                    <a:pt x="1896160" y="33418"/>
                  </a:lnTo>
                  <a:lnTo>
                    <a:pt x="1945538" y="32820"/>
                  </a:lnTo>
                  <a:lnTo>
                    <a:pt x="1994916" y="32003"/>
                  </a:lnTo>
                  <a:lnTo>
                    <a:pt x="2040636" y="31211"/>
                  </a:lnTo>
                  <a:lnTo>
                    <a:pt x="2086356" y="29870"/>
                  </a:lnTo>
                  <a:lnTo>
                    <a:pt x="2132076" y="28163"/>
                  </a:lnTo>
                  <a:lnTo>
                    <a:pt x="2177796" y="26273"/>
                  </a:lnTo>
                  <a:lnTo>
                    <a:pt x="2223516" y="24383"/>
                  </a:lnTo>
                  <a:lnTo>
                    <a:pt x="2271974" y="22050"/>
                  </a:lnTo>
                  <a:lnTo>
                    <a:pt x="2320290" y="19430"/>
                  </a:lnTo>
                  <a:lnTo>
                    <a:pt x="2368605" y="16240"/>
                  </a:lnTo>
                  <a:lnTo>
                    <a:pt x="2417064" y="12191"/>
                  </a:lnTo>
                  <a:lnTo>
                    <a:pt x="2446341" y="9905"/>
                  </a:lnTo>
                  <a:lnTo>
                    <a:pt x="2475833" y="7619"/>
                  </a:lnTo>
                  <a:lnTo>
                    <a:pt x="2505467" y="5333"/>
                  </a:lnTo>
                  <a:lnTo>
                    <a:pt x="2535174" y="3047"/>
                  </a:lnTo>
                  <a:lnTo>
                    <a:pt x="2541793" y="2488"/>
                  </a:lnTo>
                  <a:lnTo>
                    <a:pt x="2548128" y="2000"/>
                  </a:lnTo>
                  <a:lnTo>
                    <a:pt x="2554462" y="1654"/>
                  </a:lnTo>
                  <a:lnTo>
                    <a:pt x="2561082" y="1523"/>
                  </a:lnTo>
                  <a:lnTo>
                    <a:pt x="2547294" y="2893"/>
                  </a:lnTo>
                  <a:lnTo>
                    <a:pt x="2534793" y="2762"/>
                  </a:lnTo>
                  <a:lnTo>
                    <a:pt x="2522291" y="1631"/>
                  </a:lnTo>
                  <a:lnTo>
                    <a:pt x="250850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" name="Google Shape;69;g2bf26f1b775_0_0"/>
          <p:cNvGrpSpPr/>
          <p:nvPr/>
        </p:nvGrpSpPr>
        <p:grpSpPr>
          <a:xfrm>
            <a:off x="1828773" y="2885654"/>
            <a:ext cx="6622376" cy="1727961"/>
            <a:chOff x="3135604" y="2885668"/>
            <a:chExt cx="5315762" cy="1306093"/>
          </a:xfrm>
        </p:grpSpPr>
        <p:grpSp>
          <p:nvGrpSpPr>
            <p:cNvPr id="70" name="Google Shape;70;g2bf26f1b775_0_0"/>
            <p:cNvGrpSpPr/>
            <p:nvPr/>
          </p:nvGrpSpPr>
          <p:grpSpPr>
            <a:xfrm>
              <a:off x="3135604" y="2885668"/>
              <a:ext cx="812570" cy="374421"/>
              <a:chOff x="3135604" y="2885668"/>
              <a:chExt cx="812570" cy="374421"/>
            </a:xfrm>
          </p:grpSpPr>
          <p:pic>
            <p:nvPicPr>
              <p:cNvPr id="71" name="Google Shape;71;g2bf26f1b775_0_0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135604" y="2892526"/>
                <a:ext cx="116958" cy="2499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g2bf26f1b775_0_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276574" y="2902277"/>
                <a:ext cx="329615" cy="2028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g2bf26f1b775_0_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32904" y="2885668"/>
                <a:ext cx="283800" cy="1922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g2bf26f1b775_0_0"/>
              <p:cNvSpPr/>
              <p:nvPr/>
            </p:nvSpPr>
            <p:spPr>
              <a:xfrm>
                <a:off x="3168395" y="3185160"/>
                <a:ext cx="779779" cy="74929"/>
              </a:xfrm>
              <a:custGeom>
                <a:rect b="b" l="l" r="r" t="t"/>
                <a:pathLst>
                  <a:path extrusionOk="0" h="74929" w="779779">
                    <a:moveTo>
                      <a:pt x="0" y="74675"/>
                    </a:moveTo>
                    <a:lnTo>
                      <a:pt x="22169" y="72413"/>
                    </a:lnTo>
                    <a:lnTo>
                      <a:pt x="44196" y="70294"/>
                    </a:lnTo>
                    <a:lnTo>
                      <a:pt x="66222" y="68460"/>
                    </a:lnTo>
                    <a:lnTo>
                      <a:pt x="88392" y="67055"/>
                    </a:lnTo>
                    <a:lnTo>
                      <a:pt x="127384" y="64317"/>
                    </a:lnTo>
                    <a:lnTo>
                      <a:pt x="166592" y="61721"/>
                    </a:lnTo>
                    <a:lnTo>
                      <a:pt x="205942" y="59126"/>
                    </a:lnTo>
                    <a:lnTo>
                      <a:pt x="245364" y="56387"/>
                    </a:lnTo>
                    <a:lnTo>
                      <a:pt x="297489" y="51173"/>
                    </a:lnTo>
                    <a:lnTo>
                      <a:pt x="349758" y="44957"/>
                    </a:lnTo>
                    <a:lnTo>
                      <a:pt x="402026" y="38171"/>
                    </a:lnTo>
                    <a:lnTo>
                      <a:pt x="454152" y="31241"/>
                    </a:lnTo>
                    <a:lnTo>
                      <a:pt x="510742" y="24693"/>
                    </a:lnTo>
                    <a:lnTo>
                      <a:pt x="567404" y="18859"/>
                    </a:lnTo>
                    <a:lnTo>
                      <a:pt x="624208" y="13882"/>
                    </a:lnTo>
                    <a:lnTo>
                      <a:pt x="681228" y="9905"/>
                    </a:lnTo>
                    <a:lnTo>
                      <a:pt x="722376" y="8381"/>
                    </a:lnTo>
                    <a:lnTo>
                      <a:pt x="742949" y="7762"/>
                    </a:lnTo>
                    <a:lnTo>
                      <a:pt x="763524" y="6857"/>
                    </a:lnTo>
                    <a:lnTo>
                      <a:pt x="766572" y="6857"/>
                    </a:lnTo>
                    <a:lnTo>
                      <a:pt x="779526" y="8381"/>
                    </a:lnTo>
                    <a:lnTo>
                      <a:pt x="777240" y="3809"/>
                    </a:lnTo>
                    <a:lnTo>
                      <a:pt x="775716" y="3047"/>
                    </a:lnTo>
                    <a:lnTo>
                      <a:pt x="774954" y="1523"/>
                    </a:lnTo>
                    <a:lnTo>
                      <a:pt x="77419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5" name="Google Shape;75;g2bf26f1b775_0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961356" y="3496792"/>
              <a:ext cx="147878" cy="1523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g2bf26f1b775_0_0"/>
            <p:cNvGrpSpPr/>
            <p:nvPr/>
          </p:nvGrpSpPr>
          <p:grpSpPr>
            <a:xfrm>
              <a:off x="4865369" y="3266694"/>
              <a:ext cx="340639" cy="144017"/>
              <a:chOff x="4865369" y="3266694"/>
              <a:chExt cx="340639" cy="144017"/>
            </a:xfrm>
          </p:grpSpPr>
          <p:sp>
            <p:nvSpPr>
              <p:cNvPr id="77" name="Google Shape;77;g2bf26f1b775_0_0"/>
              <p:cNvSpPr/>
              <p:nvPr/>
            </p:nvSpPr>
            <p:spPr>
              <a:xfrm>
                <a:off x="4865369" y="3323082"/>
                <a:ext cx="154939" cy="87629"/>
              </a:xfrm>
              <a:custGeom>
                <a:rect b="b" l="l" r="r" t="t"/>
                <a:pathLst>
                  <a:path extrusionOk="0" h="87629" w="154939">
                    <a:moveTo>
                      <a:pt x="0" y="36575"/>
                    </a:moveTo>
                    <a:lnTo>
                      <a:pt x="2286" y="45029"/>
                    </a:lnTo>
                    <a:lnTo>
                      <a:pt x="4572" y="53339"/>
                    </a:lnTo>
                    <a:lnTo>
                      <a:pt x="6858" y="61650"/>
                    </a:lnTo>
                    <a:lnTo>
                      <a:pt x="9144" y="70103"/>
                    </a:lnTo>
                    <a:lnTo>
                      <a:pt x="10668" y="75437"/>
                    </a:lnTo>
                    <a:lnTo>
                      <a:pt x="12192" y="80771"/>
                    </a:lnTo>
                    <a:lnTo>
                      <a:pt x="13716" y="86105"/>
                    </a:lnTo>
                    <a:lnTo>
                      <a:pt x="12954" y="78485"/>
                    </a:lnTo>
                    <a:lnTo>
                      <a:pt x="10668" y="70865"/>
                    </a:lnTo>
                    <a:lnTo>
                      <a:pt x="10668" y="62483"/>
                    </a:lnTo>
                    <a:lnTo>
                      <a:pt x="9941" y="53447"/>
                    </a:lnTo>
                    <a:lnTo>
                      <a:pt x="9429" y="43910"/>
                    </a:lnTo>
                    <a:lnTo>
                      <a:pt x="9917" y="34516"/>
                    </a:lnTo>
                    <a:lnTo>
                      <a:pt x="12191" y="25907"/>
                    </a:lnTo>
                    <a:lnTo>
                      <a:pt x="16192" y="18930"/>
                    </a:lnTo>
                    <a:lnTo>
                      <a:pt x="21335" y="14668"/>
                    </a:lnTo>
                    <a:lnTo>
                      <a:pt x="27622" y="12406"/>
                    </a:lnTo>
                    <a:lnTo>
                      <a:pt x="35051" y="11429"/>
                    </a:lnTo>
                    <a:lnTo>
                      <a:pt x="45243" y="12787"/>
                    </a:lnTo>
                    <a:lnTo>
                      <a:pt x="76842" y="38123"/>
                    </a:lnTo>
                    <a:lnTo>
                      <a:pt x="89916" y="67055"/>
                    </a:lnTo>
                    <a:lnTo>
                      <a:pt x="92202" y="73913"/>
                    </a:lnTo>
                    <a:lnTo>
                      <a:pt x="92202" y="80009"/>
                    </a:lnTo>
                    <a:lnTo>
                      <a:pt x="92202" y="86867"/>
                    </a:lnTo>
                    <a:lnTo>
                      <a:pt x="86106" y="86867"/>
                    </a:lnTo>
                    <a:lnTo>
                      <a:pt x="76962" y="41147"/>
                    </a:lnTo>
                    <a:lnTo>
                      <a:pt x="77128" y="31718"/>
                    </a:lnTo>
                    <a:lnTo>
                      <a:pt x="100964" y="857"/>
                    </a:lnTo>
                    <a:lnTo>
                      <a:pt x="116586" y="0"/>
                    </a:lnTo>
                    <a:lnTo>
                      <a:pt x="124622" y="1643"/>
                    </a:lnTo>
                    <a:lnTo>
                      <a:pt x="153662" y="34325"/>
                    </a:lnTo>
                    <a:lnTo>
                      <a:pt x="154840" y="48196"/>
                    </a:lnTo>
                    <a:lnTo>
                      <a:pt x="154209" y="54673"/>
                    </a:lnTo>
                    <a:lnTo>
                      <a:pt x="152864" y="60864"/>
                    </a:lnTo>
                    <a:lnTo>
                      <a:pt x="150876" y="67055"/>
                    </a:lnTo>
                    <a:lnTo>
                      <a:pt x="149352" y="70865"/>
                    </a:lnTo>
                    <a:lnTo>
                      <a:pt x="149352" y="71627"/>
                    </a:lnTo>
                    <a:lnTo>
                      <a:pt x="148590" y="7391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" name="Google Shape;78;g2bf26f1b775_0_0"/>
              <p:cNvSpPr/>
              <p:nvPr/>
            </p:nvSpPr>
            <p:spPr>
              <a:xfrm>
                <a:off x="5015483" y="326669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" name="Google Shape;79;g2bf26f1b775_0_0"/>
              <p:cNvSpPr/>
              <p:nvPr/>
            </p:nvSpPr>
            <p:spPr>
              <a:xfrm>
                <a:off x="5055869" y="3320796"/>
                <a:ext cx="13335" cy="57150"/>
              </a:xfrm>
              <a:custGeom>
                <a:rect b="b" l="l" r="r" t="t"/>
                <a:pathLst>
                  <a:path extrusionOk="0" h="57150" w="13335">
                    <a:moveTo>
                      <a:pt x="0" y="0"/>
                    </a:moveTo>
                    <a:lnTo>
                      <a:pt x="9906" y="41910"/>
                    </a:lnTo>
                    <a:lnTo>
                      <a:pt x="12192" y="49530"/>
                    </a:lnTo>
                    <a:lnTo>
                      <a:pt x="12954" y="571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0" name="Google Shape;80;g2bf26f1b775_0_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101564" y="3279455"/>
                <a:ext cx="104444" cy="1008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" name="Google Shape;81;g2bf26f1b775_0_0"/>
            <p:cNvSpPr/>
            <p:nvPr/>
          </p:nvSpPr>
          <p:spPr>
            <a:xfrm>
              <a:off x="5516117" y="3174301"/>
              <a:ext cx="123825" cy="321310"/>
            </a:xfrm>
            <a:custGeom>
              <a:rect b="b" l="l" r="r" t="t"/>
              <a:pathLst>
                <a:path extrusionOk="0" h="321310" w="123825">
                  <a:moveTo>
                    <a:pt x="0" y="113728"/>
                  </a:moveTo>
                  <a:lnTo>
                    <a:pt x="12823" y="107799"/>
                  </a:lnTo>
                  <a:lnTo>
                    <a:pt x="24288" y="101155"/>
                  </a:lnTo>
                  <a:lnTo>
                    <a:pt x="35040" y="93368"/>
                  </a:lnTo>
                  <a:lnTo>
                    <a:pt x="45719" y="84010"/>
                  </a:lnTo>
                  <a:lnTo>
                    <a:pt x="54828" y="76092"/>
                  </a:lnTo>
                  <a:lnTo>
                    <a:pt x="85260" y="43576"/>
                  </a:lnTo>
                  <a:lnTo>
                    <a:pt x="94487" y="10858"/>
                  </a:lnTo>
                  <a:lnTo>
                    <a:pt x="89153" y="4762"/>
                  </a:lnTo>
                  <a:lnTo>
                    <a:pt x="80771" y="1714"/>
                  </a:lnTo>
                  <a:lnTo>
                    <a:pt x="72770" y="142"/>
                  </a:lnTo>
                  <a:lnTo>
                    <a:pt x="64198" y="0"/>
                  </a:lnTo>
                  <a:lnTo>
                    <a:pt x="55911" y="1285"/>
                  </a:lnTo>
                  <a:lnTo>
                    <a:pt x="24764" y="24955"/>
                  </a:lnTo>
                  <a:lnTo>
                    <a:pt x="14477" y="55054"/>
                  </a:lnTo>
                  <a:lnTo>
                    <a:pt x="14704" y="70354"/>
                  </a:lnTo>
                  <a:lnTo>
                    <a:pt x="22098" y="115252"/>
                  </a:lnTo>
                  <a:lnTo>
                    <a:pt x="30384" y="148018"/>
                  </a:lnTo>
                  <a:lnTo>
                    <a:pt x="34420" y="164330"/>
                  </a:lnTo>
                  <a:lnTo>
                    <a:pt x="43624" y="219265"/>
                  </a:lnTo>
                  <a:lnTo>
                    <a:pt x="48006" y="257746"/>
                  </a:lnTo>
                  <a:lnTo>
                    <a:pt x="49125" y="270533"/>
                  </a:lnTo>
                  <a:lnTo>
                    <a:pt x="50673" y="283463"/>
                  </a:lnTo>
                  <a:lnTo>
                    <a:pt x="68580" y="319468"/>
                  </a:lnTo>
                  <a:lnTo>
                    <a:pt x="76962" y="320992"/>
                  </a:lnTo>
                  <a:lnTo>
                    <a:pt x="82296" y="314134"/>
                  </a:lnTo>
                  <a:lnTo>
                    <a:pt x="86868" y="308800"/>
                  </a:lnTo>
                  <a:lnTo>
                    <a:pt x="93178" y="299370"/>
                  </a:lnTo>
                  <a:lnTo>
                    <a:pt x="110120" y="255055"/>
                  </a:lnTo>
                  <a:lnTo>
                    <a:pt x="114300" y="215836"/>
                  </a:lnTo>
                  <a:lnTo>
                    <a:pt x="113704" y="203442"/>
                  </a:lnTo>
                  <a:lnTo>
                    <a:pt x="94738" y="156567"/>
                  </a:lnTo>
                  <a:lnTo>
                    <a:pt x="55626" y="132778"/>
                  </a:lnTo>
                  <a:lnTo>
                    <a:pt x="48006" y="132016"/>
                  </a:lnTo>
                  <a:lnTo>
                    <a:pt x="38862" y="130492"/>
                  </a:lnTo>
                  <a:lnTo>
                    <a:pt x="32004" y="135064"/>
                  </a:lnTo>
                  <a:lnTo>
                    <a:pt x="26396" y="140993"/>
                  </a:lnTo>
                  <a:lnTo>
                    <a:pt x="23145" y="148780"/>
                  </a:lnTo>
                  <a:lnTo>
                    <a:pt x="22038" y="157138"/>
                  </a:lnTo>
                  <a:lnTo>
                    <a:pt x="22860" y="164782"/>
                  </a:lnTo>
                  <a:lnTo>
                    <a:pt x="26455" y="172319"/>
                  </a:lnTo>
                  <a:lnTo>
                    <a:pt x="32194" y="177069"/>
                  </a:lnTo>
                  <a:lnTo>
                    <a:pt x="39362" y="179677"/>
                  </a:lnTo>
                  <a:lnTo>
                    <a:pt x="47244" y="180784"/>
                  </a:lnTo>
                  <a:lnTo>
                    <a:pt x="57935" y="179974"/>
                  </a:lnTo>
                  <a:lnTo>
                    <a:pt x="67627" y="177736"/>
                  </a:lnTo>
                  <a:lnTo>
                    <a:pt x="77033" y="174355"/>
                  </a:lnTo>
                  <a:lnTo>
                    <a:pt x="86868" y="170116"/>
                  </a:lnTo>
                  <a:lnTo>
                    <a:pt x="93225" y="167401"/>
                  </a:lnTo>
                  <a:lnTo>
                    <a:pt x="105727" y="162115"/>
                  </a:lnTo>
                  <a:lnTo>
                    <a:pt x="117943" y="156829"/>
                  </a:lnTo>
                  <a:lnTo>
                    <a:pt x="123444" y="154114"/>
                  </a:lnTo>
                  <a:lnTo>
                    <a:pt x="123444" y="151828"/>
                  </a:lnTo>
                  <a:lnTo>
                    <a:pt x="122682" y="151828"/>
                  </a:lnTo>
                  <a:lnTo>
                    <a:pt x="120396" y="15182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82" name="Google Shape;82;g2bf26f1b775_0_0"/>
            <p:cNvGrpSpPr/>
            <p:nvPr/>
          </p:nvGrpSpPr>
          <p:grpSpPr>
            <a:xfrm>
              <a:off x="5727192" y="3082290"/>
              <a:ext cx="340360" cy="380365"/>
              <a:chOff x="5727192" y="3082290"/>
              <a:chExt cx="340360" cy="380365"/>
            </a:xfrm>
          </p:grpSpPr>
          <p:sp>
            <p:nvSpPr>
              <p:cNvPr id="83" name="Google Shape;83;g2bf26f1b775_0_0"/>
              <p:cNvSpPr/>
              <p:nvPr/>
            </p:nvSpPr>
            <p:spPr>
              <a:xfrm>
                <a:off x="5727192" y="3135630"/>
                <a:ext cx="124460" cy="327025"/>
              </a:xfrm>
              <a:custGeom>
                <a:rect b="b" l="l" r="r" t="t"/>
                <a:pathLst>
                  <a:path extrusionOk="0" h="327025" w="124460">
                    <a:moveTo>
                      <a:pt x="39624" y="0"/>
                    </a:moveTo>
                    <a:lnTo>
                      <a:pt x="35052" y="3810"/>
                    </a:lnTo>
                    <a:lnTo>
                      <a:pt x="32004" y="6096"/>
                    </a:lnTo>
                    <a:lnTo>
                      <a:pt x="28956" y="12192"/>
                    </a:lnTo>
                    <a:lnTo>
                      <a:pt x="12132" y="57947"/>
                    </a:lnTo>
                    <a:lnTo>
                      <a:pt x="4071" y="101465"/>
                    </a:lnTo>
                    <a:lnTo>
                      <a:pt x="23" y="156852"/>
                    </a:lnTo>
                    <a:lnTo>
                      <a:pt x="0" y="184404"/>
                    </a:lnTo>
                    <a:lnTo>
                      <a:pt x="1821" y="209395"/>
                    </a:lnTo>
                    <a:lnTo>
                      <a:pt x="12322" y="258234"/>
                    </a:lnTo>
                    <a:lnTo>
                      <a:pt x="26158" y="294191"/>
                    </a:lnTo>
                    <a:lnTo>
                      <a:pt x="55626" y="325374"/>
                    </a:lnTo>
                    <a:lnTo>
                      <a:pt x="66913" y="326814"/>
                    </a:lnTo>
                    <a:lnTo>
                      <a:pt x="78486" y="324897"/>
                    </a:lnTo>
                    <a:lnTo>
                      <a:pt x="112776" y="302228"/>
                    </a:lnTo>
                    <a:lnTo>
                      <a:pt x="118562" y="295310"/>
                    </a:lnTo>
                    <a:lnTo>
                      <a:pt x="124206" y="28803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4" name="Google Shape;84;g2bf26f1b775_0_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823178" y="3179038"/>
                <a:ext cx="152296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" name="Google Shape;85;g2bf26f1b775_0_0"/>
              <p:cNvSpPr/>
              <p:nvPr/>
            </p:nvSpPr>
            <p:spPr>
              <a:xfrm>
                <a:off x="5990082" y="3082290"/>
                <a:ext cx="77470" cy="318770"/>
              </a:xfrm>
              <a:custGeom>
                <a:rect b="b" l="l" r="r" t="t"/>
                <a:pathLst>
                  <a:path extrusionOk="0" h="318770" w="77470">
                    <a:moveTo>
                      <a:pt x="0" y="0"/>
                    </a:moveTo>
                    <a:lnTo>
                      <a:pt x="26574" y="28825"/>
                    </a:lnTo>
                    <a:lnTo>
                      <a:pt x="55245" y="76676"/>
                    </a:lnTo>
                    <a:lnTo>
                      <a:pt x="69342" y="116585"/>
                    </a:lnTo>
                    <a:lnTo>
                      <a:pt x="76628" y="171128"/>
                    </a:lnTo>
                    <a:lnTo>
                      <a:pt x="76962" y="189737"/>
                    </a:lnTo>
                    <a:lnTo>
                      <a:pt x="75723" y="213109"/>
                    </a:lnTo>
                    <a:lnTo>
                      <a:pt x="72199" y="235553"/>
                    </a:lnTo>
                    <a:lnTo>
                      <a:pt x="66675" y="257567"/>
                    </a:lnTo>
                    <a:lnTo>
                      <a:pt x="59436" y="279654"/>
                    </a:lnTo>
                    <a:lnTo>
                      <a:pt x="56280" y="292262"/>
                    </a:lnTo>
                    <a:lnTo>
                      <a:pt x="53625" y="306800"/>
                    </a:lnTo>
                    <a:lnTo>
                      <a:pt x="49684" y="317480"/>
                    </a:lnTo>
                    <a:lnTo>
                      <a:pt x="42672" y="318516"/>
                    </a:lnTo>
                    <a:lnTo>
                      <a:pt x="39624" y="316992"/>
                    </a:lnTo>
                    <a:lnTo>
                      <a:pt x="41910" y="316992"/>
                    </a:lnTo>
                    <a:lnTo>
                      <a:pt x="38862" y="3116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86" name="Google Shape;86;g2bf26f1b775_0_0"/>
            <p:cNvGrpSpPr/>
            <p:nvPr/>
          </p:nvGrpSpPr>
          <p:grpSpPr>
            <a:xfrm>
              <a:off x="6313906" y="3189706"/>
              <a:ext cx="318921" cy="151688"/>
              <a:chOff x="6313906" y="3189706"/>
              <a:chExt cx="318921" cy="151688"/>
            </a:xfrm>
          </p:grpSpPr>
          <p:sp>
            <p:nvSpPr>
              <p:cNvPr id="87" name="Google Shape;87;g2bf26f1b775_0_0"/>
              <p:cNvSpPr/>
              <p:nvPr/>
            </p:nvSpPr>
            <p:spPr>
              <a:xfrm>
                <a:off x="6345173" y="3264967"/>
                <a:ext cx="287654" cy="8254"/>
              </a:xfrm>
              <a:custGeom>
                <a:rect b="b" l="l" r="r" t="t"/>
                <a:pathLst>
                  <a:path extrusionOk="0" h="8254" w="287654">
                    <a:moveTo>
                      <a:pt x="0" y="7822"/>
                    </a:moveTo>
                    <a:lnTo>
                      <a:pt x="19883" y="6798"/>
                    </a:lnTo>
                    <a:lnTo>
                      <a:pt x="39624" y="5917"/>
                    </a:lnTo>
                    <a:lnTo>
                      <a:pt x="59364" y="5036"/>
                    </a:lnTo>
                    <a:lnTo>
                      <a:pt x="79248" y="4012"/>
                    </a:lnTo>
                    <a:lnTo>
                      <a:pt x="135255" y="1535"/>
                    </a:lnTo>
                    <a:lnTo>
                      <a:pt x="191262" y="202"/>
                    </a:lnTo>
                    <a:lnTo>
                      <a:pt x="211824" y="0"/>
                    </a:lnTo>
                    <a:lnTo>
                      <a:pt x="232314" y="297"/>
                    </a:lnTo>
                    <a:lnTo>
                      <a:pt x="252662" y="738"/>
                    </a:lnTo>
                    <a:lnTo>
                      <a:pt x="272796" y="964"/>
                    </a:lnTo>
                    <a:lnTo>
                      <a:pt x="280416" y="964"/>
                    </a:lnTo>
                    <a:lnTo>
                      <a:pt x="282702" y="964"/>
                    </a:lnTo>
                    <a:lnTo>
                      <a:pt x="287274" y="964"/>
                    </a:lnTo>
                    <a:lnTo>
                      <a:pt x="281178" y="964"/>
                    </a:lnTo>
                    <a:lnTo>
                      <a:pt x="278130" y="964"/>
                    </a:lnTo>
                    <a:lnTo>
                      <a:pt x="272034" y="96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8" name="Google Shape;88;g2bf26f1b775_0_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313906" y="3189706"/>
                <a:ext cx="130352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9" name="Google Shape;89;g2bf26f1b775_0_0"/>
            <p:cNvGrpSpPr/>
            <p:nvPr/>
          </p:nvGrpSpPr>
          <p:grpSpPr>
            <a:xfrm>
              <a:off x="7052284" y="3039592"/>
              <a:ext cx="813104" cy="259321"/>
              <a:chOff x="7052284" y="3039592"/>
              <a:chExt cx="813104" cy="259321"/>
            </a:xfrm>
          </p:grpSpPr>
          <p:pic>
            <p:nvPicPr>
              <p:cNvPr id="90" name="Google Shape;90;g2bf26f1b775_0_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052284" y="3128746"/>
                <a:ext cx="410768" cy="1701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g2bf26f1b775_0_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482623" y="3099790"/>
                <a:ext cx="199123" cy="137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g2bf26f1b775_0_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706080" y="3039592"/>
                <a:ext cx="159308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" name="Google Shape;93;g2bf26f1b775_0_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939258" y="3941800"/>
              <a:ext cx="256844" cy="1791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g2bf26f1b775_0_0"/>
            <p:cNvGrpSpPr/>
            <p:nvPr/>
          </p:nvGrpSpPr>
          <p:grpSpPr>
            <a:xfrm>
              <a:off x="5684519" y="3858742"/>
              <a:ext cx="397599" cy="333019"/>
              <a:chOff x="5684519" y="3858742"/>
              <a:chExt cx="397599" cy="333019"/>
            </a:xfrm>
          </p:grpSpPr>
          <p:sp>
            <p:nvSpPr>
              <p:cNvPr id="95" name="Google Shape;95;g2bf26f1b775_0_0"/>
              <p:cNvSpPr/>
              <p:nvPr/>
            </p:nvSpPr>
            <p:spPr>
              <a:xfrm>
                <a:off x="5684519" y="3951732"/>
                <a:ext cx="83185" cy="240029"/>
              </a:xfrm>
              <a:custGeom>
                <a:rect b="b" l="l" r="r" t="t"/>
                <a:pathLst>
                  <a:path extrusionOk="0" h="240029" w="83185">
                    <a:moveTo>
                      <a:pt x="64008" y="35051"/>
                    </a:moveTo>
                    <a:lnTo>
                      <a:pt x="33528" y="9143"/>
                    </a:lnTo>
                    <a:lnTo>
                      <a:pt x="19812" y="0"/>
                    </a:lnTo>
                    <a:lnTo>
                      <a:pt x="15240" y="3047"/>
                    </a:lnTo>
                    <a:lnTo>
                      <a:pt x="2286" y="39623"/>
                    </a:lnTo>
                    <a:lnTo>
                      <a:pt x="0" y="66293"/>
                    </a:lnTo>
                    <a:lnTo>
                      <a:pt x="357" y="80129"/>
                    </a:lnTo>
                    <a:lnTo>
                      <a:pt x="2286" y="92963"/>
                    </a:lnTo>
                    <a:lnTo>
                      <a:pt x="4572" y="102869"/>
                    </a:lnTo>
                    <a:lnTo>
                      <a:pt x="9906" y="108965"/>
                    </a:lnTo>
                    <a:lnTo>
                      <a:pt x="20574" y="109727"/>
                    </a:lnTo>
                    <a:lnTo>
                      <a:pt x="30182" y="108668"/>
                    </a:lnTo>
                    <a:lnTo>
                      <a:pt x="58412" y="81641"/>
                    </a:lnTo>
                    <a:lnTo>
                      <a:pt x="70104" y="50291"/>
                    </a:lnTo>
                    <a:lnTo>
                      <a:pt x="70104" y="48005"/>
                    </a:lnTo>
                    <a:lnTo>
                      <a:pt x="70104" y="44195"/>
                    </a:lnTo>
                    <a:lnTo>
                      <a:pt x="72390" y="85343"/>
                    </a:lnTo>
                    <a:lnTo>
                      <a:pt x="75318" y="111644"/>
                    </a:lnTo>
                    <a:lnTo>
                      <a:pt x="78105" y="138017"/>
                    </a:lnTo>
                    <a:lnTo>
                      <a:pt x="80319" y="164532"/>
                    </a:lnTo>
                    <a:lnTo>
                      <a:pt x="81534" y="191261"/>
                    </a:lnTo>
                    <a:lnTo>
                      <a:pt x="82331" y="201132"/>
                    </a:lnTo>
                    <a:lnTo>
                      <a:pt x="71770" y="237743"/>
                    </a:lnTo>
                    <a:lnTo>
                      <a:pt x="63246" y="239458"/>
                    </a:lnTo>
                    <a:lnTo>
                      <a:pt x="54149" y="239172"/>
                    </a:lnTo>
                    <a:lnTo>
                      <a:pt x="17014" y="216205"/>
                    </a:lnTo>
                    <a:lnTo>
                      <a:pt x="2512" y="185606"/>
                    </a:lnTo>
                    <a:lnTo>
                      <a:pt x="3048" y="178307"/>
                    </a:lnTo>
                    <a:lnTo>
                      <a:pt x="4572" y="170687"/>
                    </a:lnTo>
                    <a:lnTo>
                      <a:pt x="12954" y="165353"/>
                    </a:lnTo>
                    <a:lnTo>
                      <a:pt x="18288" y="16078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96" name="Google Shape;96;g2bf26f1b775_0_0"/>
              <p:cNvSpPr/>
              <p:nvPr/>
            </p:nvSpPr>
            <p:spPr>
              <a:xfrm>
                <a:off x="5709665" y="4081272"/>
                <a:ext cx="26035" cy="26670"/>
              </a:xfrm>
              <a:custGeom>
                <a:rect b="b" l="l" r="r" t="t"/>
                <a:pathLst>
                  <a:path extrusionOk="0" h="26670" w="26035">
                    <a:moveTo>
                      <a:pt x="0" y="26670"/>
                    </a:moveTo>
                    <a:lnTo>
                      <a:pt x="22859" y="2286"/>
                    </a:lnTo>
                    <a:lnTo>
                      <a:pt x="24383" y="762"/>
                    </a:lnTo>
                    <a:lnTo>
                      <a:pt x="25907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97" name="Google Shape;97;g2bf26f1b775_0_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815558" y="3858742"/>
                <a:ext cx="266560" cy="2835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8" name="Google Shape;98;g2bf26f1b775_0_0"/>
            <p:cNvGrpSpPr/>
            <p:nvPr/>
          </p:nvGrpSpPr>
          <p:grpSpPr>
            <a:xfrm>
              <a:off x="6211036" y="3898366"/>
              <a:ext cx="118922" cy="182397"/>
              <a:chOff x="6211036" y="3898366"/>
              <a:chExt cx="118922" cy="182397"/>
            </a:xfrm>
          </p:grpSpPr>
          <p:pic>
            <p:nvPicPr>
              <p:cNvPr id="99" name="Google Shape;99;g2bf26f1b775_0_0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211036" y="3898366"/>
                <a:ext cx="118922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g2bf26f1b775_0_0"/>
              <p:cNvSpPr/>
              <p:nvPr/>
            </p:nvSpPr>
            <p:spPr>
              <a:xfrm>
                <a:off x="6224016" y="4059174"/>
                <a:ext cx="93979" cy="21589"/>
              </a:xfrm>
              <a:custGeom>
                <a:rect b="b" l="l" r="r" t="t"/>
                <a:pathLst>
                  <a:path extrusionOk="0" h="21589" w="93979">
                    <a:moveTo>
                      <a:pt x="0" y="0"/>
                    </a:moveTo>
                    <a:lnTo>
                      <a:pt x="11560" y="4083"/>
                    </a:lnTo>
                    <a:lnTo>
                      <a:pt x="23336" y="8096"/>
                    </a:lnTo>
                    <a:lnTo>
                      <a:pt x="35254" y="11680"/>
                    </a:lnTo>
                    <a:lnTo>
                      <a:pt x="47244" y="14477"/>
                    </a:lnTo>
                    <a:lnTo>
                      <a:pt x="58685" y="17156"/>
                    </a:lnTo>
                    <a:lnTo>
                      <a:pt x="70199" y="19335"/>
                    </a:lnTo>
                    <a:lnTo>
                      <a:pt x="81855" y="20800"/>
                    </a:lnTo>
                    <a:lnTo>
                      <a:pt x="93726" y="2133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01" name="Google Shape;101;g2bf26f1b775_0_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427277" y="3920845"/>
              <a:ext cx="124423" cy="143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g2bf26f1b775_0_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966178" y="3877030"/>
              <a:ext cx="249986" cy="1303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" name="Google Shape;103;g2bf26f1b775_0_0"/>
            <p:cNvGrpSpPr/>
            <p:nvPr/>
          </p:nvGrpSpPr>
          <p:grpSpPr>
            <a:xfrm>
              <a:off x="7455001" y="3733774"/>
              <a:ext cx="996365" cy="262178"/>
              <a:chOff x="7455001" y="3733774"/>
              <a:chExt cx="996365" cy="262178"/>
            </a:xfrm>
          </p:grpSpPr>
          <p:pic>
            <p:nvPicPr>
              <p:cNvPr id="104" name="Google Shape;104;g2bf26f1b775_0_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455001" y="3829786"/>
                <a:ext cx="158415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g2bf26f1b775_0_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638262" y="3830548"/>
                <a:ext cx="101587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g2bf26f1b775_0_0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765099" y="3801592"/>
                <a:ext cx="274787" cy="1357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g2bf26f1b775_0_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070316" y="3792448"/>
                <a:ext cx="144068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g2bf26f1b775_0_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247100" y="3757396"/>
                <a:ext cx="100539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g2bf26f1b775_0_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371306" y="3733774"/>
                <a:ext cx="80060" cy="1158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0" name="Google Shape;110;g2bf26f1b775_0_0"/>
          <p:cNvGrpSpPr/>
          <p:nvPr/>
        </p:nvGrpSpPr>
        <p:grpSpPr>
          <a:xfrm>
            <a:off x="1828877" y="5326186"/>
            <a:ext cx="7616502" cy="1818316"/>
            <a:chOff x="2721101" y="4570476"/>
            <a:chExt cx="6571615" cy="1367052"/>
          </a:xfrm>
        </p:grpSpPr>
        <p:sp>
          <p:nvSpPr>
            <p:cNvPr id="111" name="Google Shape;111;g2bf26f1b775_0_0"/>
            <p:cNvSpPr/>
            <p:nvPr/>
          </p:nvSpPr>
          <p:spPr>
            <a:xfrm>
              <a:off x="2721101" y="4570476"/>
              <a:ext cx="6571615" cy="154939"/>
            </a:xfrm>
            <a:custGeom>
              <a:rect b="b" l="l" r="r" t="t"/>
              <a:pathLst>
                <a:path extrusionOk="0" h="154939" w="6571615">
                  <a:moveTo>
                    <a:pt x="0" y="154686"/>
                  </a:moveTo>
                  <a:lnTo>
                    <a:pt x="21026" y="154293"/>
                  </a:lnTo>
                  <a:lnTo>
                    <a:pt x="41910" y="153257"/>
                  </a:lnTo>
                  <a:lnTo>
                    <a:pt x="62793" y="151792"/>
                  </a:lnTo>
                  <a:lnTo>
                    <a:pt x="83820" y="150114"/>
                  </a:lnTo>
                  <a:lnTo>
                    <a:pt x="112978" y="148280"/>
                  </a:lnTo>
                  <a:lnTo>
                    <a:pt x="171580" y="144327"/>
                  </a:lnTo>
                  <a:lnTo>
                    <a:pt x="238327" y="140898"/>
                  </a:lnTo>
                  <a:lnTo>
                    <a:pt x="312931" y="137993"/>
                  </a:lnTo>
                  <a:lnTo>
                    <a:pt x="350520" y="136398"/>
                  </a:lnTo>
                  <a:lnTo>
                    <a:pt x="393834" y="134231"/>
                  </a:lnTo>
                  <a:lnTo>
                    <a:pt x="437006" y="132207"/>
                  </a:lnTo>
                  <a:lnTo>
                    <a:pt x="480179" y="130182"/>
                  </a:lnTo>
                  <a:lnTo>
                    <a:pt x="523494" y="128016"/>
                  </a:lnTo>
                  <a:lnTo>
                    <a:pt x="574226" y="125003"/>
                  </a:lnTo>
                  <a:lnTo>
                    <a:pt x="624744" y="121634"/>
                  </a:lnTo>
                  <a:lnTo>
                    <a:pt x="675120" y="117836"/>
                  </a:lnTo>
                  <a:lnTo>
                    <a:pt x="725424" y="113538"/>
                  </a:lnTo>
                  <a:lnTo>
                    <a:pt x="780990" y="108858"/>
                  </a:lnTo>
                  <a:lnTo>
                    <a:pt x="836771" y="104108"/>
                  </a:lnTo>
                  <a:lnTo>
                    <a:pt x="892694" y="99500"/>
                  </a:lnTo>
                  <a:lnTo>
                    <a:pt x="948690" y="95250"/>
                  </a:lnTo>
                  <a:lnTo>
                    <a:pt x="999679" y="91639"/>
                  </a:lnTo>
                  <a:lnTo>
                    <a:pt x="1050749" y="88576"/>
                  </a:lnTo>
                  <a:lnTo>
                    <a:pt x="1101885" y="85952"/>
                  </a:lnTo>
                  <a:lnTo>
                    <a:pt x="1153074" y="83662"/>
                  </a:lnTo>
                  <a:lnTo>
                    <a:pt x="1204304" y="81598"/>
                  </a:lnTo>
                  <a:lnTo>
                    <a:pt x="1255560" y="79654"/>
                  </a:lnTo>
                  <a:lnTo>
                    <a:pt x="1306830" y="77724"/>
                  </a:lnTo>
                  <a:lnTo>
                    <a:pt x="1357036" y="75712"/>
                  </a:lnTo>
                  <a:lnTo>
                    <a:pt x="1407097" y="73334"/>
                  </a:lnTo>
                  <a:lnTo>
                    <a:pt x="1457047" y="70591"/>
                  </a:lnTo>
                  <a:lnTo>
                    <a:pt x="1506925" y="67482"/>
                  </a:lnTo>
                  <a:lnTo>
                    <a:pt x="1556766" y="64008"/>
                  </a:lnTo>
                  <a:lnTo>
                    <a:pt x="1609721" y="60271"/>
                  </a:lnTo>
                  <a:lnTo>
                    <a:pt x="1662568" y="56424"/>
                  </a:lnTo>
                  <a:lnTo>
                    <a:pt x="1715377" y="52541"/>
                  </a:lnTo>
                  <a:lnTo>
                    <a:pt x="1768224" y="48694"/>
                  </a:lnTo>
                  <a:lnTo>
                    <a:pt x="1821180" y="44958"/>
                  </a:lnTo>
                  <a:lnTo>
                    <a:pt x="1868859" y="42116"/>
                  </a:lnTo>
                  <a:lnTo>
                    <a:pt x="1916538" y="39488"/>
                  </a:lnTo>
                  <a:lnTo>
                    <a:pt x="1964218" y="37100"/>
                  </a:lnTo>
                  <a:lnTo>
                    <a:pt x="2011897" y="34978"/>
                  </a:lnTo>
                  <a:lnTo>
                    <a:pt x="2059577" y="33150"/>
                  </a:lnTo>
                  <a:lnTo>
                    <a:pt x="2107256" y="31641"/>
                  </a:lnTo>
                  <a:lnTo>
                    <a:pt x="2154936" y="30480"/>
                  </a:lnTo>
                  <a:lnTo>
                    <a:pt x="2206599" y="29187"/>
                  </a:lnTo>
                  <a:lnTo>
                    <a:pt x="2258263" y="28005"/>
                  </a:lnTo>
                  <a:lnTo>
                    <a:pt x="2309926" y="26858"/>
                  </a:lnTo>
                  <a:lnTo>
                    <a:pt x="2361590" y="25676"/>
                  </a:lnTo>
                  <a:lnTo>
                    <a:pt x="2413254" y="24384"/>
                  </a:lnTo>
                  <a:lnTo>
                    <a:pt x="2463003" y="22543"/>
                  </a:lnTo>
                  <a:lnTo>
                    <a:pt x="2512606" y="20628"/>
                  </a:lnTo>
                  <a:lnTo>
                    <a:pt x="2562100" y="18568"/>
                  </a:lnTo>
                  <a:lnTo>
                    <a:pt x="2611520" y="16288"/>
                  </a:lnTo>
                  <a:lnTo>
                    <a:pt x="2660904" y="13716"/>
                  </a:lnTo>
                  <a:lnTo>
                    <a:pt x="2708910" y="11448"/>
                  </a:lnTo>
                  <a:lnTo>
                    <a:pt x="2756916" y="9290"/>
                  </a:lnTo>
                  <a:lnTo>
                    <a:pt x="2804922" y="7351"/>
                  </a:lnTo>
                  <a:lnTo>
                    <a:pt x="2852928" y="5742"/>
                  </a:lnTo>
                  <a:lnTo>
                    <a:pt x="2900934" y="4572"/>
                  </a:lnTo>
                  <a:lnTo>
                    <a:pt x="2947568" y="3377"/>
                  </a:lnTo>
                  <a:lnTo>
                    <a:pt x="2994202" y="2511"/>
                  </a:lnTo>
                  <a:lnTo>
                    <a:pt x="3040837" y="1938"/>
                  </a:lnTo>
                  <a:lnTo>
                    <a:pt x="3087471" y="1621"/>
                  </a:lnTo>
                  <a:lnTo>
                    <a:pt x="3134106" y="1524"/>
                  </a:lnTo>
                  <a:lnTo>
                    <a:pt x="3181406" y="1633"/>
                  </a:lnTo>
                  <a:lnTo>
                    <a:pt x="3228791" y="1890"/>
                  </a:lnTo>
                  <a:lnTo>
                    <a:pt x="3276219" y="2190"/>
                  </a:lnTo>
                  <a:lnTo>
                    <a:pt x="3323646" y="2427"/>
                  </a:lnTo>
                  <a:lnTo>
                    <a:pt x="3371031" y="2494"/>
                  </a:lnTo>
                  <a:lnTo>
                    <a:pt x="3418332" y="2286"/>
                  </a:lnTo>
                  <a:lnTo>
                    <a:pt x="3465572" y="2169"/>
                  </a:lnTo>
                  <a:lnTo>
                    <a:pt x="3512791" y="1862"/>
                  </a:lnTo>
                  <a:lnTo>
                    <a:pt x="3559968" y="1428"/>
                  </a:lnTo>
                  <a:lnTo>
                    <a:pt x="3607082" y="931"/>
                  </a:lnTo>
                  <a:lnTo>
                    <a:pt x="3654111" y="433"/>
                  </a:lnTo>
                  <a:lnTo>
                    <a:pt x="3701034" y="0"/>
                  </a:lnTo>
                  <a:lnTo>
                    <a:pt x="3757612" y="119"/>
                  </a:lnTo>
                  <a:lnTo>
                    <a:pt x="3814191" y="381"/>
                  </a:lnTo>
                  <a:lnTo>
                    <a:pt x="3870769" y="642"/>
                  </a:lnTo>
                  <a:lnTo>
                    <a:pt x="3927348" y="762"/>
                  </a:lnTo>
                  <a:lnTo>
                    <a:pt x="3983354" y="904"/>
                  </a:lnTo>
                  <a:lnTo>
                    <a:pt x="4039361" y="1333"/>
                  </a:lnTo>
                  <a:lnTo>
                    <a:pt x="4095368" y="2047"/>
                  </a:lnTo>
                  <a:lnTo>
                    <a:pt x="4151376" y="3048"/>
                  </a:lnTo>
                  <a:lnTo>
                    <a:pt x="4207383" y="4655"/>
                  </a:lnTo>
                  <a:lnTo>
                    <a:pt x="4263389" y="6191"/>
                  </a:lnTo>
                  <a:lnTo>
                    <a:pt x="4319396" y="7870"/>
                  </a:lnTo>
                  <a:lnTo>
                    <a:pt x="4375404" y="9906"/>
                  </a:lnTo>
                  <a:lnTo>
                    <a:pt x="4431863" y="12442"/>
                  </a:lnTo>
                  <a:lnTo>
                    <a:pt x="4488180" y="15335"/>
                  </a:lnTo>
                  <a:lnTo>
                    <a:pt x="4544496" y="18371"/>
                  </a:lnTo>
                  <a:lnTo>
                    <a:pt x="4600956" y="21336"/>
                  </a:lnTo>
                  <a:lnTo>
                    <a:pt x="4646676" y="23707"/>
                  </a:lnTo>
                  <a:lnTo>
                    <a:pt x="4692396" y="26224"/>
                  </a:lnTo>
                  <a:lnTo>
                    <a:pt x="4738116" y="28852"/>
                  </a:lnTo>
                  <a:lnTo>
                    <a:pt x="4783836" y="31552"/>
                  </a:lnTo>
                  <a:lnTo>
                    <a:pt x="4829556" y="34290"/>
                  </a:lnTo>
                  <a:lnTo>
                    <a:pt x="4886586" y="37730"/>
                  </a:lnTo>
                  <a:lnTo>
                    <a:pt x="4943475" y="41243"/>
                  </a:lnTo>
                  <a:lnTo>
                    <a:pt x="5000363" y="44898"/>
                  </a:lnTo>
                  <a:lnTo>
                    <a:pt x="5057394" y="48768"/>
                  </a:lnTo>
                  <a:lnTo>
                    <a:pt x="5103199" y="51883"/>
                  </a:lnTo>
                  <a:lnTo>
                    <a:pt x="5149150" y="54851"/>
                  </a:lnTo>
                  <a:lnTo>
                    <a:pt x="5195212" y="57710"/>
                  </a:lnTo>
                  <a:lnTo>
                    <a:pt x="5241346" y="60496"/>
                  </a:lnTo>
                  <a:lnTo>
                    <a:pt x="5287518" y="63246"/>
                  </a:lnTo>
                  <a:lnTo>
                    <a:pt x="5342834" y="66663"/>
                  </a:lnTo>
                  <a:lnTo>
                    <a:pt x="5398008" y="70008"/>
                  </a:lnTo>
                  <a:lnTo>
                    <a:pt x="5453181" y="73211"/>
                  </a:lnTo>
                  <a:lnTo>
                    <a:pt x="5508498" y="76200"/>
                  </a:lnTo>
                  <a:lnTo>
                    <a:pt x="5561076" y="78938"/>
                  </a:lnTo>
                  <a:lnTo>
                    <a:pt x="5613654" y="81534"/>
                  </a:lnTo>
                  <a:lnTo>
                    <a:pt x="5666232" y="84129"/>
                  </a:lnTo>
                  <a:lnTo>
                    <a:pt x="5718810" y="86868"/>
                  </a:lnTo>
                  <a:lnTo>
                    <a:pt x="5768530" y="89165"/>
                  </a:lnTo>
                  <a:lnTo>
                    <a:pt x="5818251" y="91535"/>
                  </a:lnTo>
                  <a:lnTo>
                    <a:pt x="5867971" y="94047"/>
                  </a:lnTo>
                  <a:lnTo>
                    <a:pt x="5917692" y="96774"/>
                  </a:lnTo>
                  <a:lnTo>
                    <a:pt x="5965698" y="99071"/>
                  </a:lnTo>
                  <a:lnTo>
                    <a:pt x="6013704" y="101441"/>
                  </a:lnTo>
                  <a:lnTo>
                    <a:pt x="6061710" y="103953"/>
                  </a:lnTo>
                  <a:lnTo>
                    <a:pt x="6109716" y="106680"/>
                  </a:lnTo>
                  <a:lnTo>
                    <a:pt x="6160550" y="109447"/>
                  </a:lnTo>
                  <a:lnTo>
                    <a:pt x="6211531" y="112361"/>
                  </a:lnTo>
                  <a:lnTo>
                    <a:pt x="6262621" y="115567"/>
                  </a:lnTo>
                  <a:lnTo>
                    <a:pt x="6313785" y="119213"/>
                  </a:lnTo>
                  <a:lnTo>
                    <a:pt x="6364986" y="123444"/>
                  </a:lnTo>
                  <a:lnTo>
                    <a:pt x="6407396" y="127587"/>
                  </a:lnTo>
                  <a:lnTo>
                    <a:pt x="6449949" y="132016"/>
                  </a:lnTo>
                  <a:lnTo>
                    <a:pt x="6492501" y="136731"/>
                  </a:lnTo>
                  <a:lnTo>
                    <a:pt x="6534911" y="141731"/>
                  </a:lnTo>
                  <a:lnTo>
                    <a:pt x="6543603" y="142755"/>
                  </a:lnTo>
                  <a:lnTo>
                    <a:pt x="6552438" y="143636"/>
                  </a:lnTo>
                  <a:lnTo>
                    <a:pt x="6561272" y="144518"/>
                  </a:lnTo>
                  <a:lnTo>
                    <a:pt x="6569964" y="145541"/>
                  </a:lnTo>
                  <a:lnTo>
                    <a:pt x="6570726" y="145541"/>
                  </a:lnTo>
                  <a:lnTo>
                    <a:pt x="6571488" y="145541"/>
                  </a:lnTo>
                  <a:lnTo>
                    <a:pt x="6560569" y="143363"/>
                  </a:lnTo>
                  <a:lnTo>
                    <a:pt x="6550437" y="139541"/>
                  </a:lnTo>
                  <a:lnTo>
                    <a:pt x="6540734" y="134719"/>
                  </a:lnTo>
                  <a:lnTo>
                    <a:pt x="6531102" y="12953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12" name="Google Shape;112;g2bf26f1b775_0_0"/>
            <p:cNvGrpSpPr/>
            <p:nvPr/>
          </p:nvGrpSpPr>
          <p:grpSpPr>
            <a:xfrm>
              <a:off x="4314871" y="4972049"/>
              <a:ext cx="584916" cy="209575"/>
              <a:chOff x="4314871" y="4972049"/>
              <a:chExt cx="584916" cy="209575"/>
            </a:xfrm>
          </p:grpSpPr>
          <p:pic>
            <p:nvPicPr>
              <p:cNvPr id="113" name="Google Shape;113;g2bf26f1b775_0_0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4314871" y="5036032"/>
                <a:ext cx="113064" cy="145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g2bf26f1b775_0_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4456150" y="5002504"/>
                <a:ext cx="118922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g2bf26f1b775_0_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4604121" y="5012886"/>
                <a:ext cx="167917" cy="133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g2bf26f1b775_0_0"/>
              <p:cNvSpPr/>
              <p:nvPr/>
            </p:nvSpPr>
            <p:spPr>
              <a:xfrm>
                <a:off x="4814316" y="5023103"/>
                <a:ext cx="3810" cy="85089"/>
              </a:xfrm>
              <a:custGeom>
                <a:rect b="b" l="l" r="r" t="t"/>
                <a:pathLst>
                  <a:path extrusionOk="0" h="85089" w="3810">
                    <a:moveTo>
                      <a:pt x="0" y="0"/>
                    </a:moveTo>
                    <a:lnTo>
                      <a:pt x="3048" y="39623"/>
                    </a:lnTo>
                    <a:lnTo>
                      <a:pt x="3810" y="83057"/>
                    </a:lnTo>
                    <a:lnTo>
                      <a:pt x="3810" y="83819"/>
                    </a:lnTo>
                    <a:lnTo>
                      <a:pt x="3810" y="845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17" name="Google Shape;117;g2bf26f1b775_0_0"/>
              <p:cNvSpPr/>
              <p:nvPr/>
            </p:nvSpPr>
            <p:spPr>
              <a:xfrm>
                <a:off x="4820412" y="4972049"/>
                <a:ext cx="79375" cy="120014"/>
              </a:xfrm>
              <a:custGeom>
                <a:rect b="b" l="l" r="r" t="t"/>
                <a:pathLst>
                  <a:path extrusionOk="0" h="120014" w="79375">
                    <a:moveTo>
                      <a:pt x="0" y="49530"/>
                    </a:moveTo>
                    <a:lnTo>
                      <a:pt x="29718" y="89154"/>
                    </a:lnTo>
                    <a:lnTo>
                      <a:pt x="64770" y="115062"/>
                    </a:lnTo>
                    <a:lnTo>
                      <a:pt x="69342" y="118110"/>
                    </a:lnTo>
                    <a:lnTo>
                      <a:pt x="73152" y="119634"/>
                    </a:lnTo>
                    <a:lnTo>
                      <a:pt x="78486" y="119634"/>
                    </a:lnTo>
                    <a:lnTo>
                      <a:pt x="78783" y="113002"/>
                    </a:lnTo>
                    <a:lnTo>
                      <a:pt x="78581" y="106584"/>
                    </a:lnTo>
                    <a:lnTo>
                      <a:pt x="71151" y="65151"/>
                    </a:lnTo>
                    <a:lnTo>
                      <a:pt x="59436" y="20097"/>
                    </a:lnTo>
                    <a:lnTo>
                      <a:pt x="48005" y="3048"/>
                    </a:lnTo>
                    <a:lnTo>
                      <a:pt x="46481" y="1524"/>
                    </a:lnTo>
                    <a:lnTo>
                      <a:pt x="4495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18" name="Google Shape;118;g2bf26f1b775_0_0"/>
            <p:cNvGrpSpPr/>
            <p:nvPr/>
          </p:nvGrpSpPr>
          <p:grpSpPr>
            <a:xfrm>
              <a:off x="4963071" y="4930114"/>
              <a:ext cx="790065" cy="188264"/>
              <a:chOff x="4963071" y="4930114"/>
              <a:chExt cx="790065" cy="188264"/>
            </a:xfrm>
          </p:grpSpPr>
          <p:pic>
            <p:nvPicPr>
              <p:cNvPr id="119" name="Google Shape;119;g2bf26f1b775_0_0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4963071" y="4937734"/>
                <a:ext cx="440296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" name="Google Shape;120;g2bf26f1b775_0_0"/>
              <p:cNvSpPr/>
              <p:nvPr/>
            </p:nvSpPr>
            <p:spPr>
              <a:xfrm>
                <a:off x="5444490" y="4981955"/>
                <a:ext cx="3810" cy="89535"/>
              </a:xfrm>
              <a:custGeom>
                <a:rect b="b" l="l" r="r" t="t"/>
                <a:pathLst>
                  <a:path extrusionOk="0" h="89535" w="3810">
                    <a:moveTo>
                      <a:pt x="0" y="0"/>
                    </a:moveTo>
                    <a:lnTo>
                      <a:pt x="1000" y="15430"/>
                    </a:lnTo>
                    <a:lnTo>
                      <a:pt x="1714" y="30861"/>
                    </a:lnTo>
                    <a:lnTo>
                      <a:pt x="2143" y="46291"/>
                    </a:lnTo>
                    <a:lnTo>
                      <a:pt x="2286" y="61722"/>
                    </a:lnTo>
                    <a:lnTo>
                      <a:pt x="2202" y="68687"/>
                    </a:lnTo>
                    <a:lnTo>
                      <a:pt x="2190" y="76295"/>
                    </a:lnTo>
                    <a:lnTo>
                      <a:pt x="2607" y="83474"/>
                    </a:lnTo>
                    <a:lnTo>
                      <a:pt x="381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1" name="Google Shape;121;g2bf26f1b775_0_0"/>
              <p:cNvSpPr/>
              <p:nvPr/>
            </p:nvSpPr>
            <p:spPr>
              <a:xfrm>
                <a:off x="5458968" y="4955285"/>
                <a:ext cx="60960" cy="87629"/>
              </a:xfrm>
              <a:custGeom>
                <a:rect b="b" l="l" r="r" t="t"/>
                <a:pathLst>
                  <a:path extrusionOk="0" h="87629" w="60960">
                    <a:moveTo>
                      <a:pt x="0" y="31241"/>
                    </a:moveTo>
                    <a:lnTo>
                      <a:pt x="8929" y="41981"/>
                    </a:lnTo>
                    <a:lnTo>
                      <a:pt x="17716" y="53149"/>
                    </a:lnTo>
                    <a:lnTo>
                      <a:pt x="26789" y="64031"/>
                    </a:lnTo>
                    <a:lnTo>
                      <a:pt x="36576" y="73913"/>
                    </a:lnTo>
                    <a:lnTo>
                      <a:pt x="39624" y="76199"/>
                    </a:lnTo>
                    <a:lnTo>
                      <a:pt x="51054" y="87629"/>
                    </a:lnTo>
                    <a:lnTo>
                      <a:pt x="55626" y="84581"/>
                    </a:lnTo>
                    <a:lnTo>
                      <a:pt x="60960" y="80771"/>
                    </a:lnTo>
                    <a:lnTo>
                      <a:pt x="60198" y="72389"/>
                    </a:lnTo>
                    <a:lnTo>
                      <a:pt x="60198" y="66293"/>
                    </a:lnTo>
                    <a:lnTo>
                      <a:pt x="60293" y="54292"/>
                    </a:lnTo>
                    <a:lnTo>
                      <a:pt x="60388" y="42290"/>
                    </a:lnTo>
                    <a:lnTo>
                      <a:pt x="60198" y="30289"/>
                    </a:lnTo>
                    <a:lnTo>
                      <a:pt x="59436" y="18287"/>
                    </a:lnTo>
                    <a:lnTo>
                      <a:pt x="58674" y="12191"/>
                    </a:lnTo>
                    <a:lnTo>
                      <a:pt x="57912" y="6095"/>
                    </a:lnTo>
                    <a:lnTo>
                      <a:pt x="5791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22" name="Google Shape;122;g2bf26f1b775_0_0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5555716" y="4930114"/>
                <a:ext cx="197420" cy="1213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3" name="Google Shape;123;g2bf26f1b775_0_0"/>
            <p:cNvGrpSpPr/>
            <p:nvPr/>
          </p:nvGrpSpPr>
          <p:grpSpPr>
            <a:xfrm>
              <a:off x="6100546" y="4869154"/>
              <a:ext cx="467918" cy="171000"/>
              <a:chOff x="6100546" y="4869154"/>
              <a:chExt cx="467918" cy="171000"/>
            </a:xfrm>
          </p:grpSpPr>
          <p:pic>
            <p:nvPicPr>
              <p:cNvPr id="124" name="Google Shape;124;g2bf26f1b775_0_0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100546" y="4889371"/>
                <a:ext cx="317018" cy="1507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g2bf26f1b775_0_0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444208" y="4869154"/>
                <a:ext cx="124256" cy="1326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6" name="Google Shape;126;g2bf26f1b775_0_0"/>
            <p:cNvGrpSpPr/>
            <p:nvPr/>
          </p:nvGrpSpPr>
          <p:grpSpPr>
            <a:xfrm>
              <a:off x="5352252" y="5539740"/>
              <a:ext cx="182153" cy="174997"/>
              <a:chOff x="5352252" y="5539740"/>
              <a:chExt cx="182153" cy="174997"/>
            </a:xfrm>
          </p:grpSpPr>
          <p:sp>
            <p:nvSpPr>
              <p:cNvPr id="127" name="Google Shape;127;g2bf26f1b775_0_0"/>
              <p:cNvSpPr/>
              <p:nvPr/>
            </p:nvSpPr>
            <p:spPr>
              <a:xfrm>
                <a:off x="5352252" y="5604248"/>
                <a:ext cx="155575" cy="110489"/>
              </a:xfrm>
              <a:custGeom>
                <a:rect b="b" l="l" r="r" t="t"/>
                <a:pathLst>
                  <a:path extrusionOk="0" h="110489" w="155575">
                    <a:moveTo>
                      <a:pt x="3845" y="45981"/>
                    </a:moveTo>
                    <a:lnTo>
                      <a:pt x="4536" y="57530"/>
                    </a:lnTo>
                    <a:lnTo>
                      <a:pt x="5369" y="69222"/>
                    </a:lnTo>
                    <a:lnTo>
                      <a:pt x="6203" y="80914"/>
                    </a:lnTo>
                    <a:lnTo>
                      <a:pt x="6893" y="92463"/>
                    </a:lnTo>
                    <a:lnTo>
                      <a:pt x="7655" y="98559"/>
                    </a:lnTo>
                    <a:lnTo>
                      <a:pt x="7655" y="103893"/>
                    </a:lnTo>
                    <a:lnTo>
                      <a:pt x="7655" y="109989"/>
                    </a:lnTo>
                    <a:lnTo>
                      <a:pt x="6131" y="104655"/>
                    </a:lnTo>
                    <a:lnTo>
                      <a:pt x="5369" y="103131"/>
                    </a:lnTo>
                    <a:lnTo>
                      <a:pt x="4607" y="97797"/>
                    </a:lnTo>
                    <a:lnTo>
                      <a:pt x="2405" y="86129"/>
                    </a:lnTo>
                    <a:lnTo>
                      <a:pt x="702" y="74175"/>
                    </a:lnTo>
                    <a:lnTo>
                      <a:pt x="9274" y="32170"/>
                    </a:lnTo>
                    <a:lnTo>
                      <a:pt x="27467" y="24645"/>
                    </a:lnTo>
                    <a:lnTo>
                      <a:pt x="38921" y="24884"/>
                    </a:lnTo>
                    <a:lnTo>
                      <a:pt x="73675" y="46815"/>
                    </a:lnTo>
                    <a:lnTo>
                      <a:pt x="84617" y="78747"/>
                    </a:lnTo>
                    <a:lnTo>
                      <a:pt x="85379" y="82557"/>
                    </a:lnTo>
                    <a:lnTo>
                      <a:pt x="78521" y="82557"/>
                    </a:lnTo>
                    <a:lnTo>
                      <a:pt x="73116" y="79378"/>
                    </a:lnTo>
                    <a:lnTo>
                      <a:pt x="70139" y="71985"/>
                    </a:lnTo>
                    <a:lnTo>
                      <a:pt x="68877" y="63591"/>
                    </a:lnTo>
                    <a:lnTo>
                      <a:pt x="68615" y="57411"/>
                    </a:lnTo>
                    <a:lnTo>
                      <a:pt x="68151" y="45219"/>
                    </a:lnTo>
                    <a:lnTo>
                      <a:pt x="69472" y="33027"/>
                    </a:lnTo>
                    <a:lnTo>
                      <a:pt x="96238" y="1404"/>
                    </a:lnTo>
                    <a:lnTo>
                      <a:pt x="106191" y="0"/>
                    </a:lnTo>
                    <a:lnTo>
                      <a:pt x="115859" y="1023"/>
                    </a:lnTo>
                    <a:lnTo>
                      <a:pt x="146339" y="26169"/>
                    </a:lnTo>
                    <a:lnTo>
                      <a:pt x="155483" y="55125"/>
                    </a:lnTo>
                    <a:lnTo>
                      <a:pt x="155483" y="62745"/>
                    </a:lnTo>
                    <a:lnTo>
                      <a:pt x="154721" y="68079"/>
                    </a:lnTo>
                    <a:lnTo>
                      <a:pt x="150149" y="74937"/>
                    </a:lnTo>
                    <a:lnTo>
                      <a:pt x="149387" y="756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28" name="Google Shape;128;g2bf26f1b775_0_0"/>
              <p:cNvSpPr/>
              <p:nvPr/>
            </p:nvSpPr>
            <p:spPr>
              <a:xfrm>
                <a:off x="5511545" y="5539740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29" name="Google Shape;129;g2bf26f1b775_0_0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497804" y="5803366"/>
              <a:ext cx="125780" cy="134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" name="Google Shape;130;g2bf26f1b775_0_0"/>
            <p:cNvGrpSpPr/>
            <p:nvPr/>
          </p:nvGrpSpPr>
          <p:grpSpPr>
            <a:xfrm>
              <a:off x="5536692" y="5571242"/>
              <a:ext cx="143471" cy="117875"/>
              <a:chOff x="5536692" y="5571242"/>
              <a:chExt cx="143471" cy="117875"/>
            </a:xfrm>
          </p:grpSpPr>
          <p:sp>
            <p:nvSpPr>
              <p:cNvPr id="131" name="Google Shape;131;g2bf26f1b775_0_0"/>
              <p:cNvSpPr/>
              <p:nvPr/>
            </p:nvSpPr>
            <p:spPr>
              <a:xfrm>
                <a:off x="5536692" y="5616702"/>
                <a:ext cx="10795" cy="58420"/>
              </a:xfrm>
              <a:custGeom>
                <a:rect b="b" l="l" r="r" t="t"/>
                <a:pathLst>
                  <a:path extrusionOk="0" h="58420" w="10795">
                    <a:moveTo>
                      <a:pt x="0" y="0"/>
                    </a:moveTo>
                    <a:lnTo>
                      <a:pt x="9906" y="43434"/>
                    </a:lnTo>
                    <a:lnTo>
                      <a:pt x="10668" y="51053"/>
                    </a:lnTo>
                    <a:lnTo>
                      <a:pt x="8382" y="579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32" name="Google Shape;132;g2bf26f1b775_0_0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587720" y="5571242"/>
                <a:ext cx="92443" cy="117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3" name="Google Shape;133;g2bf26f1b775_0_0"/>
            <p:cNvSpPr/>
            <p:nvPr/>
          </p:nvSpPr>
          <p:spPr>
            <a:xfrm>
              <a:off x="6048375" y="5490400"/>
              <a:ext cx="72389" cy="258445"/>
            </a:xfrm>
            <a:custGeom>
              <a:rect b="b" l="l" r="r" t="t"/>
              <a:pathLst>
                <a:path extrusionOk="0" h="258445" w="72389">
                  <a:moveTo>
                    <a:pt x="30099" y="76009"/>
                  </a:moveTo>
                  <a:lnTo>
                    <a:pt x="38457" y="64484"/>
                  </a:lnTo>
                  <a:lnTo>
                    <a:pt x="47244" y="53530"/>
                  </a:lnTo>
                  <a:lnTo>
                    <a:pt x="56030" y="42576"/>
                  </a:lnTo>
                  <a:lnTo>
                    <a:pt x="64389" y="31051"/>
                  </a:lnTo>
                  <a:lnTo>
                    <a:pt x="68091" y="24836"/>
                  </a:lnTo>
                  <a:lnTo>
                    <a:pt x="71151" y="17335"/>
                  </a:lnTo>
                  <a:lnTo>
                    <a:pt x="71782" y="9834"/>
                  </a:lnTo>
                  <a:lnTo>
                    <a:pt x="68199" y="3619"/>
                  </a:lnTo>
                  <a:lnTo>
                    <a:pt x="59805" y="23"/>
                  </a:lnTo>
                  <a:lnTo>
                    <a:pt x="49625" y="0"/>
                  </a:lnTo>
                  <a:lnTo>
                    <a:pt x="39588" y="2547"/>
                  </a:lnTo>
                  <a:lnTo>
                    <a:pt x="11430" y="35813"/>
                  </a:lnTo>
                  <a:lnTo>
                    <a:pt x="333" y="92535"/>
                  </a:lnTo>
                  <a:lnTo>
                    <a:pt x="0" y="115252"/>
                  </a:lnTo>
                  <a:lnTo>
                    <a:pt x="1381" y="137969"/>
                  </a:lnTo>
                  <a:lnTo>
                    <a:pt x="7822" y="177403"/>
                  </a:lnTo>
                  <a:lnTo>
                    <a:pt x="24003" y="228409"/>
                  </a:lnTo>
                  <a:lnTo>
                    <a:pt x="40005" y="258127"/>
                  </a:lnTo>
                  <a:lnTo>
                    <a:pt x="45339" y="258091"/>
                  </a:lnTo>
                  <a:lnTo>
                    <a:pt x="56673" y="209359"/>
                  </a:lnTo>
                  <a:lnTo>
                    <a:pt x="53006" y="164044"/>
                  </a:lnTo>
                  <a:lnTo>
                    <a:pt x="28575" y="134683"/>
                  </a:lnTo>
                  <a:lnTo>
                    <a:pt x="15335" y="133826"/>
                  </a:lnTo>
                  <a:lnTo>
                    <a:pt x="9608" y="133504"/>
                  </a:lnTo>
                  <a:lnTo>
                    <a:pt x="7239" y="130111"/>
                  </a:lnTo>
                  <a:lnTo>
                    <a:pt x="7239" y="127063"/>
                  </a:lnTo>
                  <a:lnTo>
                    <a:pt x="8001" y="125539"/>
                  </a:lnTo>
                  <a:lnTo>
                    <a:pt x="11811" y="12477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34" name="Google Shape;134;g2bf26f1b775_0_0"/>
            <p:cNvGrpSpPr/>
            <p:nvPr/>
          </p:nvGrpSpPr>
          <p:grpSpPr>
            <a:xfrm>
              <a:off x="6191891" y="5414010"/>
              <a:ext cx="309874" cy="261140"/>
              <a:chOff x="6191891" y="5414010"/>
              <a:chExt cx="309874" cy="261140"/>
            </a:xfrm>
          </p:grpSpPr>
          <p:pic>
            <p:nvPicPr>
              <p:cNvPr id="135" name="Google Shape;135;g2bf26f1b775_0_0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191891" y="5452846"/>
                <a:ext cx="215470" cy="222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g2bf26f1b775_0_0"/>
              <p:cNvSpPr/>
              <p:nvPr/>
            </p:nvSpPr>
            <p:spPr>
              <a:xfrm>
                <a:off x="6416040" y="5414010"/>
                <a:ext cx="85725" cy="238760"/>
              </a:xfrm>
              <a:custGeom>
                <a:rect b="b" l="l" r="r" t="t"/>
                <a:pathLst>
                  <a:path extrusionOk="0" h="238760" w="85725">
                    <a:moveTo>
                      <a:pt x="0" y="0"/>
                    </a:moveTo>
                    <a:lnTo>
                      <a:pt x="37076" y="17787"/>
                    </a:lnTo>
                    <a:lnTo>
                      <a:pt x="71628" y="66389"/>
                    </a:lnTo>
                    <a:lnTo>
                      <a:pt x="83820" y="108965"/>
                    </a:lnTo>
                    <a:lnTo>
                      <a:pt x="85332" y="124622"/>
                    </a:lnTo>
                    <a:lnTo>
                      <a:pt x="85058" y="140493"/>
                    </a:lnTo>
                    <a:lnTo>
                      <a:pt x="70818" y="186118"/>
                    </a:lnTo>
                    <a:lnTo>
                      <a:pt x="40386" y="225551"/>
                    </a:lnTo>
                    <a:lnTo>
                      <a:pt x="20990" y="237124"/>
                    </a:lnTo>
                    <a:lnTo>
                      <a:pt x="12954" y="23850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37" name="Google Shape;137;g2bf26f1b775_0_0"/>
            <p:cNvSpPr/>
            <p:nvPr/>
          </p:nvSpPr>
          <p:spPr>
            <a:xfrm>
              <a:off x="7866126" y="5447454"/>
              <a:ext cx="88265" cy="241935"/>
            </a:xfrm>
            <a:custGeom>
              <a:rect b="b" l="l" r="r" t="t"/>
              <a:pathLst>
                <a:path extrusionOk="0" h="241935" w="88265">
                  <a:moveTo>
                    <a:pt x="0" y="101429"/>
                  </a:moveTo>
                  <a:lnTo>
                    <a:pt x="46077" y="77533"/>
                  </a:lnTo>
                  <a:lnTo>
                    <a:pt x="77342" y="49613"/>
                  </a:lnTo>
                  <a:lnTo>
                    <a:pt x="87689" y="19502"/>
                  </a:lnTo>
                  <a:lnTo>
                    <a:pt x="84677" y="11799"/>
                  </a:lnTo>
                  <a:lnTo>
                    <a:pt x="78950" y="5667"/>
                  </a:lnTo>
                  <a:lnTo>
                    <a:pt x="70865" y="1607"/>
                  </a:lnTo>
                  <a:lnTo>
                    <a:pt x="59435" y="0"/>
                  </a:lnTo>
                  <a:lnTo>
                    <a:pt x="49148" y="1893"/>
                  </a:lnTo>
                  <a:lnTo>
                    <a:pt x="20669" y="46565"/>
                  </a:lnTo>
                  <a:lnTo>
                    <a:pt x="20466" y="99714"/>
                  </a:lnTo>
                  <a:lnTo>
                    <a:pt x="29015" y="137529"/>
                  </a:lnTo>
                  <a:lnTo>
                    <a:pt x="43815" y="185535"/>
                  </a:lnTo>
                  <a:lnTo>
                    <a:pt x="48648" y="199905"/>
                  </a:lnTo>
                  <a:lnTo>
                    <a:pt x="53340" y="214205"/>
                  </a:lnTo>
                  <a:lnTo>
                    <a:pt x="55173" y="221384"/>
                  </a:lnTo>
                  <a:lnTo>
                    <a:pt x="57721" y="229921"/>
                  </a:lnTo>
                  <a:lnTo>
                    <a:pt x="61698" y="237458"/>
                  </a:lnTo>
                  <a:lnTo>
                    <a:pt x="67818" y="241637"/>
                  </a:lnTo>
                  <a:lnTo>
                    <a:pt x="72187" y="239375"/>
                  </a:lnTo>
                  <a:lnTo>
                    <a:pt x="86391" y="185535"/>
                  </a:lnTo>
                  <a:lnTo>
                    <a:pt x="86332" y="167044"/>
                  </a:lnTo>
                  <a:lnTo>
                    <a:pt x="64198" y="127480"/>
                  </a:lnTo>
                  <a:lnTo>
                    <a:pt x="54864" y="123527"/>
                  </a:lnTo>
                  <a:lnTo>
                    <a:pt x="54102" y="123527"/>
                  </a:lnTo>
                  <a:lnTo>
                    <a:pt x="39624" y="122765"/>
                  </a:lnTo>
                  <a:lnTo>
                    <a:pt x="39624" y="122003"/>
                  </a:lnTo>
                  <a:lnTo>
                    <a:pt x="40386" y="121241"/>
                  </a:lnTo>
                  <a:lnTo>
                    <a:pt x="41148" y="119717"/>
                  </a:lnTo>
                  <a:lnTo>
                    <a:pt x="41148" y="11895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g2bf26f1b775_0_0"/>
            <p:cNvSpPr/>
            <p:nvPr/>
          </p:nvSpPr>
          <p:spPr>
            <a:xfrm>
              <a:off x="8048243" y="5465064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4571" y="22860"/>
                  </a:lnTo>
                  <a:lnTo>
                    <a:pt x="17525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g2bf26f1b775_0_0"/>
            <p:cNvSpPr/>
            <p:nvPr/>
          </p:nvSpPr>
          <p:spPr>
            <a:xfrm>
              <a:off x="8067293" y="5577078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8288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40" name="Google Shape;140;g2bf26f1b775_0_0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8216620" y="5424938"/>
              <a:ext cx="142544" cy="171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2bf26f1b775_0_0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8314287" y="5245582"/>
              <a:ext cx="80691" cy="128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g2bf26f1b775_0_0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8493988" y="5448274"/>
              <a:ext cx="216458" cy="124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g2bf26f1b775_0_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8820886" y="5394434"/>
              <a:ext cx="153212" cy="1598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0" name="Google Shape;1890;p19"/>
          <p:cNvGrpSpPr/>
          <p:nvPr/>
        </p:nvGrpSpPr>
        <p:grpSpPr>
          <a:xfrm>
            <a:off x="1219200" y="1309075"/>
            <a:ext cx="8147880" cy="4876969"/>
            <a:chOff x="3949801" y="2193797"/>
            <a:chExt cx="5950699" cy="4085209"/>
          </a:xfrm>
        </p:grpSpPr>
        <p:grpSp>
          <p:nvGrpSpPr>
            <p:cNvPr id="1891" name="Google Shape;1891;p19"/>
            <p:cNvGrpSpPr/>
            <p:nvPr/>
          </p:nvGrpSpPr>
          <p:grpSpPr>
            <a:xfrm>
              <a:off x="3949801" y="2305024"/>
              <a:ext cx="1019987" cy="229412"/>
              <a:chOff x="3949801" y="2305024"/>
              <a:chExt cx="1019987" cy="229412"/>
            </a:xfrm>
          </p:grpSpPr>
          <p:pic>
            <p:nvPicPr>
              <p:cNvPr id="1892" name="Google Shape;1892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49801" y="2333218"/>
                <a:ext cx="194646" cy="2012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3" name="Google Shape;1893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165840" y="2391261"/>
                <a:ext cx="89859" cy="1096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4" name="Google Shape;1894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276318" y="2305024"/>
                <a:ext cx="490016" cy="1924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5" name="Google Shape;1895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799050" y="2305786"/>
                <a:ext cx="170738" cy="1664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96" name="Google Shape;189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52262" y="2266924"/>
              <a:ext cx="286562" cy="2438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7" name="Google Shape;1897;p19"/>
            <p:cNvGrpSpPr/>
            <p:nvPr/>
          </p:nvGrpSpPr>
          <p:grpSpPr>
            <a:xfrm>
              <a:off x="6057112" y="2239518"/>
              <a:ext cx="393683" cy="195608"/>
              <a:chOff x="6057112" y="2239518"/>
              <a:chExt cx="393683" cy="195608"/>
            </a:xfrm>
          </p:grpSpPr>
          <p:pic>
            <p:nvPicPr>
              <p:cNvPr id="1898" name="Google Shape;1898;p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057112" y="2300452"/>
                <a:ext cx="199694" cy="1346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9" name="Google Shape;1899;p19"/>
              <p:cNvSpPr/>
              <p:nvPr/>
            </p:nvSpPr>
            <p:spPr>
              <a:xfrm>
                <a:off x="6212704" y="2239518"/>
                <a:ext cx="14604" cy="16510"/>
              </a:xfrm>
              <a:custGeom>
                <a:rect b="b" l="l" r="r" t="t"/>
                <a:pathLst>
                  <a:path extrusionOk="0" h="16510" w="14604">
                    <a:moveTo>
                      <a:pt x="2928" y="16001"/>
                    </a:moveTo>
                    <a:lnTo>
                      <a:pt x="0" y="6536"/>
                    </a:lnTo>
                    <a:lnTo>
                      <a:pt x="642" y="2571"/>
                    </a:lnTo>
                    <a:lnTo>
                      <a:pt x="5286" y="1321"/>
                    </a:lnTo>
                    <a:lnTo>
                      <a:pt x="1435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900" name="Google Shape;1900;p1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89951" y="2242540"/>
                <a:ext cx="160844" cy="153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01" name="Google Shape;1901;p19"/>
            <p:cNvGrpSpPr/>
            <p:nvPr/>
          </p:nvGrpSpPr>
          <p:grpSpPr>
            <a:xfrm>
              <a:off x="6802898" y="2193798"/>
              <a:ext cx="673592" cy="279396"/>
              <a:chOff x="6802898" y="2193798"/>
              <a:chExt cx="673592" cy="279396"/>
            </a:xfrm>
          </p:grpSpPr>
          <p:sp>
            <p:nvSpPr>
              <p:cNvPr id="1902" name="Google Shape;1902;p19"/>
              <p:cNvSpPr/>
              <p:nvPr/>
            </p:nvSpPr>
            <p:spPr>
              <a:xfrm>
                <a:off x="6802898" y="2282047"/>
                <a:ext cx="88900" cy="123189"/>
              </a:xfrm>
              <a:custGeom>
                <a:rect b="b" l="l" r="r" t="t"/>
                <a:pathLst>
                  <a:path extrusionOk="0" h="123189" w="88900">
                    <a:moveTo>
                      <a:pt x="29194" y="4714"/>
                    </a:moveTo>
                    <a:lnTo>
                      <a:pt x="24229" y="2762"/>
                    </a:lnTo>
                    <a:lnTo>
                      <a:pt x="17478" y="523"/>
                    </a:lnTo>
                    <a:lnTo>
                      <a:pt x="10870" y="0"/>
                    </a:lnTo>
                    <a:lnTo>
                      <a:pt x="6334" y="3190"/>
                    </a:lnTo>
                    <a:lnTo>
                      <a:pt x="2166" y="14120"/>
                    </a:lnTo>
                    <a:lnTo>
                      <a:pt x="428" y="26622"/>
                    </a:lnTo>
                    <a:lnTo>
                      <a:pt x="119" y="39409"/>
                    </a:lnTo>
                    <a:lnTo>
                      <a:pt x="238" y="51196"/>
                    </a:lnTo>
                    <a:lnTo>
                      <a:pt x="0" y="66579"/>
                    </a:lnTo>
                    <a:lnTo>
                      <a:pt x="12430" y="109870"/>
                    </a:lnTo>
                    <a:lnTo>
                      <a:pt x="45219" y="122729"/>
                    </a:lnTo>
                    <a:lnTo>
                      <a:pt x="57388" y="120538"/>
                    </a:lnTo>
                    <a:lnTo>
                      <a:pt x="67413" y="115371"/>
                    </a:lnTo>
                    <a:lnTo>
                      <a:pt x="75295" y="108346"/>
                    </a:lnTo>
                    <a:lnTo>
                      <a:pt x="82034" y="100179"/>
                    </a:lnTo>
                    <a:lnTo>
                      <a:pt x="88630" y="9158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6807708" y="2259222"/>
                <a:ext cx="64769" cy="59690"/>
              </a:xfrm>
              <a:custGeom>
                <a:rect b="b" l="l" r="r" t="t"/>
                <a:pathLst>
                  <a:path extrusionOk="0" h="59689" w="64770">
                    <a:moveTo>
                      <a:pt x="0" y="45065"/>
                    </a:moveTo>
                    <a:lnTo>
                      <a:pt x="7750" y="52970"/>
                    </a:lnTo>
                    <a:lnTo>
                      <a:pt x="15716" y="58019"/>
                    </a:lnTo>
                    <a:lnTo>
                      <a:pt x="24967" y="59638"/>
                    </a:lnTo>
                    <a:lnTo>
                      <a:pt x="36576" y="57257"/>
                    </a:lnTo>
                    <a:lnTo>
                      <a:pt x="64770" y="24645"/>
                    </a:lnTo>
                    <a:lnTo>
                      <a:pt x="62674" y="17918"/>
                    </a:lnTo>
                    <a:lnTo>
                      <a:pt x="26943" y="0"/>
                    </a:lnTo>
                    <a:lnTo>
                      <a:pt x="19811" y="2393"/>
                    </a:lnTo>
                    <a:lnTo>
                      <a:pt x="14704" y="10810"/>
                    </a:lnTo>
                    <a:lnTo>
                      <a:pt x="14954" y="21157"/>
                    </a:lnTo>
                    <a:lnTo>
                      <a:pt x="18204" y="31646"/>
                    </a:lnTo>
                    <a:lnTo>
                      <a:pt x="22098" y="4049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4" name="Google Shape;1904;p19"/>
              <p:cNvSpPr/>
              <p:nvPr/>
            </p:nvSpPr>
            <p:spPr>
              <a:xfrm>
                <a:off x="6908292" y="2282059"/>
                <a:ext cx="81280" cy="191135"/>
              </a:xfrm>
              <a:custGeom>
                <a:rect b="b" l="l" r="r" t="t"/>
                <a:pathLst>
                  <a:path extrusionOk="0" h="191135" w="81279">
                    <a:moveTo>
                      <a:pt x="57911" y="48136"/>
                    </a:moveTo>
                    <a:lnTo>
                      <a:pt x="43433" y="3940"/>
                    </a:lnTo>
                    <a:lnTo>
                      <a:pt x="37207" y="0"/>
                    </a:lnTo>
                    <a:lnTo>
                      <a:pt x="31337" y="1559"/>
                    </a:lnTo>
                    <a:lnTo>
                      <a:pt x="9905" y="38135"/>
                    </a:lnTo>
                    <a:lnTo>
                      <a:pt x="0" y="83379"/>
                    </a:lnTo>
                    <a:lnTo>
                      <a:pt x="1428" y="92237"/>
                    </a:lnTo>
                    <a:lnTo>
                      <a:pt x="6857" y="97666"/>
                    </a:lnTo>
                    <a:lnTo>
                      <a:pt x="17668" y="99202"/>
                    </a:lnTo>
                    <a:lnTo>
                      <a:pt x="28193" y="96809"/>
                    </a:lnTo>
                    <a:lnTo>
                      <a:pt x="38147" y="91987"/>
                    </a:lnTo>
                    <a:lnTo>
                      <a:pt x="47243" y="86236"/>
                    </a:lnTo>
                    <a:lnTo>
                      <a:pt x="54316" y="80629"/>
                    </a:lnTo>
                    <a:lnTo>
                      <a:pt x="60959" y="74521"/>
                    </a:lnTo>
                    <a:lnTo>
                      <a:pt x="67603" y="68556"/>
                    </a:lnTo>
                    <a:lnTo>
                      <a:pt x="74675" y="63376"/>
                    </a:lnTo>
                    <a:lnTo>
                      <a:pt x="75437" y="63376"/>
                    </a:lnTo>
                    <a:lnTo>
                      <a:pt x="69449" y="108787"/>
                    </a:lnTo>
                    <a:lnTo>
                      <a:pt x="66579" y="122812"/>
                    </a:lnTo>
                    <a:lnTo>
                      <a:pt x="64138" y="136838"/>
                    </a:lnTo>
                    <a:lnTo>
                      <a:pt x="62483" y="151006"/>
                    </a:lnTo>
                    <a:lnTo>
                      <a:pt x="62067" y="160782"/>
                    </a:lnTo>
                    <a:lnTo>
                      <a:pt x="62579" y="170342"/>
                    </a:lnTo>
                    <a:lnTo>
                      <a:pt x="64948" y="179189"/>
                    </a:lnTo>
                    <a:lnTo>
                      <a:pt x="70103" y="186820"/>
                    </a:lnTo>
                    <a:lnTo>
                      <a:pt x="75437" y="189868"/>
                    </a:lnTo>
                    <a:lnTo>
                      <a:pt x="76961" y="190630"/>
                    </a:lnTo>
                    <a:lnTo>
                      <a:pt x="80771" y="1898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5" name="Google Shape;1905;p19"/>
              <p:cNvSpPr/>
              <p:nvPr/>
            </p:nvSpPr>
            <p:spPr>
              <a:xfrm>
                <a:off x="7014210" y="2314956"/>
                <a:ext cx="120650" cy="64769"/>
              </a:xfrm>
              <a:custGeom>
                <a:rect b="b" l="l" r="r" t="t"/>
                <a:pathLst>
                  <a:path extrusionOk="0" h="64769" w="120650">
                    <a:moveTo>
                      <a:pt x="0" y="0"/>
                    </a:moveTo>
                    <a:lnTo>
                      <a:pt x="14478" y="48006"/>
                    </a:lnTo>
                    <a:lnTo>
                      <a:pt x="35814" y="64769"/>
                    </a:lnTo>
                    <a:lnTo>
                      <a:pt x="44255" y="63472"/>
                    </a:lnTo>
                    <a:lnTo>
                      <a:pt x="69151" y="26479"/>
                    </a:lnTo>
                    <a:lnTo>
                      <a:pt x="73152" y="8381"/>
                    </a:lnTo>
                    <a:lnTo>
                      <a:pt x="73152" y="4571"/>
                    </a:lnTo>
                    <a:lnTo>
                      <a:pt x="73152" y="3809"/>
                    </a:lnTo>
                    <a:lnTo>
                      <a:pt x="63912" y="35337"/>
                    </a:lnTo>
                    <a:lnTo>
                      <a:pt x="64377" y="43803"/>
                    </a:lnTo>
                    <a:lnTo>
                      <a:pt x="67056" y="51053"/>
                    </a:lnTo>
                    <a:lnTo>
                      <a:pt x="74747" y="58078"/>
                    </a:lnTo>
                    <a:lnTo>
                      <a:pt x="85153" y="61531"/>
                    </a:lnTo>
                    <a:lnTo>
                      <a:pt x="96416" y="62412"/>
                    </a:lnTo>
                    <a:lnTo>
                      <a:pt x="106680" y="61721"/>
                    </a:lnTo>
                    <a:lnTo>
                      <a:pt x="111252" y="60959"/>
                    </a:lnTo>
                    <a:lnTo>
                      <a:pt x="115823" y="59435"/>
                    </a:lnTo>
                    <a:lnTo>
                      <a:pt x="120396" y="5867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6" name="Google Shape;1906;p19"/>
              <p:cNvSpPr/>
              <p:nvPr/>
            </p:nvSpPr>
            <p:spPr>
              <a:xfrm>
                <a:off x="7125474" y="2270760"/>
                <a:ext cx="123189" cy="104139"/>
              </a:xfrm>
              <a:custGeom>
                <a:rect b="b" l="l" r="r" t="t"/>
                <a:pathLst>
                  <a:path extrusionOk="0" h="104139" w="123190">
                    <a:moveTo>
                      <a:pt x="71616" y="27432"/>
                    </a:moveTo>
                    <a:lnTo>
                      <a:pt x="68163" y="15109"/>
                    </a:lnTo>
                    <a:lnTo>
                      <a:pt x="63996" y="6000"/>
                    </a:lnTo>
                    <a:lnTo>
                      <a:pt x="56399" y="750"/>
                    </a:lnTo>
                    <a:lnTo>
                      <a:pt x="42660" y="0"/>
                    </a:lnTo>
                    <a:lnTo>
                      <a:pt x="31825" y="3774"/>
                    </a:lnTo>
                    <a:lnTo>
                      <a:pt x="3262" y="37695"/>
                    </a:lnTo>
                    <a:lnTo>
                      <a:pt x="0" y="58316"/>
                    </a:lnTo>
                    <a:lnTo>
                      <a:pt x="3798" y="67056"/>
                    </a:lnTo>
                    <a:lnTo>
                      <a:pt x="11918" y="73199"/>
                    </a:lnTo>
                    <a:lnTo>
                      <a:pt x="22467" y="76200"/>
                    </a:lnTo>
                    <a:lnTo>
                      <a:pt x="33587" y="76914"/>
                    </a:lnTo>
                    <a:lnTo>
                      <a:pt x="43422" y="76200"/>
                    </a:lnTo>
                    <a:lnTo>
                      <a:pt x="73902" y="48006"/>
                    </a:lnTo>
                    <a:lnTo>
                      <a:pt x="73140" y="40386"/>
                    </a:lnTo>
                    <a:lnTo>
                      <a:pt x="73140" y="32766"/>
                    </a:lnTo>
                    <a:lnTo>
                      <a:pt x="73140" y="32004"/>
                    </a:lnTo>
                    <a:lnTo>
                      <a:pt x="73140" y="31242"/>
                    </a:lnTo>
                    <a:lnTo>
                      <a:pt x="73140" y="30480"/>
                    </a:lnTo>
                    <a:lnTo>
                      <a:pt x="70092" y="34290"/>
                    </a:lnTo>
                    <a:lnTo>
                      <a:pt x="69330" y="38862"/>
                    </a:lnTo>
                    <a:lnTo>
                      <a:pt x="69330" y="44958"/>
                    </a:lnTo>
                    <a:lnTo>
                      <a:pt x="69163" y="54316"/>
                    </a:lnTo>
                    <a:lnTo>
                      <a:pt x="83712" y="96869"/>
                    </a:lnTo>
                    <a:lnTo>
                      <a:pt x="101334" y="103632"/>
                    </a:lnTo>
                    <a:lnTo>
                      <a:pt x="112002" y="103632"/>
                    </a:lnTo>
                    <a:lnTo>
                      <a:pt x="115812" y="103632"/>
                    </a:lnTo>
                    <a:lnTo>
                      <a:pt x="122670" y="9982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7" name="Google Shape;1907;p19"/>
              <p:cNvSpPr/>
              <p:nvPr/>
            </p:nvSpPr>
            <p:spPr>
              <a:xfrm>
                <a:off x="7274719" y="2218944"/>
                <a:ext cx="17780" cy="133350"/>
              </a:xfrm>
              <a:custGeom>
                <a:rect b="b" l="l" r="r" t="t"/>
                <a:pathLst>
                  <a:path extrusionOk="0" h="133350" w="17779">
                    <a:moveTo>
                      <a:pt x="2381" y="0"/>
                    </a:moveTo>
                    <a:lnTo>
                      <a:pt x="654" y="10953"/>
                    </a:lnTo>
                    <a:lnTo>
                      <a:pt x="0" y="21335"/>
                    </a:lnTo>
                    <a:lnTo>
                      <a:pt x="345" y="31718"/>
                    </a:lnTo>
                    <a:lnTo>
                      <a:pt x="1619" y="42672"/>
                    </a:lnTo>
                    <a:lnTo>
                      <a:pt x="4679" y="62102"/>
                    </a:lnTo>
                    <a:lnTo>
                      <a:pt x="7239" y="81534"/>
                    </a:lnTo>
                    <a:lnTo>
                      <a:pt x="9655" y="100964"/>
                    </a:lnTo>
                    <a:lnTo>
                      <a:pt x="12287" y="120396"/>
                    </a:lnTo>
                    <a:lnTo>
                      <a:pt x="14573" y="127254"/>
                    </a:lnTo>
                    <a:lnTo>
                      <a:pt x="14573" y="129539"/>
                    </a:lnTo>
                    <a:lnTo>
                      <a:pt x="17621" y="1333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8" name="Google Shape;1908;p19"/>
              <p:cNvSpPr/>
              <p:nvPr/>
            </p:nvSpPr>
            <p:spPr>
              <a:xfrm>
                <a:off x="7330535" y="2310384"/>
                <a:ext cx="2540" cy="45720"/>
              </a:xfrm>
              <a:custGeom>
                <a:rect b="b" l="l" r="r" t="t"/>
                <a:pathLst>
                  <a:path extrusionOk="0" h="45719" w="2540">
                    <a:moveTo>
                      <a:pt x="666" y="0"/>
                    </a:moveTo>
                    <a:lnTo>
                      <a:pt x="369" y="11430"/>
                    </a:lnTo>
                    <a:lnTo>
                      <a:pt x="0" y="23431"/>
                    </a:lnTo>
                    <a:lnTo>
                      <a:pt x="345" y="35147"/>
                    </a:lnTo>
                    <a:lnTo>
                      <a:pt x="2190" y="457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09" name="Google Shape;1909;p19"/>
              <p:cNvSpPr/>
              <p:nvPr/>
            </p:nvSpPr>
            <p:spPr>
              <a:xfrm>
                <a:off x="7316724" y="219379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0" name="Google Shape;1910;p19"/>
              <p:cNvSpPr/>
              <p:nvPr/>
            </p:nvSpPr>
            <p:spPr>
              <a:xfrm>
                <a:off x="7387590" y="2237232"/>
                <a:ext cx="6350" cy="109220"/>
              </a:xfrm>
              <a:custGeom>
                <a:rect b="b" l="l" r="r" t="t"/>
                <a:pathLst>
                  <a:path extrusionOk="0" h="109219" w="6350">
                    <a:moveTo>
                      <a:pt x="6096" y="0"/>
                    </a:moveTo>
                    <a:lnTo>
                      <a:pt x="5512" y="12573"/>
                    </a:lnTo>
                    <a:lnTo>
                      <a:pt x="4857" y="25146"/>
                    </a:lnTo>
                    <a:lnTo>
                      <a:pt x="4060" y="37719"/>
                    </a:lnTo>
                    <a:lnTo>
                      <a:pt x="3048" y="50292"/>
                    </a:lnTo>
                    <a:lnTo>
                      <a:pt x="2702" y="62281"/>
                    </a:lnTo>
                    <a:lnTo>
                      <a:pt x="2571" y="74199"/>
                    </a:lnTo>
                    <a:lnTo>
                      <a:pt x="2297" y="85975"/>
                    </a:lnTo>
                    <a:lnTo>
                      <a:pt x="1524" y="97536"/>
                    </a:lnTo>
                    <a:lnTo>
                      <a:pt x="1524" y="103632"/>
                    </a:lnTo>
                    <a:lnTo>
                      <a:pt x="1524" y="105918"/>
                    </a:lnTo>
                    <a:lnTo>
                      <a:pt x="0" y="10896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1" name="Google Shape;1911;p19"/>
              <p:cNvSpPr/>
              <p:nvPr/>
            </p:nvSpPr>
            <p:spPr>
              <a:xfrm>
                <a:off x="7357110" y="2288286"/>
                <a:ext cx="119380" cy="158750"/>
              </a:xfrm>
              <a:custGeom>
                <a:rect b="b" l="l" r="r" t="t"/>
                <a:pathLst>
                  <a:path extrusionOk="0" h="158750" w="119379">
                    <a:moveTo>
                      <a:pt x="12953" y="12953"/>
                    </a:moveTo>
                    <a:lnTo>
                      <a:pt x="22776" y="12572"/>
                    </a:lnTo>
                    <a:lnTo>
                      <a:pt x="32670" y="12191"/>
                    </a:lnTo>
                    <a:lnTo>
                      <a:pt x="42421" y="11239"/>
                    </a:lnTo>
                    <a:lnTo>
                      <a:pt x="51815" y="9143"/>
                    </a:lnTo>
                    <a:lnTo>
                      <a:pt x="58435" y="7072"/>
                    </a:lnTo>
                    <a:lnTo>
                      <a:pt x="64769" y="4571"/>
                    </a:lnTo>
                    <a:lnTo>
                      <a:pt x="71104" y="2071"/>
                    </a:lnTo>
                    <a:lnTo>
                      <a:pt x="77723" y="0"/>
                    </a:lnTo>
                    <a:lnTo>
                      <a:pt x="78485" y="0"/>
                    </a:lnTo>
                    <a:lnTo>
                      <a:pt x="79247" y="6095"/>
                    </a:lnTo>
                    <a:lnTo>
                      <a:pt x="79247" y="12191"/>
                    </a:lnTo>
                    <a:lnTo>
                      <a:pt x="78485" y="18287"/>
                    </a:lnTo>
                    <a:lnTo>
                      <a:pt x="77628" y="24276"/>
                    </a:lnTo>
                    <a:lnTo>
                      <a:pt x="76771" y="31908"/>
                    </a:lnTo>
                    <a:lnTo>
                      <a:pt x="76771" y="39397"/>
                    </a:lnTo>
                    <a:lnTo>
                      <a:pt x="78485" y="44957"/>
                    </a:lnTo>
                    <a:lnTo>
                      <a:pt x="83796" y="47934"/>
                    </a:lnTo>
                    <a:lnTo>
                      <a:pt x="90677" y="48196"/>
                    </a:lnTo>
                    <a:lnTo>
                      <a:pt x="97559" y="46458"/>
                    </a:lnTo>
                    <a:lnTo>
                      <a:pt x="115823" y="18287"/>
                    </a:lnTo>
                    <a:lnTo>
                      <a:pt x="115061" y="11429"/>
                    </a:lnTo>
                    <a:lnTo>
                      <a:pt x="117347" y="6857"/>
                    </a:lnTo>
                    <a:lnTo>
                      <a:pt x="118109" y="6857"/>
                    </a:lnTo>
                    <a:lnTo>
                      <a:pt x="118407" y="34409"/>
                    </a:lnTo>
                    <a:lnTo>
                      <a:pt x="118776" y="62102"/>
                    </a:lnTo>
                    <a:lnTo>
                      <a:pt x="116585" y="117347"/>
                    </a:lnTo>
                    <a:lnTo>
                      <a:pt x="104393" y="155447"/>
                    </a:lnTo>
                    <a:lnTo>
                      <a:pt x="84010" y="158591"/>
                    </a:lnTo>
                    <a:lnTo>
                      <a:pt x="72247" y="157055"/>
                    </a:lnTo>
                    <a:lnTo>
                      <a:pt x="62483" y="155447"/>
                    </a:lnTo>
                    <a:lnTo>
                      <a:pt x="45970" y="151328"/>
                    </a:lnTo>
                    <a:lnTo>
                      <a:pt x="30384" y="145922"/>
                    </a:lnTo>
                    <a:lnTo>
                      <a:pt x="15228" y="139374"/>
                    </a:lnTo>
                    <a:lnTo>
                      <a:pt x="0" y="13182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12" name="Google Shape;1912;p19"/>
            <p:cNvGrpSpPr/>
            <p:nvPr/>
          </p:nvGrpSpPr>
          <p:grpSpPr>
            <a:xfrm>
              <a:off x="7795260" y="2193797"/>
              <a:ext cx="836422" cy="193929"/>
              <a:chOff x="7795260" y="2193797"/>
              <a:chExt cx="836422" cy="193929"/>
            </a:xfrm>
          </p:grpSpPr>
          <p:sp>
            <p:nvSpPr>
              <p:cNvPr id="1913" name="Google Shape;1913;p19"/>
              <p:cNvSpPr/>
              <p:nvPr/>
            </p:nvSpPr>
            <p:spPr>
              <a:xfrm>
                <a:off x="7795260" y="2260091"/>
                <a:ext cx="52069" cy="106045"/>
              </a:xfrm>
              <a:custGeom>
                <a:rect b="b" l="l" r="r" t="t"/>
                <a:pathLst>
                  <a:path extrusionOk="0" h="106044" w="52070">
                    <a:moveTo>
                      <a:pt x="44957" y="0"/>
                    </a:moveTo>
                    <a:lnTo>
                      <a:pt x="8381" y="16764"/>
                    </a:lnTo>
                    <a:lnTo>
                      <a:pt x="0" y="63246"/>
                    </a:lnTo>
                    <a:lnTo>
                      <a:pt x="1059" y="74449"/>
                    </a:lnTo>
                    <a:lnTo>
                      <a:pt x="27384" y="104203"/>
                    </a:lnTo>
                    <a:lnTo>
                      <a:pt x="43386" y="105632"/>
                    </a:lnTo>
                    <a:lnTo>
                      <a:pt x="51815" y="10591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4" name="Google Shape;1914;p19"/>
              <p:cNvSpPr/>
              <p:nvPr/>
            </p:nvSpPr>
            <p:spPr>
              <a:xfrm>
                <a:off x="7868043" y="2297429"/>
                <a:ext cx="71120" cy="70485"/>
              </a:xfrm>
              <a:custGeom>
                <a:rect b="b" l="l" r="r" t="t"/>
                <a:pathLst>
                  <a:path extrusionOk="0" h="70485" w="71120">
                    <a:moveTo>
                      <a:pt x="11037" y="3810"/>
                    </a:moveTo>
                    <a:lnTo>
                      <a:pt x="4881" y="13977"/>
                    </a:lnTo>
                    <a:lnTo>
                      <a:pt x="1226" y="22860"/>
                    </a:lnTo>
                    <a:lnTo>
                      <a:pt x="0" y="32313"/>
                    </a:lnTo>
                    <a:lnTo>
                      <a:pt x="1131" y="44196"/>
                    </a:lnTo>
                    <a:lnTo>
                      <a:pt x="33218" y="69865"/>
                    </a:lnTo>
                    <a:lnTo>
                      <a:pt x="42755" y="67246"/>
                    </a:lnTo>
                    <a:lnTo>
                      <a:pt x="69139" y="36480"/>
                    </a:lnTo>
                    <a:lnTo>
                      <a:pt x="70830" y="25610"/>
                    </a:lnTo>
                    <a:lnTo>
                      <a:pt x="68949" y="15240"/>
                    </a:lnTo>
                    <a:lnTo>
                      <a:pt x="63793" y="8143"/>
                    </a:lnTo>
                    <a:lnTo>
                      <a:pt x="56852" y="3619"/>
                    </a:lnTo>
                    <a:lnTo>
                      <a:pt x="48910" y="1095"/>
                    </a:lnTo>
                    <a:lnTo>
                      <a:pt x="40755" y="0"/>
                    </a:lnTo>
                    <a:lnTo>
                      <a:pt x="36945" y="0"/>
                    </a:lnTo>
                    <a:lnTo>
                      <a:pt x="25515" y="3810"/>
                    </a:lnTo>
                    <a:lnTo>
                      <a:pt x="31611" y="9906"/>
                    </a:lnTo>
                    <a:lnTo>
                      <a:pt x="33897" y="10668"/>
                    </a:lnTo>
                    <a:lnTo>
                      <a:pt x="35421" y="11430"/>
                    </a:lnTo>
                    <a:lnTo>
                      <a:pt x="37707" y="121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5" name="Google Shape;1915;p19"/>
              <p:cNvSpPr/>
              <p:nvPr/>
            </p:nvSpPr>
            <p:spPr>
              <a:xfrm>
                <a:off x="7945374" y="2304347"/>
                <a:ext cx="85090" cy="75565"/>
              </a:xfrm>
              <a:custGeom>
                <a:rect b="b" l="l" r="r" t="t"/>
                <a:pathLst>
                  <a:path extrusionOk="0" h="75564" w="85090">
                    <a:moveTo>
                      <a:pt x="0" y="4512"/>
                    </a:moveTo>
                    <a:lnTo>
                      <a:pt x="12192" y="5274"/>
                    </a:lnTo>
                    <a:lnTo>
                      <a:pt x="15240" y="5274"/>
                    </a:lnTo>
                    <a:lnTo>
                      <a:pt x="17526" y="18990"/>
                    </a:lnTo>
                    <a:lnTo>
                      <a:pt x="18728" y="27682"/>
                    </a:lnTo>
                    <a:lnTo>
                      <a:pt x="19145" y="36516"/>
                    </a:lnTo>
                    <a:lnTo>
                      <a:pt x="19133" y="45350"/>
                    </a:lnTo>
                    <a:lnTo>
                      <a:pt x="19050" y="54042"/>
                    </a:lnTo>
                    <a:lnTo>
                      <a:pt x="19050" y="60138"/>
                    </a:lnTo>
                    <a:lnTo>
                      <a:pt x="17526" y="70044"/>
                    </a:lnTo>
                    <a:lnTo>
                      <a:pt x="20574" y="75378"/>
                    </a:lnTo>
                    <a:lnTo>
                      <a:pt x="20264" y="62567"/>
                    </a:lnTo>
                    <a:lnTo>
                      <a:pt x="19812" y="49470"/>
                    </a:lnTo>
                    <a:lnTo>
                      <a:pt x="19931" y="36373"/>
                    </a:lnTo>
                    <a:lnTo>
                      <a:pt x="38100" y="1464"/>
                    </a:lnTo>
                    <a:lnTo>
                      <a:pt x="47672" y="0"/>
                    </a:lnTo>
                    <a:lnTo>
                      <a:pt x="57531" y="1178"/>
                    </a:lnTo>
                    <a:lnTo>
                      <a:pt x="83998" y="33325"/>
                    </a:lnTo>
                    <a:lnTo>
                      <a:pt x="84582" y="41850"/>
                    </a:lnTo>
                    <a:lnTo>
                      <a:pt x="84582" y="44898"/>
                    </a:lnTo>
                    <a:lnTo>
                      <a:pt x="84582" y="47184"/>
                    </a:lnTo>
                    <a:lnTo>
                      <a:pt x="84582" y="502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6" name="Google Shape;1916;p19"/>
              <p:cNvSpPr/>
              <p:nvPr/>
            </p:nvSpPr>
            <p:spPr>
              <a:xfrm>
                <a:off x="8036814" y="2252471"/>
                <a:ext cx="68580" cy="135255"/>
              </a:xfrm>
              <a:custGeom>
                <a:rect b="b" l="l" r="r" t="t"/>
                <a:pathLst>
                  <a:path extrusionOk="0" h="135255" w="68579">
                    <a:moveTo>
                      <a:pt x="47244" y="28194"/>
                    </a:moveTo>
                    <a:lnTo>
                      <a:pt x="47755" y="22502"/>
                    </a:lnTo>
                    <a:lnTo>
                      <a:pt x="47910" y="12382"/>
                    </a:lnTo>
                    <a:lnTo>
                      <a:pt x="45636" y="3119"/>
                    </a:lnTo>
                    <a:lnTo>
                      <a:pt x="38862" y="0"/>
                    </a:lnTo>
                    <a:lnTo>
                      <a:pt x="30563" y="4441"/>
                    </a:lnTo>
                    <a:lnTo>
                      <a:pt x="11572" y="41826"/>
                    </a:lnTo>
                    <a:lnTo>
                      <a:pt x="9334" y="54387"/>
                    </a:lnTo>
                    <a:lnTo>
                      <a:pt x="9667" y="66805"/>
                    </a:lnTo>
                    <a:lnTo>
                      <a:pt x="42541" y="98298"/>
                    </a:lnTo>
                    <a:lnTo>
                      <a:pt x="59436" y="105156"/>
                    </a:lnTo>
                    <a:lnTo>
                      <a:pt x="64008" y="107442"/>
                    </a:lnTo>
                    <a:lnTo>
                      <a:pt x="29694" y="132087"/>
                    </a:lnTo>
                    <a:lnTo>
                      <a:pt x="10691" y="134897"/>
                    </a:lnTo>
                    <a:lnTo>
                      <a:pt x="762" y="134874"/>
                    </a:lnTo>
                    <a:lnTo>
                      <a:pt x="0" y="126492"/>
                    </a:lnTo>
                    <a:lnTo>
                      <a:pt x="0" y="123444"/>
                    </a:lnTo>
                    <a:lnTo>
                      <a:pt x="0" y="11811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19"/>
              <p:cNvSpPr/>
              <p:nvPr/>
            </p:nvSpPr>
            <p:spPr>
              <a:xfrm>
                <a:off x="8118348" y="2237231"/>
                <a:ext cx="26670" cy="125095"/>
              </a:xfrm>
              <a:custGeom>
                <a:rect b="b" l="l" r="r" t="t"/>
                <a:pathLst>
                  <a:path extrusionOk="0" h="125094" w="26670">
                    <a:moveTo>
                      <a:pt x="0" y="0"/>
                    </a:moveTo>
                    <a:lnTo>
                      <a:pt x="2512" y="11310"/>
                    </a:lnTo>
                    <a:lnTo>
                      <a:pt x="5238" y="22478"/>
                    </a:lnTo>
                    <a:lnTo>
                      <a:pt x="7822" y="33647"/>
                    </a:lnTo>
                    <a:lnTo>
                      <a:pt x="9906" y="44958"/>
                    </a:lnTo>
                    <a:lnTo>
                      <a:pt x="12192" y="57078"/>
                    </a:lnTo>
                    <a:lnTo>
                      <a:pt x="14478" y="69342"/>
                    </a:lnTo>
                    <a:lnTo>
                      <a:pt x="16764" y="81605"/>
                    </a:lnTo>
                    <a:lnTo>
                      <a:pt x="19050" y="93726"/>
                    </a:lnTo>
                    <a:lnTo>
                      <a:pt x="20133" y="101929"/>
                    </a:lnTo>
                    <a:lnTo>
                      <a:pt x="21431" y="109632"/>
                    </a:lnTo>
                    <a:lnTo>
                      <a:pt x="23443" y="117193"/>
                    </a:lnTo>
                    <a:lnTo>
                      <a:pt x="26670" y="1249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19"/>
              <p:cNvSpPr/>
              <p:nvPr/>
            </p:nvSpPr>
            <p:spPr>
              <a:xfrm>
                <a:off x="8136386" y="2250947"/>
                <a:ext cx="107950" cy="104139"/>
              </a:xfrm>
              <a:custGeom>
                <a:rect b="b" l="l" r="r" t="t"/>
                <a:pathLst>
                  <a:path extrusionOk="0" h="104139" w="107950">
                    <a:moveTo>
                      <a:pt x="4822" y="67056"/>
                    </a:moveTo>
                    <a:lnTo>
                      <a:pt x="3690" y="62650"/>
                    </a:lnTo>
                    <a:lnTo>
                      <a:pt x="1488" y="54102"/>
                    </a:lnTo>
                    <a:lnTo>
                      <a:pt x="0" y="44981"/>
                    </a:lnTo>
                    <a:lnTo>
                      <a:pt x="1012" y="38862"/>
                    </a:lnTo>
                    <a:lnTo>
                      <a:pt x="6012" y="35897"/>
                    </a:lnTo>
                    <a:lnTo>
                      <a:pt x="13013" y="34575"/>
                    </a:lnTo>
                    <a:lnTo>
                      <a:pt x="20300" y="34254"/>
                    </a:lnTo>
                    <a:lnTo>
                      <a:pt x="26158" y="34290"/>
                    </a:lnTo>
                    <a:lnTo>
                      <a:pt x="65782" y="50292"/>
                    </a:lnTo>
                    <a:lnTo>
                      <a:pt x="89404" y="82296"/>
                    </a:lnTo>
                    <a:lnTo>
                      <a:pt x="93214" y="98298"/>
                    </a:lnTo>
                    <a:lnTo>
                      <a:pt x="85594" y="100584"/>
                    </a:lnTo>
                    <a:lnTo>
                      <a:pt x="76450" y="103632"/>
                    </a:lnTo>
                    <a:lnTo>
                      <a:pt x="74164" y="94488"/>
                    </a:lnTo>
                    <a:lnTo>
                      <a:pt x="72640" y="86868"/>
                    </a:lnTo>
                    <a:lnTo>
                      <a:pt x="71413" y="70770"/>
                    </a:lnTo>
                    <a:lnTo>
                      <a:pt x="73116" y="54673"/>
                    </a:lnTo>
                    <a:lnTo>
                      <a:pt x="87868" y="15323"/>
                    </a:lnTo>
                    <a:lnTo>
                      <a:pt x="99274" y="3583"/>
                    </a:lnTo>
                    <a:lnTo>
                      <a:pt x="107692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19"/>
              <p:cNvSpPr/>
              <p:nvPr/>
            </p:nvSpPr>
            <p:spPr>
              <a:xfrm>
                <a:off x="8261604" y="2255519"/>
                <a:ext cx="93980" cy="86995"/>
              </a:xfrm>
              <a:custGeom>
                <a:rect b="b" l="l" r="r" t="t"/>
                <a:pathLst>
                  <a:path extrusionOk="0" h="86994" w="93979">
                    <a:moveTo>
                      <a:pt x="51053" y="44196"/>
                    </a:moveTo>
                    <a:lnTo>
                      <a:pt x="51542" y="36433"/>
                    </a:lnTo>
                    <a:lnTo>
                      <a:pt x="52101" y="22098"/>
                    </a:lnTo>
                    <a:lnTo>
                      <a:pt x="51375" y="7762"/>
                    </a:lnTo>
                    <a:lnTo>
                      <a:pt x="48005" y="0"/>
                    </a:lnTo>
                    <a:lnTo>
                      <a:pt x="40540" y="500"/>
                    </a:lnTo>
                    <a:lnTo>
                      <a:pt x="9334" y="39338"/>
                    </a:lnTo>
                    <a:lnTo>
                      <a:pt x="0" y="73914"/>
                    </a:lnTo>
                    <a:lnTo>
                      <a:pt x="0" y="82296"/>
                    </a:lnTo>
                    <a:lnTo>
                      <a:pt x="12191" y="83820"/>
                    </a:lnTo>
                    <a:lnTo>
                      <a:pt x="21050" y="84081"/>
                    </a:lnTo>
                    <a:lnTo>
                      <a:pt x="29336" y="82486"/>
                    </a:lnTo>
                    <a:lnTo>
                      <a:pt x="56518" y="52149"/>
                    </a:lnTo>
                    <a:lnTo>
                      <a:pt x="60197" y="35814"/>
                    </a:lnTo>
                    <a:lnTo>
                      <a:pt x="60959" y="32004"/>
                    </a:lnTo>
                    <a:lnTo>
                      <a:pt x="60959" y="38862"/>
                    </a:lnTo>
                    <a:lnTo>
                      <a:pt x="60197" y="45720"/>
                    </a:lnTo>
                    <a:lnTo>
                      <a:pt x="60197" y="51816"/>
                    </a:lnTo>
                    <a:lnTo>
                      <a:pt x="76961" y="86868"/>
                    </a:lnTo>
                    <a:lnTo>
                      <a:pt x="85343" y="86106"/>
                    </a:lnTo>
                    <a:lnTo>
                      <a:pt x="93725" y="868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19"/>
              <p:cNvSpPr/>
              <p:nvPr/>
            </p:nvSpPr>
            <p:spPr>
              <a:xfrm>
                <a:off x="8381261" y="2290571"/>
                <a:ext cx="12700" cy="43180"/>
              </a:xfrm>
              <a:custGeom>
                <a:rect b="b" l="l" r="r" t="t"/>
                <a:pathLst>
                  <a:path extrusionOk="0" h="43180" w="12700">
                    <a:moveTo>
                      <a:pt x="8358" y="0"/>
                    </a:moveTo>
                    <a:lnTo>
                      <a:pt x="4714" y="8393"/>
                    </a:lnTo>
                    <a:lnTo>
                      <a:pt x="1500" y="17430"/>
                    </a:lnTo>
                    <a:lnTo>
                      <a:pt x="0" y="26896"/>
                    </a:lnTo>
                    <a:lnTo>
                      <a:pt x="1500" y="36576"/>
                    </a:lnTo>
                    <a:lnTo>
                      <a:pt x="3024" y="41910"/>
                    </a:lnTo>
                    <a:lnTo>
                      <a:pt x="7596" y="41910"/>
                    </a:lnTo>
                    <a:lnTo>
                      <a:pt x="12168" y="4267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19"/>
              <p:cNvSpPr/>
              <p:nvPr/>
            </p:nvSpPr>
            <p:spPr>
              <a:xfrm>
                <a:off x="8372094" y="2212847"/>
                <a:ext cx="15240" cy="7620"/>
              </a:xfrm>
              <a:custGeom>
                <a:rect b="b" l="l" r="r" t="t"/>
                <a:pathLst>
                  <a:path extrusionOk="0" h="7619" w="15240">
                    <a:moveTo>
                      <a:pt x="15240" y="7620"/>
                    </a:moveTo>
                    <a:lnTo>
                      <a:pt x="6096" y="2286"/>
                    </a:lnTo>
                    <a:lnTo>
                      <a:pt x="6096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19"/>
              <p:cNvSpPr/>
              <p:nvPr/>
            </p:nvSpPr>
            <p:spPr>
              <a:xfrm>
                <a:off x="8431839" y="2253138"/>
                <a:ext cx="60325" cy="66040"/>
              </a:xfrm>
              <a:custGeom>
                <a:rect b="b" l="l" r="r" t="t"/>
                <a:pathLst>
                  <a:path extrusionOk="0" h="66039" w="60325">
                    <a:moveTo>
                      <a:pt x="18740" y="35147"/>
                    </a:moveTo>
                    <a:lnTo>
                      <a:pt x="8072" y="65627"/>
                    </a:lnTo>
                    <a:lnTo>
                      <a:pt x="5786" y="63341"/>
                    </a:lnTo>
                    <a:lnTo>
                      <a:pt x="1952" y="58197"/>
                    </a:lnTo>
                    <a:lnTo>
                      <a:pt x="261" y="50768"/>
                    </a:lnTo>
                    <a:lnTo>
                      <a:pt x="0" y="42767"/>
                    </a:lnTo>
                    <a:lnTo>
                      <a:pt x="452" y="35909"/>
                    </a:lnTo>
                    <a:lnTo>
                      <a:pt x="25360" y="392"/>
                    </a:lnTo>
                    <a:lnTo>
                      <a:pt x="32265" y="0"/>
                    </a:lnTo>
                    <a:lnTo>
                      <a:pt x="38885" y="1750"/>
                    </a:lnTo>
                    <a:lnTo>
                      <a:pt x="60162" y="39707"/>
                    </a:lnTo>
                    <a:lnTo>
                      <a:pt x="59793" y="46481"/>
                    </a:lnTo>
                    <a:lnTo>
                      <a:pt x="58709" y="53113"/>
                    </a:lnTo>
                    <a:lnTo>
                      <a:pt x="56840" y="59531"/>
                    </a:lnTo>
                    <a:lnTo>
                      <a:pt x="56078" y="62579"/>
                    </a:lnTo>
                    <a:lnTo>
                      <a:pt x="56078" y="63341"/>
                    </a:lnTo>
                    <a:lnTo>
                      <a:pt x="55316" y="6486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19"/>
              <p:cNvSpPr/>
              <p:nvPr/>
            </p:nvSpPr>
            <p:spPr>
              <a:xfrm>
                <a:off x="8523160" y="2193797"/>
                <a:ext cx="14604" cy="130810"/>
              </a:xfrm>
              <a:custGeom>
                <a:rect b="b" l="l" r="r" t="t"/>
                <a:pathLst>
                  <a:path extrusionOk="0" h="130810" w="14604">
                    <a:moveTo>
                      <a:pt x="1333" y="0"/>
                    </a:moveTo>
                    <a:lnTo>
                      <a:pt x="809" y="27217"/>
                    </a:lnTo>
                    <a:lnTo>
                      <a:pt x="0" y="54863"/>
                    </a:lnTo>
                    <a:lnTo>
                      <a:pt x="47" y="82510"/>
                    </a:lnTo>
                    <a:lnTo>
                      <a:pt x="2095" y="109728"/>
                    </a:lnTo>
                    <a:lnTo>
                      <a:pt x="2857" y="120396"/>
                    </a:lnTo>
                    <a:lnTo>
                      <a:pt x="4381" y="128016"/>
                    </a:lnTo>
                    <a:lnTo>
                      <a:pt x="14287" y="13030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19"/>
              <p:cNvSpPr/>
              <p:nvPr/>
            </p:nvSpPr>
            <p:spPr>
              <a:xfrm>
                <a:off x="8516112" y="2228849"/>
                <a:ext cx="115570" cy="88265"/>
              </a:xfrm>
              <a:custGeom>
                <a:rect b="b" l="l" r="r" t="t"/>
                <a:pathLst>
                  <a:path extrusionOk="0" h="88264" w="115570">
                    <a:moveTo>
                      <a:pt x="28194" y="54863"/>
                    </a:moveTo>
                    <a:lnTo>
                      <a:pt x="38100" y="12191"/>
                    </a:lnTo>
                    <a:lnTo>
                      <a:pt x="50292" y="2285"/>
                    </a:lnTo>
                    <a:lnTo>
                      <a:pt x="52578" y="761"/>
                    </a:lnTo>
                    <a:lnTo>
                      <a:pt x="54864" y="761"/>
                    </a:lnTo>
                    <a:lnTo>
                      <a:pt x="57150" y="0"/>
                    </a:lnTo>
                    <a:lnTo>
                      <a:pt x="57912" y="6095"/>
                    </a:lnTo>
                    <a:lnTo>
                      <a:pt x="83058" y="38861"/>
                    </a:lnTo>
                    <a:lnTo>
                      <a:pt x="89999" y="44374"/>
                    </a:lnTo>
                    <a:lnTo>
                      <a:pt x="96869" y="49815"/>
                    </a:lnTo>
                    <a:lnTo>
                      <a:pt x="103310" y="55685"/>
                    </a:lnTo>
                    <a:lnTo>
                      <a:pt x="108966" y="62483"/>
                    </a:lnTo>
                    <a:lnTo>
                      <a:pt x="115062" y="70865"/>
                    </a:lnTo>
                    <a:lnTo>
                      <a:pt x="110490" y="74675"/>
                    </a:lnTo>
                    <a:lnTo>
                      <a:pt x="66198" y="85534"/>
                    </a:lnTo>
                    <a:lnTo>
                      <a:pt x="29718" y="87629"/>
                    </a:lnTo>
                    <a:lnTo>
                      <a:pt x="21431" y="87999"/>
                    </a:lnTo>
                    <a:lnTo>
                      <a:pt x="14287" y="87725"/>
                    </a:lnTo>
                    <a:lnTo>
                      <a:pt x="7429" y="86451"/>
                    </a:lnTo>
                    <a:lnTo>
                      <a:pt x="0" y="8381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25" name="Google Shape;1925;p19"/>
            <p:cNvSpPr/>
            <p:nvPr/>
          </p:nvSpPr>
          <p:spPr>
            <a:xfrm>
              <a:off x="3960876" y="2564129"/>
              <a:ext cx="4549140" cy="171450"/>
            </a:xfrm>
            <a:custGeom>
              <a:rect b="b" l="l" r="r" t="t"/>
              <a:pathLst>
                <a:path extrusionOk="0" h="171450" w="4549140">
                  <a:moveTo>
                    <a:pt x="0" y="171450"/>
                  </a:moveTo>
                  <a:lnTo>
                    <a:pt x="35813" y="148590"/>
                  </a:lnTo>
                  <a:lnTo>
                    <a:pt x="82296" y="147066"/>
                  </a:lnTo>
                  <a:lnTo>
                    <a:pt x="105679" y="147518"/>
                  </a:lnTo>
                  <a:lnTo>
                    <a:pt x="128778" y="147828"/>
                  </a:lnTo>
                  <a:lnTo>
                    <a:pt x="168211" y="148066"/>
                  </a:lnTo>
                  <a:lnTo>
                    <a:pt x="207645" y="148590"/>
                  </a:lnTo>
                  <a:lnTo>
                    <a:pt x="247078" y="149113"/>
                  </a:lnTo>
                  <a:lnTo>
                    <a:pt x="286512" y="149352"/>
                  </a:lnTo>
                  <a:lnTo>
                    <a:pt x="340352" y="150006"/>
                  </a:lnTo>
                  <a:lnTo>
                    <a:pt x="394334" y="150590"/>
                  </a:lnTo>
                  <a:lnTo>
                    <a:pt x="448317" y="150745"/>
                  </a:lnTo>
                  <a:lnTo>
                    <a:pt x="502158" y="150114"/>
                  </a:lnTo>
                  <a:lnTo>
                    <a:pt x="553285" y="148864"/>
                  </a:lnTo>
                  <a:lnTo>
                    <a:pt x="604302" y="147066"/>
                  </a:lnTo>
                  <a:lnTo>
                    <a:pt x="655283" y="144901"/>
                  </a:lnTo>
                  <a:lnTo>
                    <a:pt x="706300" y="142554"/>
                  </a:lnTo>
                  <a:lnTo>
                    <a:pt x="757428" y="140208"/>
                  </a:lnTo>
                  <a:lnTo>
                    <a:pt x="804672" y="138179"/>
                  </a:lnTo>
                  <a:lnTo>
                    <a:pt x="851916" y="135918"/>
                  </a:lnTo>
                  <a:lnTo>
                    <a:pt x="899160" y="133445"/>
                  </a:lnTo>
                  <a:lnTo>
                    <a:pt x="946404" y="130781"/>
                  </a:lnTo>
                  <a:lnTo>
                    <a:pt x="993647" y="127948"/>
                  </a:lnTo>
                  <a:lnTo>
                    <a:pt x="1040891" y="124968"/>
                  </a:lnTo>
                  <a:lnTo>
                    <a:pt x="1090806" y="122241"/>
                  </a:lnTo>
                  <a:lnTo>
                    <a:pt x="1140742" y="119408"/>
                  </a:lnTo>
                  <a:lnTo>
                    <a:pt x="1190720" y="116490"/>
                  </a:lnTo>
                  <a:lnTo>
                    <a:pt x="1240761" y="113509"/>
                  </a:lnTo>
                  <a:lnTo>
                    <a:pt x="1290887" y="110486"/>
                  </a:lnTo>
                  <a:lnTo>
                    <a:pt x="1341120" y="107442"/>
                  </a:lnTo>
                  <a:lnTo>
                    <a:pt x="1393694" y="104453"/>
                  </a:lnTo>
                  <a:lnTo>
                    <a:pt x="1446247" y="101571"/>
                  </a:lnTo>
                  <a:lnTo>
                    <a:pt x="1498758" y="98774"/>
                  </a:lnTo>
                  <a:lnTo>
                    <a:pt x="1551206" y="96040"/>
                  </a:lnTo>
                  <a:lnTo>
                    <a:pt x="1603569" y="93348"/>
                  </a:lnTo>
                  <a:lnTo>
                    <a:pt x="1655826" y="90678"/>
                  </a:lnTo>
                  <a:lnTo>
                    <a:pt x="1706118" y="88138"/>
                  </a:lnTo>
                  <a:lnTo>
                    <a:pt x="1756410" y="85653"/>
                  </a:lnTo>
                  <a:lnTo>
                    <a:pt x="1806702" y="83203"/>
                  </a:lnTo>
                  <a:lnTo>
                    <a:pt x="1856994" y="80772"/>
                  </a:lnTo>
                  <a:lnTo>
                    <a:pt x="1907286" y="78340"/>
                  </a:lnTo>
                  <a:lnTo>
                    <a:pt x="1957578" y="75890"/>
                  </a:lnTo>
                  <a:lnTo>
                    <a:pt x="2007870" y="73405"/>
                  </a:lnTo>
                  <a:lnTo>
                    <a:pt x="2058162" y="70866"/>
                  </a:lnTo>
                  <a:lnTo>
                    <a:pt x="2109978" y="68206"/>
                  </a:lnTo>
                  <a:lnTo>
                    <a:pt x="2161793" y="65588"/>
                  </a:lnTo>
                  <a:lnTo>
                    <a:pt x="2213609" y="63055"/>
                  </a:lnTo>
                  <a:lnTo>
                    <a:pt x="2265425" y="60649"/>
                  </a:lnTo>
                  <a:lnTo>
                    <a:pt x="2317241" y="58412"/>
                  </a:lnTo>
                  <a:lnTo>
                    <a:pt x="2369058" y="56388"/>
                  </a:lnTo>
                  <a:lnTo>
                    <a:pt x="2419350" y="54430"/>
                  </a:lnTo>
                  <a:lnTo>
                    <a:pt x="2469642" y="52408"/>
                  </a:lnTo>
                  <a:lnTo>
                    <a:pt x="2519934" y="50387"/>
                  </a:lnTo>
                  <a:lnTo>
                    <a:pt x="2570226" y="48429"/>
                  </a:lnTo>
                  <a:lnTo>
                    <a:pt x="2620518" y="46598"/>
                  </a:lnTo>
                  <a:lnTo>
                    <a:pt x="2670810" y="44958"/>
                  </a:lnTo>
                  <a:lnTo>
                    <a:pt x="2721045" y="43321"/>
                  </a:lnTo>
                  <a:lnTo>
                    <a:pt x="2771196" y="41514"/>
                  </a:lnTo>
                  <a:lnTo>
                    <a:pt x="2821305" y="39624"/>
                  </a:lnTo>
                  <a:lnTo>
                    <a:pt x="2871413" y="37733"/>
                  </a:lnTo>
                  <a:lnTo>
                    <a:pt x="2921564" y="35926"/>
                  </a:lnTo>
                  <a:lnTo>
                    <a:pt x="2971800" y="34290"/>
                  </a:lnTo>
                  <a:lnTo>
                    <a:pt x="3026292" y="32290"/>
                  </a:lnTo>
                  <a:lnTo>
                    <a:pt x="3080706" y="30237"/>
                  </a:lnTo>
                  <a:lnTo>
                    <a:pt x="3135052" y="28171"/>
                  </a:lnTo>
                  <a:lnTo>
                    <a:pt x="3189345" y="26132"/>
                  </a:lnTo>
                  <a:lnTo>
                    <a:pt x="3243598" y="24159"/>
                  </a:lnTo>
                  <a:lnTo>
                    <a:pt x="3297824" y="22293"/>
                  </a:lnTo>
                  <a:lnTo>
                    <a:pt x="3352038" y="20574"/>
                  </a:lnTo>
                  <a:lnTo>
                    <a:pt x="3400805" y="18845"/>
                  </a:lnTo>
                  <a:lnTo>
                    <a:pt x="3449574" y="17413"/>
                  </a:lnTo>
                  <a:lnTo>
                    <a:pt x="3498342" y="16192"/>
                  </a:lnTo>
                  <a:lnTo>
                    <a:pt x="3547110" y="15098"/>
                  </a:lnTo>
                  <a:lnTo>
                    <a:pt x="3595878" y="14047"/>
                  </a:lnTo>
                  <a:lnTo>
                    <a:pt x="3644646" y="12954"/>
                  </a:lnTo>
                  <a:lnTo>
                    <a:pt x="3699052" y="12502"/>
                  </a:lnTo>
                  <a:lnTo>
                    <a:pt x="3753459" y="12088"/>
                  </a:lnTo>
                  <a:lnTo>
                    <a:pt x="3807866" y="11746"/>
                  </a:lnTo>
                  <a:lnTo>
                    <a:pt x="3862273" y="11515"/>
                  </a:lnTo>
                  <a:lnTo>
                    <a:pt x="3916679" y="11430"/>
                  </a:lnTo>
                  <a:lnTo>
                    <a:pt x="3967051" y="11137"/>
                  </a:lnTo>
                  <a:lnTo>
                    <a:pt x="4017532" y="11100"/>
                  </a:lnTo>
                  <a:lnTo>
                    <a:pt x="4068049" y="11210"/>
                  </a:lnTo>
                  <a:lnTo>
                    <a:pt x="4118530" y="11356"/>
                  </a:lnTo>
                  <a:lnTo>
                    <a:pt x="4168902" y="11429"/>
                  </a:lnTo>
                  <a:lnTo>
                    <a:pt x="4220908" y="11429"/>
                  </a:lnTo>
                  <a:lnTo>
                    <a:pt x="4272915" y="11429"/>
                  </a:lnTo>
                  <a:lnTo>
                    <a:pt x="4324921" y="11429"/>
                  </a:lnTo>
                  <a:lnTo>
                    <a:pt x="4376928" y="11429"/>
                  </a:lnTo>
                  <a:lnTo>
                    <a:pt x="4419909" y="11870"/>
                  </a:lnTo>
                  <a:lnTo>
                    <a:pt x="4463033" y="12096"/>
                  </a:lnTo>
                  <a:lnTo>
                    <a:pt x="4506158" y="12180"/>
                  </a:lnTo>
                  <a:lnTo>
                    <a:pt x="4549140" y="12191"/>
                  </a:lnTo>
                  <a:lnTo>
                    <a:pt x="4545068" y="10715"/>
                  </a:lnTo>
                  <a:lnTo>
                    <a:pt x="4532566" y="7238"/>
                  </a:lnTo>
                  <a:lnTo>
                    <a:pt x="4518064" y="3190"/>
                  </a:lnTo>
                  <a:lnTo>
                    <a:pt x="4507992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26" name="Google Shape;1926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196814" y="3218662"/>
              <a:ext cx="351047" cy="195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7" name="Google Shape;1927;p19"/>
            <p:cNvGrpSpPr/>
            <p:nvPr/>
          </p:nvGrpSpPr>
          <p:grpSpPr>
            <a:xfrm>
              <a:off x="5759170" y="3080765"/>
              <a:ext cx="477037" cy="281382"/>
              <a:chOff x="5759170" y="3080765"/>
              <a:chExt cx="477037" cy="281382"/>
            </a:xfrm>
          </p:grpSpPr>
          <p:pic>
            <p:nvPicPr>
              <p:cNvPr id="1928" name="Google Shape;1928;p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59170" y="3131794"/>
                <a:ext cx="389051" cy="2303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9" name="Google Shape;1929;p19"/>
              <p:cNvSpPr/>
              <p:nvPr/>
            </p:nvSpPr>
            <p:spPr>
              <a:xfrm>
                <a:off x="6144767" y="3080765"/>
                <a:ext cx="91440" cy="247650"/>
              </a:xfrm>
              <a:custGeom>
                <a:rect b="b" l="l" r="r" t="t"/>
                <a:pathLst>
                  <a:path extrusionOk="0" h="247650" w="91439">
                    <a:moveTo>
                      <a:pt x="0" y="0"/>
                    </a:moveTo>
                    <a:lnTo>
                      <a:pt x="34932" y="26360"/>
                    </a:lnTo>
                    <a:lnTo>
                      <a:pt x="65532" y="59245"/>
                    </a:lnTo>
                    <a:lnTo>
                      <a:pt x="86070" y="101226"/>
                    </a:lnTo>
                    <a:lnTo>
                      <a:pt x="90951" y="132611"/>
                    </a:lnTo>
                    <a:lnTo>
                      <a:pt x="90678" y="148589"/>
                    </a:lnTo>
                    <a:lnTo>
                      <a:pt x="72675" y="195202"/>
                    </a:lnTo>
                    <a:lnTo>
                      <a:pt x="46196" y="230886"/>
                    </a:lnTo>
                    <a:lnTo>
                      <a:pt x="36564" y="239982"/>
                    </a:lnTo>
                    <a:lnTo>
                      <a:pt x="25146" y="24765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930" name="Google Shape;1930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08472" y="3832072"/>
              <a:ext cx="110838" cy="237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1" name="Google Shape;1931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19496" y="3450310"/>
              <a:ext cx="126911" cy="134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2" name="Google Shape;1932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638774" y="3722344"/>
              <a:ext cx="290599" cy="2671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3" name="Google Shape;1933;p19"/>
            <p:cNvGrpSpPr/>
            <p:nvPr/>
          </p:nvGrpSpPr>
          <p:grpSpPr>
            <a:xfrm>
              <a:off x="6052540" y="3774839"/>
              <a:ext cx="221852" cy="127507"/>
              <a:chOff x="6052540" y="3774839"/>
              <a:chExt cx="221852" cy="127507"/>
            </a:xfrm>
          </p:grpSpPr>
          <p:pic>
            <p:nvPicPr>
              <p:cNvPr id="1934" name="Google Shape;1934;p1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052540" y="3788638"/>
                <a:ext cx="69392" cy="914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5" name="Google Shape;1935;p1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160268" y="3774839"/>
                <a:ext cx="114124" cy="1275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6" name="Google Shape;1936;p19"/>
            <p:cNvGrpSpPr/>
            <p:nvPr/>
          </p:nvGrpSpPr>
          <p:grpSpPr>
            <a:xfrm>
              <a:off x="4104511" y="4820411"/>
              <a:ext cx="367811" cy="281477"/>
              <a:chOff x="4104511" y="4820411"/>
              <a:chExt cx="367811" cy="281477"/>
            </a:xfrm>
          </p:grpSpPr>
          <p:pic>
            <p:nvPicPr>
              <p:cNvPr id="1937" name="Google Shape;1937;p1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104511" y="4865796"/>
                <a:ext cx="95657" cy="2360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8" name="Google Shape;1938;p19"/>
              <p:cNvSpPr/>
              <p:nvPr/>
            </p:nvSpPr>
            <p:spPr>
              <a:xfrm>
                <a:off x="4248912" y="4820411"/>
                <a:ext cx="89535" cy="248920"/>
              </a:xfrm>
              <a:custGeom>
                <a:rect b="b" l="l" r="r" t="t"/>
                <a:pathLst>
                  <a:path extrusionOk="0" h="248920" w="89535">
                    <a:moveTo>
                      <a:pt x="19812" y="0"/>
                    </a:moveTo>
                    <a:lnTo>
                      <a:pt x="5238" y="44041"/>
                    </a:lnTo>
                    <a:lnTo>
                      <a:pt x="1095" y="82260"/>
                    </a:lnTo>
                    <a:lnTo>
                      <a:pt x="0" y="104679"/>
                    </a:lnTo>
                    <a:lnTo>
                      <a:pt x="47" y="126956"/>
                    </a:lnTo>
                    <a:lnTo>
                      <a:pt x="5250" y="168306"/>
                    </a:lnTo>
                    <a:lnTo>
                      <a:pt x="18133" y="206883"/>
                    </a:lnTo>
                    <a:lnTo>
                      <a:pt x="45243" y="242792"/>
                    </a:lnTo>
                    <a:lnTo>
                      <a:pt x="69342" y="248411"/>
                    </a:lnTo>
                    <a:lnTo>
                      <a:pt x="80772" y="244602"/>
                    </a:lnTo>
                    <a:lnTo>
                      <a:pt x="84582" y="243078"/>
                    </a:lnTo>
                    <a:lnTo>
                      <a:pt x="89154" y="2362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939" name="Google Shape;1939;p1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333385" y="4838674"/>
                <a:ext cx="138937" cy="1296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40" name="Google Shape;1940;p19"/>
            <p:cNvGrpSpPr/>
            <p:nvPr/>
          </p:nvGrpSpPr>
          <p:grpSpPr>
            <a:xfrm>
              <a:off x="4527016" y="4642866"/>
              <a:ext cx="578384" cy="373380"/>
              <a:chOff x="4527016" y="4642866"/>
              <a:chExt cx="578384" cy="373380"/>
            </a:xfrm>
          </p:grpSpPr>
          <p:pic>
            <p:nvPicPr>
              <p:cNvPr id="1941" name="Google Shape;1941;p19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527016" y="4834864"/>
                <a:ext cx="116636" cy="1227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2" name="Google Shape;1942;p1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664938" y="4772380"/>
                <a:ext cx="292658" cy="2339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3" name="Google Shape;1943;p19"/>
              <p:cNvSpPr/>
              <p:nvPr/>
            </p:nvSpPr>
            <p:spPr>
              <a:xfrm>
                <a:off x="4991100" y="4642866"/>
                <a:ext cx="114300" cy="373380"/>
              </a:xfrm>
              <a:custGeom>
                <a:rect b="b" l="l" r="r" t="t"/>
                <a:pathLst>
                  <a:path extrusionOk="0" h="373379" w="114300">
                    <a:moveTo>
                      <a:pt x="0" y="0"/>
                    </a:moveTo>
                    <a:lnTo>
                      <a:pt x="38469" y="40076"/>
                    </a:lnTo>
                    <a:lnTo>
                      <a:pt x="67103" y="78224"/>
                    </a:lnTo>
                    <a:lnTo>
                      <a:pt x="94440" y="130182"/>
                    </a:lnTo>
                    <a:lnTo>
                      <a:pt x="109763" y="177569"/>
                    </a:lnTo>
                    <a:lnTo>
                      <a:pt x="113930" y="220098"/>
                    </a:lnTo>
                    <a:lnTo>
                      <a:pt x="112014" y="240792"/>
                    </a:lnTo>
                    <a:lnTo>
                      <a:pt x="96774" y="283559"/>
                    </a:lnTo>
                    <a:lnTo>
                      <a:pt x="72390" y="322326"/>
                    </a:lnTo>
                    <a:lnTo>
                      <a:pt x="37349" y="362402"/>
                    </a:lnTo>
                    <a:lnTo>
                      <a:pt x="22860" y="3733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44" name="Google Shape;1944;p19"/>
            <p:cNvGrpSpPr/>
            <p:nvPr/>
          </p:nvGrpSpPr>
          <p:grpSpPr>
            <a:xfrm>
              <a:off x="5356524" y="4777714"/>
              <a:ext cx="129138" cy="140360"/>
              <a:chOff x="5356524" y="4777714"/>
              <a:chExt cx="129138" cy="140360"/>
            </a:xfrm>
          </p:grpSpPr>
          <p:pic>
            <p:nvPicPr>
              <p:cNvPr id="1945" name="Google Shape;1945;p1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356524" y="4777714"/>
                <a:ext cx="129138" cy="76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6" name="Google Shape;1946;p19"/>
              <p:cNvSpPr/>
              <p:nvPr/>
            </p:nvSpPr>
            <p:spPr>
              <a:xfrm>
                <a:off x="5370480" y="4888229"/>
                <a:ext cx="93980" cy="29845"/>
              </a:xfrm>
              <a:custGeom>
                <a:rect b="b" l="l" r="r" t="t"/>
                <a:pathLst>
                  <a:path extrusionOk="0" h="29845" w="93979">
                    <a:moveTo>
                      <a:pt x="4667" y="14477"/>
                    </a:moveTo>
                    <a:lnTo>
                      <a:pt x="654" y="1928"/>
                    </a:lnTo>
                    <a:lnTo>
                      <a:pt x="0" y="380"/>
                    </a:lnTo>
                    <a:lnTo>
                      <a:pt x="916" y="2262"/>
                    </a:lnTo>
                    <a:lnTo>
                      <a:pt x="1619" y="0"/>
                    </a:lnTo>
                    <a:lnTo>
                      <a:pt x="9239" y="0"/>
                    </a:lnTo>
                    <a:lnTo>
                      <a:pt x="13811" y="0"/>
                    </a:lnTo>
                    <a:lnTo>
                      <a:pt x="20669" y="4571"/>
                    </a:lnTo>
                    <a:lnTo>
                      <a:pt x="27991" y="8929"/>
                    </a:lnTo>
                    <a:lnTo>
                      <a:pt x="35242" y="13715"/>
                    </a:lnTo>
                    <a:lnTo>
                      <a:pt x="75247" y="29825"/>
                    </a:lnTo>
                    <a:lnTo>
                      <a:pt x="83153" y="28955"/>
                    </a:lnTo>
                    <a:lnTo>
                      <a:pt x="89249" y="25907"/>
                    </a:lnTo>
                    <a:lnTo>
                      <a:pt x="93059" y="18287"/>
                    </a:lnTo>
                    <a:lnTo>
                      <a:pt x="93821" y="12191"/>
                    </a:lnTo>
                    <a:lnTo>
                      <a:pt x="93821" y="6857"/>
                    </a:lnTo>
                    <a:lnTo>
                      <a:pt x="93821" y="4571"/>
                    </a:lnTo>
                    <a:lnTo>
                      <a:pt x="93059" y="7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7" name="Google Shape;1947;p19"/>
            <p:cNvSpPr/>
            <p:nvPr/>
          </p:nvSpPr>
          <p:spPr>
            <a:xfrm>
              <a:off x="5783579" y="4734305"/>
              <a:ext cx="90170" cy="241300"/>
            </a:xfrm>
            <a:custGeom>
              <a:rect b="b" l="l" r="r" t="t"/>
              <a:pathLst>
                <a:path extrusionOk="0" h="241300" w="90170">
                  <a:moveTo>
                    <a:pt x="87629" y="57912"/>
                  </a:moveTo>
                  <a:lnTo>
                    <a:pt x="70068" y="20443"/>
                  </a:lnTo>
                  <a:lnTo>
                    <a:pt x="45719" y="0"/>
                  </a:lnTo>
                  <a:lnTo>
                    <a:pt x="41147" y="6096"/>
                  </a:lnTo>
                  <a:lnTo>
                    <a:pt x="38861" y="14478"/>
                  </a:lnTo>
                  <a:lnTo>
                    <a:pt x="34528" y="28003"/>
                  </a:lnTo>
                  <a:lnTo>
                    <a:pt x="31622" y="42100"/>
                  </a:lnTo>
                  <a:lnTo>
                    <a:pt x="29860" y="56483"/>
                  </a:lnTo>
                  <a:lnTo>
                    <a:pt x="28955" y="70866"/>
                  </a:lnTo>
                  <a:lnTo>
                    <a:pt x="28146" y="80319"/>
                  </a:lnTo>
                  <a:lnTo>
                    <a:pt x="28193" y="91059"/>
                  </a:lnTo>
                  <a:lnTo>
                    <a:pt x="31099" y="100655"/>
                  </a:lnTo>
                  <a:lnTo>
                    <a:pt x="38861" y="106680"/>
                  </a:lnTo>
                  <a:lnTo>
                    <a:pt x="48696" y="107275"/>
                  </a:lnTo>
                  <a:lnTo>
                    <a:pt x="57530" y="103441"/>
                  </a:lnTo>
                  <a:lnTo>
                    <a:pt x="83724" y="70104"/>
                  </a:lnTo>
                  <a:lnTo>
                    <a:pt x="88391" y="48006"/>
                  </a:lnTo>
                  <a:lnTo>
                    <a:pt x="88391" y="45862"/>
                  </a:lnTo>
                  <a:lnTo>
                    <a:pt x="88391" y="49149"/>
                  </a:lnTo>
                  <a:lnTo>
                    <a:pt x="88391" y="55292"/>
                  </a:lnTo>
                  <a:lnTo>
                    <a:pt x="88391" y="61722"/>
                  </a:lnTo>
                  <a:lnTo>
                    <a:pt x="88915" y="93392"/>
                  </a:lnTo>
                  <a:lnTo>
                    <a:pt x="89725" y="125349"/>
                  </a:lnTo>
                  <a:lnTo>
                    <a:pt x="89677" y="157305"/>
                  </a:lnTo>
                  <a:lnTo>
                    <a:pt x="86189" y="201251"/>
                  </a:lnTo>
                  <a:lnTo>
                    <a:pt x="62900" y="238744"/>
                  </a:lnTo>
                  <a:lnTo>
                    <a:pt x="43541" y="241220"/>
                  </a:lnTo>
                  <a:lnTo>
                    <a:pt x="34289" y="240030"/>
                  </a:lnTo>
                  <a:lnTo>
                    <a:pt x="21764" y="235291"/>
                  </a:lnTo>
                  <a:lnTo>
                    <a:pt x="11810" y="227266"/>
                  </a:lnTo>
                  <a:lnTo>
                    <a:pt x="4714" y="216669"/>
                  </a:lnTo>
                  <a:lnTo>
                    <a:pt x="761" y="204216"/>
                  </a:lnTo>
                  <a:lnTo>
                    <a:pt x="761" y="198120"/>
                  </a:lnTo>
                  <a:lnTo>
                    <a:pt x="761" y="192786"/>
                  </a:lnTo>
                  <a:lnTo>
                    <a:pt x="0" y="18745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948" name="Google Shape;1948;p19"/>
            <p:cNvGrpSpPr/>
            <p:nvPr/>
          </p:nvGrpSpPr>
          <p:grpSpPr>
            <a:xfrm>
              <a:off x="5958721" y="4637722"/>
              <a:ext cx="363846" cy="276416"/>
              <a:chOff x="5958721" y="4637722"/>
              <a:chExt cx="363846" cy="276416"/>
            </a:xfrm>
          </p:grpSpPr>
          <p:sp>
            <p:nvSpPr>
              <p:cNvPr id="1949" name="Google Shape;1949;p19"/>
              <p:cNvSpPr/>
              <p:nvPr/>
            </p:nvSpPr>
            <p:spPr>
              <a:xfrm>
                <a:off x="5958721" y="4670298"/>
                <a:ext cx="75565" cy="243840"/>
              </a:xfrm>
              <a:custGeom>
                <a:rect b="b" l="l" r="r" t="t"/>
                <a:pathLst>
                  <a:path extrusionOk="0" h="243839" w="75564">
                    <a:moveTo>
                      <a:pt x="37457" y="0"/>
                    </a:moveTo>
                    <a:lnTo>
                      <a:pt x="17549" y="33813"/>
                    </a:lnTo>
                    <a:lnTo>
                      <a:pt x="6215" y="71628"/>
                    </a:lnTo>
                    <a:lnTo>
                      <a:pt x="881" y="116586"/>
                    </a:lnTo>
                    <a:lnTo>
                      <a:pt x="0" y="139136"/>
                    </a:lnTo>
                    <a:lnTo>
                      <a:pt x="119" y="161544"/>
                    </a:lnTo>
                    <a:lnTo>
                      <a:pt x="12120" y="212121"/>
                    </a:lnTo>
                    <a:lnTo>
                      <a:pt x="40505" y="241173"/>
                    </a:lnTo>
                    <a:lnTo>
                      <a:pt x="52101" y="243363"/>
                    </a:lnTo>
                    <a:lnTo>
                      <a:pt x="64127" y="241554"/>
                    </a:lnTo>
                    <a:lnTo>
                      <a:pt x="67937" y="239268"/>
                    </a:lnTo>
                    <a:lnTo>
                      <a:pt x="71747" y="236982"/>
                    </a:lnTo>
                    <a:lnTo>
                      <a:pt x="75557" y="2346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950" name="Google Shape;1950;p1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049980" y="4694656"/>
                <a:ext cx="126816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1" name="Google Shape;1951;p19"/>
              <p:cNvSpPr/>
              <p:nvPr/>
            </p:nvSpPr>
            <p:spPr>
              <a:xfrm>
                <a:off x="6205728" y="4637722"/>
                <a:ext cx="116839" cy="264795"/>
              </a:xfrm>
              <a:custGeom>
                <a:rect b="b" l="l" r="r" t="t"/>
                <a:pathLst>
                  <a:path extrusionOk="0" h="264795" w="116839">
                    <a:moveTo>
                      <a:pt x="0" y="8191"/>
                    </a:moveTo>
                    <a:lnTo>
                      <a:pt x="11751" y="1881"/>
                    </a:lnTo>
                    <a:lnTo>
                      <a:pt x="22002" y="0"/>
                    </a:lnTo>
                    <a:lnTo>
                      <a:pt x="32682" y="2405"/>
                    </a:lnTo>
                    <a:lnTo>
                      <a:pt x="73723" y="32956"/>
                    </a:lnTo>
                    <a:lnTo>
                      <a:pt x="105298" y="90916"/>
                    </a:lnTo>
                    <a:lnTo>
                      <a:pt x="116443" y="149971"/>
                    </a:lnTo>
                    <a:lnTo>
                      <a:pt x="114300" y="179641"/>
                    </a:lnTo>
                    <a:lnTo>
                      <a:pt x="99822" y="218598"/>
                    </a:lnTo>
                    <a:lnTo>
                      <a:pt x="76200" y="253555"/>
                    </a:lnTo>
                    <a:lnTo>
                      <a:pt x="68199" y="264223"/>
                    </a:lnTo>
                    <a:lnTo>
                      <a:pt x="68699" y="264271"/>
                    </a:lnTo>
                    <a:lnTo>
                      <a:pt x="76200" y="25660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952" name="Google Shape;1952;p1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512026" y="4687798"/>
              <a:ext cx="128066" cy="128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3" name="Google Shape;1953;p1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863880" y="4671034"/>
              <a:ext cx="162213" cy="1966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4" name="Google Shape;1954;p1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7164298" y="4468342"/>
              <a:ext cx="147116" cy="3023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5" name="Google Shape;1955;p19"/>
            <p:cNvGrpSpPr/>
            <p:nvPr/>
          </p:nvGrpSpPr>
          <p:grpSpPr>
            <a:xfrm>
              <a:off x="7373086" y="4461510"/>
              <a:ext cx="643915" cy="367308"/>
              <a:chOff x="7373086" y="4461510"/>
              <a:chExt cx="643915" cy="367308"/>
            </a:xfrm>
          </p:grpSpPr>
          <p:pic>
            <p:nvPicPr>
              <p:cNvPr id="1956" name="Google Shape;1956;p1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7373086" y="4603978"/>
                <a:ext cx="123435" cy="1600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7" name="Google Shape;1957;p1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539369" y="4594834"/>
                <a:ext cx="86752" cy="2339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8" name="Google Shape;1958;p1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669028" y="4541494"/>
                <a:ext cx="228507" cy="21125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9" name="Google Shape;1959;p19"/>
              <p:cNvSpPr/>
              <p:nvPr/>
            </p:nvSpPr>
            <p:spPr>
              <a:xfrm>
                <a:off x="7917941" y="4461510"/>
                <a:ext cx="99060" cy="288925"/>
              </a:xfrm>
              <a:custGeom>
                <a:rect b="b" l="l" r="r" t="t"/>
                <a:pathLst>
                  <a:path extrusionOk="0" h="288925" w="99059">
                    <a:moveTo>
                      <a:pt x="1524" y="0"/>
                    </a:moveTo>
                    <a:lnTo>
                      <a:pt x="39778" y="22609"/>
                    </a:lnTo>
                    <a:lnTo>
                      <a:pt x="74866" y="65912"/>
                    </a:lnTo>
                    <a:lnTo>
                      <a:pt x="90678" y="102869"/>
                    </a:lnTo>
                    <a:lnTo>
                      <a:pt x="98714" y="156340"/>
                    </a:lnTo>
                    <a:lnTo>
                      <a:pt x="96774" y="173735"/>
                    </a:lnTo>
                    <a:lnTo>
                      <a:pt x="78557" y="215419"/>
                    </a:lnTo>
                    <a:lnTo>
                      <a:pt x="47053" y="255555"/>
                    </a:lnTo>
                    <a:lnTo>
                      <a:pt x="12954" y="285750"/>
                    </a:lnTo>
                    <a:lnTo>
                      <a:pt x="9144" y="288036"/>
                    </a:lnTo>
                    <a:lnTo>
                      <a:pt x="0" y="2887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960" name="Google Shape;1960;p1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892520" y="5871946"/>
              <a:ext cx="182930" cy="170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1" name="Google Shape;1961;p1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948908" y="5668111"/>
              <a:ext cx="87014" cy="104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2" name="Google Shape;1962;p1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003010" y="5366740"/>
              <a:ext cx="107492" cy="195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3" name="Google Shape;1963;p19"/>
            <p:cNvSpPr/>
            <p:nvPr/>
          </p:nvSpPr>
          <p:spPr>
            <a:xfrm>
              <a:off x="5839062" y="5090921"/>
              <a:ext cx="378460" cy="153670"/>
            </a:xfrm>
            <a:custGeom>
              <a:rect b="b" l="l" r="r" t="t"/>
              <a:pathLst>
                <a:path extrusionOk="0" h="153670" w="378460">
                  <a:moveTo>
                    <a:pt x="142" y="36576"/>
                  </a:moveTo>
                  <a:lnTo>
                    <a:pt x="0" y="49815"/>
                  </a:lnTo>
                  <a:lnTo>
                    <a:pt x="714" y="62484"/>
                  </a:lnTo>
                  <a:lnTo>
                    <a:pt x="2286" y="75152"/>
                  </a:lnTo>
                  <a:lnTo>
                    <a:pt x="4714" y="88392"/>
                  </a:lnTo>
                  <a:lnTo>
                    <a:pt x="6453" y="98917"/>
                  </a:lnTo>
                  <a:lnTo>
                    <a:pt x="8334" y="109728"/>
                  </a:lnTo>
                  <a:lnTo>
                    <a:pt x="10501" y="120538"/>
                  </a:lnTo>
                  <a:lnTo>
                    <a:pt x="13096" y="131064"/>
                  </a:lnTo>
                  <a:lnTo>
                    <a:pt x="14620" y="137922"/>
                  </a:lnTo>
                  <a:lnTo>
                    <a:pt x="16906" y="144780"/>
                  </a:lnTo>
                  <a:lnTo>
                    <a:pt x="23002" y="148590"/>
                  </a:lnTo>
                  <a:lnTo>
                    <a:pt x="29313" y="150435"/>
                  </a:lnTo>
                  <a:lnTo>
                    <a:pt x="36337" y="150780"/>
                  </a:lnTo>
                  <a:lnTo>
                    <a:pt x="43362" y="150411"/>
                  </a:lnTo>
                  <a:lnTo>
                    <a:pt x="49672" y="150114"/>
                  </a:lnTo>
                  <a:lnTo>
                    <a:pt x="102179" y="151078"/>
                  </a:lnTo>
                  <a:lnTo>
                    <a:pt x="145482" y="152626"/>
                  </a:lnTo>
                  <a:lnTo>
                    <a:pt x="171116" y="153257"/>
                  </a:lnTo>
                  <a:lnTo>
                    <a:pt x="221884" y="153162"/>
                  </a:lnTo>
                  <a:lnTo>
                    <a:pt x="268747" y="148304"/>
                  </a:lnTo>
                  <a:lnTo>
                    <a:pt x="315610" y="139446"/>
                  </a:lnTo>
                  <a:lnTo>
                    <a:pt x="328755" y="136695"/>
                  </a:lnTo>
                  <a:lnTo>
                    <a:pt x="341899" y="134016"/>
                  </a:lnTo>
                  <a:lnTo>
                    <a:pt x="355044" y="131194"/>
                  </a:lnTo>
                  <a:lnTo>
                    <a:pt x="368188" y="128016"/>
                  </a:lnTo>
                  <a:lnTo>
                    <a:pt x="371236" y="127254"/>
                  </a:lnTo>
                  <a:lnTo>
                    <a:pt x="375046" y="126492"/>
                  </a:lnTo>
                  <a:lnTo>
                    <a:pt x="378094" y="125730"/>
                  </a:lnTo>
                  <a:lnTo>
                    <a:pt x="378094" y="109739"/>
                  </a:lnTo>
                  <a:lnTo>
                    <a:pt x="378094" y="93821"/>
                  </a:lnTo>
                  <a:lnTo>
                    <a:pt x="378094" y="78045"/>
                  </a:lnTo>
                  <a:lnTo>
                    <a:pt x="378094" y="62484"/>
                  </a:lnTo>
                  <a:lnTo>
                    <a:pt x="378130" y="51184"/>
                  </a:lnTo>
                  <a:lnTo>
                    <a:pt x="370332" y="11799"/>
                  </a:lnTo>
                  <a:lnTo>
                    <a:pt x="354472" y="762"/>
                  </a:lnTo>
                  <a:lnTo>
                    <a:pt x="352186" y="762"/>
                  </a:lnTo>
                  <a:lnTo>
                    <a:pt x="349900" y="762"/>
                  </a:lnTo>
                  <a:lnTo>
                    <a:pt x="347614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964" name="Google Shape;1964;p19"/>
            <p:cNvGrpSpPr/>
            <p:nvPr/>
          </p:nvGrpSpPr>
          <p:grpSpPr>
            <a:xfrm>
              <a:off x="5911596" y="6058661"/>
              <a:ext cx="339852" cy="220345"/>
              <a:chOff x="5911596" y="6058661"/>
              <a:chExt cx="339852" cy="220345"/>
            </a:xfrm>
          </p:grpSpPr>
          <p:sp>
            <p:nvSpPr>
              <p:cNvPr id="1965" name="Google Shape;1965;p19"/>
              <p:cNvSpPr/>
              <p:nvPr/>
            </p:nvSpPr>
            <p:spPr>
              <a:xfrm>
                <a:off x="5912524" y="6123431"/>
                <a:ext cx="37465" cy="155575"/>
              </a:xfrm>
              <a:custGeom>
                <a:rect b="b" l="l" r="r" t="t"/>
                <a:pathLst>
                  <a:path extrusionOk="0" h="155575" w="37464">
                    <a:moveTo>
                      <a:pt x="37171" y="155448"/>
                    </a:moveTo>
                    <a:lnTo>
                      <a:pt x="30860" y="141505"/>
                    </a:lnTo>
                    <a:lnTo>
                      <a:pt x="25550" y="127920"/>
                    </a:lnTo>
                    <a:lnTo>
                      <a:pt x="21097" y="114192"/>
                    </a:lnTo>
                    <a:lnTo>
                      <a:pt x="17359" y="99822"/>
                    </a:lnTo>
                    <a:lnTo>
                      <a:pt x="13180" y="84391"/>
                    </a:lnTo>
                    <a:lnTo>
                      <a:pt x="9644" y="68961"/>
                    </a:lnTo>
                    <a:lnTo>
                      <a:pt x="6536" y="53530"/>
                    </a:lnTo>
                    <a:lnTo>
                      <a:pt x="3643" y="38100"/>
                    </a:lnTo>
                    <a:lnTo>
                      <a:pt x="2428" y="30944"/>
                    </a:lnTo>
                    <a:lnTo>
                      <a:pt x="785" y="21431"/>
                    </a:lnTo>
                    <a:lnTo>
                      <a:pt x="0" y="12061"/>
                    </a:lnTo>
                    <a:lnTo>
                      <a:pt x="1357" y="5334"/>
                    </a:lnTo>
                    <a:lnTo>
                      <a:pt x="4405" y="0"/>
                    </a:lnTo>
                    <a:lnTo>
                      <a:pt x="15835" y="4572"/>
                    </a:lnTo>
                    <a:lnTo>
                      <a:pt x="18883" y="6858"/>
                    </a:lnTo>
                    <a:lnTo>
                      <a:pt x="19645" y="7620"/>
                    </a:lnTo>
                    <a:lnTo>
                      <a:pt x="21169" y="9144"/>
                    </a:lnTo>
                    <a:lnTo>
                      <a:pt x="22693" y="1066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6" name="Google Shape;1966;p19"/>
              <p:cNvSpPr/>
              <p:nvPr/>
            </p:nvSpPr>
            <p:spPr>
              <a:xfrm>
                <a:off x="5911596" y="6163055"/>
                <a:ext cx="120650" cy="87630"/>
              </a:xfrm>
              <a:custGeom>
                <a:rect b="b" l="l" r="r" t="t"/>
                <a:pathLst>
                  <a:path extrusionOk="0" h="87629" w="120650">
                    <a:moveTo>
                      <a:pt x="0" y="54102"/>
                    </a:moveTo>
                    <a:lnTo>
                      <a:pt x="34289" y="32027"/>
                    </a:lnTo>
                    <a:lnTo>
                      <a:pt x="53161" y="17490"/>
                    </a:lnTo>
                    <a:lnTo>
                      <a:pt x="60674" y="11715"/>
                    </a:lnTo>
                    <a:lnTo>
                      <a:pt x="68329" y="6369"/>
                    </a:lnTo>
                    <a:lnTo>
                      <a:pt x="76199" y="1524"/>
                    </a:lnTo>
                    <a:lnTo>
                      <a:pt x="79247" y="0"/>
                    </a:lnTo>
                    <a:lnTo>
                      <a:pt x="81533" y="0"/>
                    </a:lnTo>
                    <a:lnTo>
                      <a:pt x="82296" y="6096"/>
                    </a:lnTo>
                    <a:lnTo>
                      <a:pt x="83057" y="12192"/>
                    </a:lnTo>
                    <a:lnTo>
                      <a:pt x="83819" y="17526"/>
                    </a:lnTo>
                    <a:lnTo>
                      <a:pt x="86868" y="58674"/>
                    </a:lnTo>
                    <a:lnTo>
                      <a:pt x="105155" y="87630"/>
                    </a:lnTo>
                    <a:lnTo>
                      <a:pt x="112014" y="82296"/>
                    </a:lnTo>
                    <a:lnTo>
                      <a:pt x="115823" y="76200"/>
                    </a:lnTo>
                    <a:lnTo>
                      <a:pt x="117348" y="73914"/>
                    </a:lnTo>
                    <a:lnTo>
                      <a:pt x="118872" y="70866"/>
                    </a:lnTo>
                    <a:lnTo>
                      <a:pt x="120396" y="6781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5993130" y="6135623"/>
                <a:ext cx="41910" cy="63500"/>
              </a:xfrm>
              <a:custGeom>
                <a:rect b="b" l="l" r="r" t="t"/>
                <a:pathLst>
                  <a:path extrusionOk="0" h="63500" w="41910">
                    <a:moveTo>
                      <a:pt x="0" y="46482"/>
                    </a:moveTo>
                    <a:lnTo>
                      <a:pt x="3357" y="54935"/>
                    </a:lnTo>
                    <a:lnTo>
                      <a:pt x="7429" y="60960"/>
                    </a:lnTo>
                    <a:lnTo>
                      <a:pt x="13501" y="62984"/>
                    </a:lnTo>
                    <a:lnTo>
                      <a:pt x="22860" y="59436"/>
                    </a:lnTo>
                    <a:lnTo>
                      <a:pt x="41659" y="25753"/>
                    </a:lnTo>
                    <a:lnTo>
                      <a:pt x="40671" y="19526"/>
                    </a:lnTo>
                    <a:lnTo>
                      <a:pt x="37826" y="14013"/>
                    </a:lnTo>
                    <a:lnTo>
                      <a:pt x="32765" y="9144"/>
                    </a:lnTo>
                    <a:lnTo>
                      <a:pt x="30479" y="6858"/>
                    </a:lnTo>
                    <a:lnTo>
                      <a:pt x="16763" y="0"/>
                    </a:lnTo>
                    <a:lnTo>
                      <a:pt x="14477" y="5334"/>
                    </a:lnTo>
                    <a:lnTo>
                      <a:pt x="11429" y="12192"/>
                    </a:lnTo>
                    <a:lnTo>
                      <a:pt x="15239" y="17526"/>
                    </a:lnTo>
                    <a:lnTo>
                      <a:pt x="17525" y="2362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8" name="Google Shape;1968;p19"/>
              <p:cNvSpPr/>
              <p:nvPr/>
            </p:nvSpPr>
            <p:spPr>
              <a:xfrm>
                <a:off x="6073628" y="6118097"/>
                <a:ext cx="62230" cy="86360"/>
              </a:xfrm>
              <a:custGeom>
                <a:rect b="b" l="l" r="r" t="t"/>
                <a:pathLst>
                  <a:path extrusionOk="0" h="86360" w="62229">
                    <a:moveTo>
                      <a:pt x="39897" y="33528"/>
                    </a:moveTo>
                    <a:lnTo>
                      <a:pt x="33123" y="25765"/>
                    </a:lnTo>
                    <a:lnTo>
                      <a:pt x="26277" y="17716"/>
                    </a:lnTo>
                    <a:lnTo>
                      <a:pt x="19002" y="9953"/>
                    </a:lnTo>
                    <a:lnTo>
                      <a:pt x="10941" y="3048"/>
                    </a:lnTo>
                    <a:lnTo>
                      <a:pt x="7131" y="0"/>
                    </a:lnTo>
                    <a:lnTo>
                      <a:pt x="7131" y="1524"/>
                    </a:lnTo>
                    <a:lnTo>
                      <a:pt x="3321" y="1524"/>
                    </a:lnTo>
                    <a:lnTo>
                      <a:pt x="1452" y="14656"/>
                    </a:lnTo>
                    <a:lnTo>
                      <a:pt x="369" y="27717"/>
                    </a:lnTo>
                    <a:lnTo>
                      <a:pt x="0" y="40636"/>
                    </a:lnTo>
                    <a:lnTo>
                      <a:pt x="273" y="53340"/>
                    </a:lnTo>
                    <a:lnTo>
                      <a:pt x="21919" y="86070"/>
                    </a:lnTo>
                    <a:lnTo>
                      <a:pt x="27515" y="82581"/>
                    </a:lnTo>
                    <a:lnTo>
                      <a:pt x="40671" y="45136"/>
                    </a:lnTo>
                    <a:lnTo>
                      <a:pt x="41421" y="36576"/>
                    </a:lnTo>
                    <a:lnTo>
                      <a:pt x="41421" y="33528"/>
                    </a:lnTo>
                    <a:lnTo>
                      <a:pt x="41421" y="30480"/>
                    </a:lnTo>
                    <a:lnTo>
                      <a:pt x="41421" y="27432"/>
                    </a:lnTo>
                    <a:lnTo>
                      <a:pt x="42755" y="34611"/>
                    </a:lnTo>
                    <a:lnTo>
                      <a:pt x="44660" y="41433"/>
                    </a:lnTo>
                    <a:lnTo>
                      <a:pt x="47422" y="48113"/>
                    </a:lnTo>
                    <a:lnTo>
                      <a:pt x="51327" y="54864"/>
                    </a:lnTo>
                    <a:lnTo>
                      <a:pt x="55899" y="60198"/>
                    </a:lnTo>
                    <a:lnTo>
                      <a:pt x="57423" y="61722"/>
                    </a:lnTo>
                    <a:lnTo>
                      <a:pt x="61995" y="62484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9" name="Google Shape;1969;p19"/>
              <p:cNvSpPr/>
              <p:nvPr/>
            </p:nvSpPr>
            <p:spPr>
              <a:xfrm>
                <a:off x="6150959" y="6058661"/>
                <a:ext cx="64135" cy="107314"/>
              </a:xfrm>
              <a:custGeom>
                <a:rect b="b" l="l" r="r" t="t"/>
                <a:pathLst>
                  <a:path extrusionOk="0" h="107314" w="64135">
                    <a:moveTo>
                      <a:pt x="33432" y="8381"/>
                    </a:moveTo>
                    <a:lnTo>
                      <a:pt x="25038" y="3548"/>
                    </a:lnTo>
                    <a:lnTo>
                      <a:pt x="17144" y="0"/>
                    </a:lnTo>
                    <a:lnTo>
                      <a:pt x="9965" y="452"/>
                    </a:lnTo>
                    <a:lnTo>
                      <a:pt x="3714" y="7619"/>
                    </a:lnTo>
                    <a:lnTo>
                      <a:pt x="821" y="16025"/>
                    </a:lnTo>
                    <a:lnTo>
                      <a:pt x="0" y="26288"/>
                    </a:lnTo>
                    <a:lnTo>
                      <a:pt x="1035" y="36552"/>
                    </a:lnTo>
                    <a:lnTo>
                      <a:pt x="30825" y="66603"/>
                    </a:lnTo>
                    <a:lnTo>
                      <a:pt x="47196" y="73437"/>
                    </a:lnTo>
                    <a:lnTo>
                      <a:pt x="54197" y="75818"/>
                    </a:lnTo>
                    <a:lnTo>
                      <a:pt x="60340" y="79343"/>
                    </a:lnTo>
                    <a:lnTo>
                      <a:pt x="63912" y="84581"/>
                    </a:lnTo>
                    <a:lnTo>
                      <a:pt x="63353" y="90547"/>
                    </a:lnTo>
                    <a:lnTo>
                      <a:pt x="36861" y="107156"/>
                    </a:lnTo>
                    <a:lnTo>
                      <a:pt x="32170" y="105334"/>
                    </a:lnTo>
                    <a:lnTo>
                      <a:pt x="27336" y="10058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6228588" y="6063995"/>
                <a:ext cx="22860" cy="57150"/>
              </a:xfrm>
              <a:custGeom>
                <a:rect b="b" l="l" r="r" t="t"/>
                <a:pathLst>
                  <a:path extrusionOk="0" h="57150" w="22860">
                    <a:moveTo>
                      <a:pt x="0" y="0"/>
                    </a:moveTo>
                    <a:lnTo>
                      <a:pt x="3774" y="11406"/>
                    </a:lnTo>
                    <a:lnTo>
                      <a:pt x="7334" y="22669"/>
                    </a:lnTo>
                    <a:lnTo>
                      <a:pt x="11037" y="33647"/>
                    </a:lnTo>
                    <a:lnTo>
                      <a:pt x="15240" y="44196"/>
                    </a:lnTo>
                    <a:lnTo>
                      <a:pt x="17526" y="49529"/>
                    </a:lnTo>
                    <a:lnTo>
                      <a:pt x="19050" y="54102"/>
                    </a:lnTo>
                    <a:lnTo>
                      <a:pt x="22860" y="5715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71" name="Google Shape;1971;p19"/>
            <p:cNvGrpSpPr/>
            <p:nvPr/>
          </p:nvGrpSpPr>
          <p:grpSpPr>
            <a:xfrm>
              <a:off x="6210300" y="5941313"/>
              <a:ext cx="288290" cy="162560"/>
              <a:chOff x="6210300" y="5941313"/>
              <a:chExt cx="288290" cy="162560"/>
            </a:xfrm>
          </p:grpSpPr>
          <p:sp>
            <p:nvSpPr>
              <p:cNvPr id="1972" name="Google Shape;1972;p19"/>
              <p:cNvSpPr/>
              <p:nvPr/>
            </p:nvSpPr>
            <p:spPr>
              <a:xfrm>
                <a:off x="6210300" y="5976365"/>
                <a:ext cx="12700" cy="0"/>
              </a:xfrm>
              <a:custGeom>
                <a:rect b="b" l="l" r="r" t="t"/>
                <a:pathLst>
                  <a:path extrusionOk="0" h="120000" w="12700">
                    <a:moveTo>
                      <a:pt x="12191" y="0"/>
                    </a:moveTo>
                    <a:lnTo>
                      <a:pt x="7619" y="0"/>
                    </a:lnTo>
                    <a:lnTo>
                      <a:pt x="3809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3" name="Google Shape;1973;p19"/>
              <p:cNvSpPr/>
              <p:nvPr/>
            </p:nvSpPr>
            <p:spPr>
              <a:xfrm>
                <a:off x="6272784" y="5990843"/>
                <a:ext cx="69215" cy="113030"/>
              </a:xfrm>
              <a:custGeom>
                <a:rect b="b" l="l" r="r" t="t"/>
                <a:pathLst>
                  <a:path extrusionOk="0" h="113029" w="69214">
                    <a:moveTo>
                      <a:pt x="0" y="0"/>
                    </a:moveTo>
                    <a:lnTo>
                      <a:pt x="3167" y="13025"/>
                    </a:lnTo>
                    <a:lnTo>
                      <a:pt x="5905" y="25907"/>
                    </a:lnTo>
                    <a:lnTo>
                      <a:pt x="8358" y="38790"/>
                    </a:lnTo>
                    <a:lnTo>
                      <a:pt x="10668" y="51815"/>
                    </a:lnTo>
                    <a:lnTo>
                      <a:pt x="12501" y="62102"/>
                    </a:lnTo>
                    <a:lnTo>
                      <a:pt x="14478" y="72389"/>
                    </a:lnTo>
                    <a:lnTo>
                      <a:pt x="16454" y="82676"/>
                    </a:lnTo>
                    <a:lnTo>
                      <a:pt x="18288" y="92963"/>
                    </a:lnTo>
                    <a:lnTo>
                      <a:pt x="19050" y="98297"/>
                    </a:lnTo>
                    <a:lnTo>
                      <a:pt x="19812" y="101345"/>
                    </a:lnTo>
                    <a:lnTo>
                      <a:pt x="21336" y="105155"/>
                    </a:lnTo>
                    <a:lnTo>
                      <a:pt x="22860" y="101345"/>
                    </a:lnTo>
                    <a:lnTo>
                      <a:pt x="23622" y="93725"/>
                    </a:lnTo>
                    <a:lnTo>
                      <a:pt x="24384" y="88391"/>
                    </a:lnTo>
                    <a:lnTo>
                      <a:pt x="38862" y="49529"/>
                    </a:lnTo>
                    <a:lnTo>
                      <a:pt x="53340" y="48767"/>
                    </a:lnTo>
                    <a:lnTo>
                      <a:pt x="60960" y="48005"/>
                    </a:lnTo>
                    <a:lnTo>
                      <a:pt x="67056" y="51815"/>
                    </a:lnTo>
                    <a:lnTo>
                      <a:pt x="68580" y="60197"/>
                    </a:lnTo>
                    <a:lnTo>
                      <a:pt x="68949" y="69389"/>
                    </a:lnTo>
                    <a:lnTo>
                      <a:pt x="66960" y="77723"/>
                    </a:lnTo>
                    <a:lnTo>
                      <a:pt x="41088" y="110751"/>
                    </a:lnTo>
                    <a:lnTo>
                      <a:pt x="33528" y="112775"/>
                    </a:lnTo>
                    <a:lnTo>
                      <a:pt x="32766" y="112775"/>
                    </a:lnTo>
                    <a:lnTo>
                      <a:pt x="31242" y="112775"/>
                    </a:lnTo>
                    <a:lnTo>
                      <a:pt x="30480" y="11201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4" name="Google Shape;1974;p19"/>
              <p:cNvSpPr/>
              <p:nvPr/>
            </p:nvSpPr>
            <p:spPr>
              <a:xfrm>
                <a:off x="6329934" y="5941313"/>
                <a:ext cx="119380" cy="124460"/>
              </a:xfrm>
              <a:custGeom>
                <a:rect b="b" l="l" r="r" t="t"/>
                <a:pathLst>
                  <a:path extrusionOk="0" h="124460" w="119379">
                    <a:moveTo>
                      <a:pt x="0" y="0"/>
                    </a:moveTo>
                    <a:lnTo>
                      <a:pt x="5072" y="16894"/>
                    </a:lnTo>
                    <a:lnTo>
                      <a:pt x="10858" y="33432"/>
                    </a:lnTo>
                    <a:lnTo>
                      <a:pt x="16930" y="49827"/>
                    </a:lnTo>
                    <a:lnTo>
                      <a:pt x="22860" y="66294"/>
                    </a:lnTo>
                    <a:lnTo>
                      <a:pt x="38100" y="108966"/>
                    </a:lnTo>
                    <a:lnTo>
                      <a:pt x="39624" y="112014"/>
                    </a:lnTo>
                    <a:lnTo>
                      <a:pt x="44196" y="124205"/>
                    </a:lnTo>
                    <a:lnTo>
                      <a:pt x="69342" y="87630"/>
                    </a:lnTo>
                    <a:lnTo>
                      <a:pt x="76200" y="54863"/>
                    </a:lnTo>
                    <a:lnTo>
                      <a:pt x="76962" y="48005"/>
                    </a:lnTo>
                    <a:lnTo>
                      <a:pt x="73914" y="48005"/>
                    </a:lnTo>
                    <a:lnTo>
                      <a:pt x="67818" y="48005"/>
                    </a:lnTo>
                    <a:lnTo>
                      <a:pt x="60198" y="48005"/>
                    </a:lnTo>
                    <a:lnTo>
                      <a:pt x="57912" y="54863"/>
                    </a:lnTo>
                    <a:lnTo>
                      <a:pt x="56388" y="61721"/>
                    </a:lnTo>
                    <a:lnTo>
                      <a:pt x="54102" y="69341"/>
                    </a:lnTo>
                    <a:lnTo>
                      <a:pt x="89154" y="90677"/>
                    </a:lnTo>
                    <a:lnTo>
                      <a:pt x="97762" y="89868"/>
                    </a:lnTo>
                    <a:lnTo>
                      <a:pt x="104870" y="87629"/>
                    </a:lnTo>
                    <a:lnTo>
                      <a:pt x="111549" y="84248"/>
                    </a:lnTo>
                    <a:lnTo>
                      <a:pt x="118872" y="8000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5" name="Google Shape;1975;p19"/>
              <p:cNvSpPr/>
              <p:nvPr/>
            </p:nvSpPr>
            <p:spPr>
              <a:xfrm>
                <a:off x="6477000" y="5988557"/>
                <a:ext cx="21590" cy="3810"/>
              </a:xfrm>
              <a:custGeom>
                <a:rect b="b" l="l" r="r" t="t"/>
                <a:pathLst>
                  <a:path extrusionOk="0" h="3810" w="21589">
                    <a:moveTo>
                      <a:pt x="21336" y="0"/>
                    </a:moveTo>
                    <a:lnTo>
                      <a:pt x="13716" y="1524"/>
                    </a:lnTo>
                    <a:lnTo>
                      <a:pt x="7620" y="3810"/>
                    </a:lnTo>
                    <a:lnTo>
                      <a:pt x="0" y="381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76" name="Google Shape;1976;p19"/>
            <p:cNvSpPr/>
            <p:nvPr/>
          </p:nvSpPr>
          <p:spPr>
            <a:xfrm>
              <a:off x="5574791" y="4114038"/>
              <a:ext cx="556260" cy="74295"/>
            </a:xfrm>
            <a:custGeom>
              <a:rect b="b" l="l" r="r" t="t"/>
              <a:pathLst>
                <a:path extrusionOk="0" h="74295" w="556260">
                  <a:moveTo>
                    <a:pt x="0" y="73913"/>
                  </a:moveTo>
                  <a:lnTo>
                    <a:pt x="20121" y="71377"/>
                  </a:lnTo>
                  <a:lnTo>
                    <a:pt x="40386" y="68484"/>
                  </a:lnTo>
                  <a:lnTo>
                    <a:pt x="60650" y="65448"/>
                  </a:lnTo>
                  <a:lnTo>
                    <a:pt x="80772" y="62483"/>
                  </a:lnTo>
                  <a:lnTo>
                    <a:pt x="129603" y="55357"/>
                  </a:lnTo>
                  <a:lnTo>
                    <a:pt x="178562" y="49163"/>
                  </a:lnTo>
                  <a:lnTo>
                    <a:pt x="227647" y="43814"/>
                  </a:lnTo>
                  <a:lnTo>
                    <a:pt x="276860" y="39228"/>
                  </a:lnTo>
                  <a:lnTo>
                    <a:pt x="326199" y="35320"/>
                  </a:lnTo>
                  <a:lnTo>
                    <a:pt x="375666" y="32003"/>
                  </a:lnTo>
                  <a:lnTo>
                    <a:pt x="408813" y="30277"/>
                  </a:lnTo>
                  <a:lnTo>
                    <a:pt x="441959" y="28479"/>
                  </a:lnTo>
                  <a:lnTo>
                    <a:pt x="508254" y="24383"/>
                  </a:lnTo>
                  <a:lnTo>
                    <a:pt x="553212" y="18287"/>
                  </a:lnTo>
                  <a:lnTo>
                    <a:pt x="554736" y="18287"/>
                  </a:lnTo>
                  <a:lnTo>
                    <a:pt x="555498" y="17525"/>
                  </a:lnTo>
                  <a:lnTo>
                    <a:pt x="556260" y="18287"/>
                  </a:lnTo>
                  <a:lnTo>
                    <a:pt x="555498" y="12191"/>
                  </a:lnTo>
                  <a:lnTo>
                    <a:pt x="553974" y="6095"/>
                  </a:lnTo>
                  <a:lnTo>
                    <a:pt x="552450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4114038" y="5135879"/>
              <a:ext cx="939800" cy="199390"/>
            </a:xfrm>
            <a:custGeom>
              <a:rect b="b" l="l" r="r" t="t"/>
              <a:pathLst>
                <a:path extrusionOk="0" h="199389" w="939800">
                  <a:moveTo>
                    <a:pt x="8382" y="137160"/>
                  </a:moveTo>
                  <a:lnTo>
                    <a:pt x="5500" y="146411"/>
                  </a:lnTo>
                  <a:lnTo>
                    <a:pt x="3619" y="155162"/>
                  </a:lnTo>
                  <a:lnTo>
                    <a:pt x="2595" y="164056"/>
                  </a:lnTo>
                  <a:lnTo>
                    <a:pt x="2286" y="173736"/>
                  </a:lnTo>
                  <a:lnTo>
                    <a:pt x="2286" y="178308"/>
                  </a:lnTo>
                  <a:lnTo>
                    <a:pt x="0" y="190500"/>
                  </a:lnTo>
                  <a:lnTo>
                    <a:pt x="3048" y="194310"/>
                  </a:lnTo>
                  <a:lnTo>
                    <a:pt x="6858" y="198882"/>
                  </a:lnTo>
                  <a:lnTo>
                    <a:pt x="15240" y="198120"/>
                  </a:lnTo>
                  <a:lnTo>
                    <a:pt x="19812" y="198120"/>
                  </a:lnTo>
                  <a:lnTo>
                    <a:pt x="66103" y="196834"/>
                  </a:lnTo>
                  <a:lnTo>
                    <a:pt x="115157" y="193452"/>
                  </a:lnTo>
                  <a:lnTo>
                    <a:pt x="174498" y="188106"/>
                  </a:lnTo>
                  <a:lnTo>
                    <a:pt x="199644" y="185642"/>
                  </a:lnTo>
                  <a:lnTo>
                    <a:pt x="224790" y="183320"/>
                  </a:lnTo>
                  <a:lnTo>
                    <a:pt x="279082" y="179784"/>
                  </a:lnTo>
                  <a:lnTo>
                    <a:pt x="337375" y="177498"/>
                  </a:lnTo>
                  <a:lnTo>
                    <a:pt x="366522" y="176784"/>
                  </a:lnTo>
                  <a:lnTo>
                    <a:pt x="412944" y="177081"/>
                  </a:lnTo>
                  <a:lnTo>
                    <a:pt x="459581" y="177450"/>
                  </a:lnTo>
                  <a:lnTo>
                    <a:pt x="506360" y="177105"/>
                  </a:lnTo>
                  <a:lnTo>
                    <a:pt x="553212" y="175260"/>
                  </a:lnTo>
                  <a:lnTo>
                    <a:pt x="619125" y="170307"/>
                  </a:lnTo>
                  <a:lnTo>
                    <a:pt x="685038" y="163068"/>
                  </a:lnTo>
                  <a:lnTo>
                    <a:pt x="716029" y="159079"/>
                  </a:lnTo>
                  <a:lnTo>
                    <a:pt x="747236" y="155162"/>
                  </a:lnTo>
                  <a:lnTo>
                    <a:pt x="810006" y="147828"/>
                  </a:lnTo>
                  <a:lnTo>
                    <a:pt x="852773" y="143446"/>
                  </a:lnTo>
                  <a:lnTo>
                    <a:pt x="896112" y="140208"/>
                  </a:lnTo>
                  <a:lnTo>
                    <a:pt x="903267" y="140184"/>
                  </a:lnTo>
                  <a:lnTo>
                    <a:pt x="912780" y="140588"/>
                  </a:lnTo>
                  <a:lnTo>
                    <a:pt x="922150" y="140422"/>
                  </a:lnTo>
                  <a:lnTo>
                    <a:pt x="928878" y="138683"/>
                  </a:lnTo>
                  <a:lnTo>
                    <a:pt x="931164" y="137159"/>
                  </a:lnTo>
                  <a:lnTo>
                    <a:pt x="933450" y="131063"/>
                  </a:lnTo>
                  <a:lnTo>
                    <a:pt x="934212" y="129539"/>
                  </a:lnTo>
                  <a:lnTo>
                    <a:pt x="936652" y="123027"/>
                  </a:lnTo>
                  <a:lnTo>
                    <a:pt x="938307" y="116871"/>
                  </a:lnTo>
                  <a:lnTo>
                    <a:pt x="939248" y="110573"/>
                  </a:lnTo>
                  <a:lnTo>
                    <a:pt x="939546" y="103631"/>
                  </a:lnTo>
                  <a:lnTo>
                    <a:pt x="938950" y="87749"/>
                  </a:lnTo>
                  <a:lnTo>
                    <a:pt x="938212" y="72008"/>
                  </a:lnTo>
                  <a:lnTo>
                    <a:pt x="937188" y="56268"/>
                  </a:lnTo>
                  <a:lnTo>
                    <a:pt x="935736" y="40385"/>
                  </a:lnTo>
                  <a:lnTo>
                    <a:pt x="935057" y="31694"/>
                  </a:lnTo>
                  <a:lnTo>
                    <a:pt x="934307" y="22859"/>
                  </a:lnTo>
                  <a:lnTo>
                    <a:pt x="933700" y="14025"/>
                  </a:lnTo>
                  <a:lnTo>
                    <a:pt x="933450" y="5333"/>
                  </a:lnTo>
                  <a:lnTo>
                    <a:pt x="933450" y="3809"/>
                  </a:lnTo>
                  <a:lnTo>
                    <a:pt x="933450" y="2285"/>
                  </a:lnTo>
                  <a:lnTo>
                    <a:pt x="932688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78" name="Google Shape;1978;p1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420431" y="5769648"/>
              <a:ext cx="100253" cy="1250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9" name="Google Shape;1979;p19"/>
            <p:cNvGrpSpPr/>
            <p:nvPr/>
          </p:nvGrpSpPr>
          <p:grpSpPr>
            <a:xfrm>
              <a:off x="4520184" y="5417819"/>
              <a:ext cx="123189" cy="173609"/>
              <a:chOff x="4520184" y="5417819"/>
              <a:chExt cx="123189" cy="173609"/>
            </a:xfrm>
          </p:grpSpPr>
          <p:sp>
            <p:nvSpPr>
              <p:cNvPr id="1980" name="Google Shape;1980;p19"/>
              <p:cNvSpPr/>
              <p:nvPr/>
            </p:nvSpPr>
            <p:spPr>
              <a:xfrm>
                <a:off x="4585716" y="5438393"/>
                <a:ext cx="3175" cy="153035"/>
              </a:xfrm>
              <a:custGeom>
                <a:rect b="b" l="l" r="r" t="t"/>
                <a:pathLst>
                  <a:path extrusionOk="0" h="153035" w="3175">
                    <a:moveTo>
                      <a:pt x="2286" y="0"/>
                    </a:moveTo>
                    <a:lnTo>
                      <a:pt x="1404" y="18168"/>
                    </a:lnTo>
                    <a:lnTo>
                      <a:pt x="952" y="36194"/>
                    </a:lnTo>
                    <a:lnTo>
                      <a:pt x="785" y="54221"/>
                    </a:lnTo>
                    <a:lnTo>
                      <a:pt x="762" y="72389"/>
                    </a:lnTo>
                    <a:lnTo>
                      <a:pt x="881" y="86689"/>
                    </a:lnTo>
                    <a:lnTo>
                      <a:pt x="1143" y="101060"/>
                    </a:lnTo>
                    <a:lnTo>
                      <a:pt x="1404" y="115573"/>
                    </a:lnTo>
                    <a:lnTo>
                      <a:pt x="1524" y="130301"/>
                    </a:lnTo>
                    <a:lnTo>
                      <a:pt x="1952" y="137921"/>
                    </a:lnTo>
                    <a:lnTo>
                      <a:pt x="2667" y="146684"/>
                    </a:lnTo>
                    <a:lnTo>
                      <a:pt x="2809" y="152590"/>
                    </a:lnTo>
                    <a:lnTo>
                      <a:pt x="1524" y="151637"/>
                    </a:lnTo>
                    <a:lnTo>
                      <a:pt x="762" y="150113"/>
                    </a:lnTo>
                    <a:lnTo>
                      <a:pt x="762" y="148589"/>
                    </a:lnTo>
                    <a:lnTo>
                      <a:pt x="0" y="14630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1" name="Google Shape;1981;p19"/>
              <p:cNvSpPr/>
              <p:nvPr/>
            </p:nvSpPr>
            <p:spPr>
              <a:xfrm>
                <a:off x="4520184" y="5417819"/>
                <a:ext cx="123189" cy="88900"/>
              </a:xfrm>
              <a:custGeom>
                <a:rect b="b" l="l" r="r" t="t"/>
                <a:pathLst>
                  <a:path extrusionOk="0" h="88900" w="123189">
                    <a:moveTo>
                      <a:pt x="61722" y="16763"/>
                    </a:moveTo>
                    <a:lnTo>
                      <a:pt x="50553" y="28777"/>
                    </a:lnTo>
                    <a:lnTo>
                      <a:pt x="39814" y="40862"/>
                    </a:lnTo>
                    <a:lnTo>
                      <a:pt x="29360" y="53089"/>
                    </a:lnTo>
                    <a:lnTo>
                      <a:pt x="19050" y="65531"/>
                    </a:lnTo>
                    <a:lnTo>
                      <a:pt x="14251" y="71246"/>
                    </a:lnTo>
                    <a:lnTo>
                      <a:pt x="9239" y="76961"/>
                    </a:lnTo>
                    <a:lnTo>
                      <a:pt x="4369" y="82676"/>
                    </a:lnTo>
                    <a:lnTo>
                      <a:pt x="0" y="88391"/>
                    </a:lnTo>
                    <a:lnTo>
                      <a:pt x="3036" y="80533"/>
                    </a:lnTo>
                    <a:lnTo>
                      <a:pt x="7143" y="72961"/>
                    </a:lnTo>
                    <a:lnTo>
                      <a:pt x="11680" y="65674"/>
                    </a:lnTo>
                    <a:lnTo>
                      <a:pt x="16002" y="58673"/>
                    </a:lnTo>
                    <a:lnTo>
                      <a:pt x="22181" y="47374"/>
                    </a:lnTo>
                    <a:lnTo>
                      <a:pt x="28289" y="36290"/>
                    </a:lnTo>
                    <a:lnTo>
                      <a:pt x="34540" y="25348"/>
                    </a:lnTo>
                    <a:lnTo>
                      <a:pt x="41148" y="14477"/>
                    </a:lnTo>
                    <a:lnTo>
                      <a:pt x="42672" y="11429"/>
                    </a:lnTo>
                    <a:lnTo>
                      <a:pt x="44958" y="3809"/>
                    </a:lnTo>
                    <a:lnTo>
                      <a:pt x="48768" y="2285"/>
                    </a:lnTo>
                    <a:lnTo>
                      <a:pt x="52578" y="0"/>
                    </a:lnTo>
                    <a:lnTo>
                      <a:pt x="57150" y="6095"/>
                    </a:lnTo>
                    <a:lnTo>
                      <a:pt x="58674" y="8381"/>
                    </a:lnTo>
                    <a:lnTo>
                      <a:pt x="65984" y="14096"/>
                    </a:lnTo>
                    <a:lnTo>
                      <a:pt x="73152" y="19811"/>
                    </a:lnTo>
                    <a:lnTo>
                      <a:pt x="80319" y="25526"/>
                    </a:lnTo>
                    <a:lnTo>
                      <a:pt x="87630" y="31241"/>
                    </a:lnTo>
                    <a:lnTo>
                      <a:pt x="115824" y="60197"/>
                    </a:lnTo>
                    <a:lnTo>
                      <a:pt x="121920" y="73151"/>
                    </a:lnTo>
                    <a:lnTo>
                      <a:pt x="122682" y="8153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82" name="Google Shape;1982;p19"/>
            <p:cNvGrpSpPr/>
            <p:nvPr/>
          </p:nvGrpSpPr>
          <p:grpSpPr>
            <a:xfrm>
              <a:off x="7008114" y="4949190"/>
              <a:ext cx="972438" cy="114173"/>
              <a:chOff x="7008114" y="4949190"/>
              <a:chExt cx="972438" cy="114173"/>
            </a:xfrm>
          </p:grpSpPr>
          <p:sp>
            <p:nvSpPr>
              <p:cNvPr id="1983" name="Google Shape;1983;p19"/>
              <p:cNvSpPr/>
              <p:nvPr/>
            </p:nvSpPr>
            <p:spPr>
              <a:xfrm>
                <a:off x="7008114" y="4949190"/>
                <a:ext cx="894715" cy="80010"/>
              </a:xfrm>
              <a:custGeom>
                <a:rect b="b" l="l" r="r" t="t"/>
                <a:pathLst>
                  <a:path extrusionOk="0" h="80010" w="894715">
                    <a:moveTo>
                      <a:pt x="29718" y="80010"/>
                    </a:moveTo>
                    <a:lnTo>
                      <a:pt x="23622" y="79248"/>
                    </a:lnTo>
                    <a:lnTo>
                      <a:pt x="14478" y="76200"/>
                    </a:lnTo>
                    <a:lnTo>
                      <a:pt x="8382" y="75438"/>
                    </a:lnTo>
                    <a:lnTo>
                      <a:pt x="5334" y="74676"/>
                    </a:lnTo>
                    <a:lnTo>
                      <a:pt x="3048" y="74676"/>
                    </a:lnTo>
                    <a:lnTo>
                      <a:pt x="762" y="74676"/>
                    </a:lnTo>
                    <a:lnTo>
                      <a:pt x="0" y="74676"/>
                    </a:lnTo>
                    <a:lnTo>
                      <a:pt x="762" y="74676"/>
                    </a:lnTo>
                    <a:lnTo>
                      <a:pt x="0" y="74676"/>
                    </a:lnTo>
                    <a:lnTo>
                      <a:pt x="3810" y="74676"/>
                    </a:lnTo>
                    <a:lnTo>
                      <a:pt x="8382" y="74676"/>
                    </a:lnTo>
                    <a:lnTo>
                      <a:pt x="12192" y="73914"/>
                    </a:lnTo>
                    <a:lnTo>
                      <a:pt x="18597" y="73461"/>
                    </a:lnTo>
                    <a:lnTo>
                      <a:pt x="25146" y="73152"/>
                    </a:lnTo>
                    <a:lnTo>
                      <a:pt x="31694" y="72842"/>
                    </a:lnTo>
                    <a:lnTo>
                      <a:pt x="38100" y="72390"/>
                    </a:lnTo>
                    <a:lnTo>
                      <a:pt x="47696" y="72056"/>
                    </a:lnTo>
                    <a:lnTo>
                      <a:pt x="57150" y="72009"/>
                    </a:lnTo>
                    <a:lnTo>
                      <a:pt x="66603" y="71961"/>
                    </a:lnTo>
                    <a:lnTo>
                      <a:pt x="76200" y="71628"/>
                    </a:lnTo>
                    <a:lnTo>
                      <a:pt x="87189" y="71056"/>
                    </a:lnTo>
                    <a:lnTo>
                      <a:pt x="98393" y="70485"/>
                    </a:lnTo>
                    <a:lnTo>
                      <a:pt x="109739" y="69913"/>
                    </a:lnTo>
                    <a:lnTo>
                      <a:pt x="121158" y="69342"/>
                    </a:lnTo>
                    <a:lnTo>
                      <a:pt x="133028" y="68329"/>
                    </a:lnTo>
                    <a:lnTo>
                      <a:pt x="144684" y="67532"/>
                    </a:lnTo>
                    <a:lnTo>
                      <a:pt x="156198" y="66877"/>
                    </a:lnTo>
                    <a:lnTo>
                      <a:pt x="167640" y="66294"/>
                    </a:lnTo>
                    <a:lnTo>
                      <a:pt x="178498" y="65734"/>
                    </a:lnTo>
                    <a:lnTo>
                      <a:pt x="189357" y="65246"/>
                    </a:lnTo>
                    <a:lnTo>
                      <a:pt x="200215" y="64900"/>
                    </a:lnTo>
                    <a:lnTo>
                      <a:pt x="211074" y="64770"/>
                    </a:lnTo>
                    <a:lnTo>
                      <a:pt x="229933" y="63924"/>
                    </a:lnTo>
                    <a:lnTo>
                      <a:pt x="286512" y="58674"/>
                    </a:lnTo>
                    <a:lnTo>
                      <a:pt x="320802" y="53816"/>
                    </a:lnTo>
                    <a:lnTo>
                      <a:pt x="337947" y="51494"/>
                    </a:lnTo>
                    <a:lnTo>
                      <a:pt x="355092" y="49530"/>
                    </a:lnTo>
                    <a:lnTo>
                      <a:pt x="373380" y="47267"/>
                    </a:lnTo>
                    <a:lnTo>
                      <a:pt x="391668" y="45148"/>
                    </a:lnTo>
                    <a:lnTo>
                      <a:pt x="409956" y="43314"/>
                    </a:lnTo>
                    <a:lnTo>
                      <a:pt x="428244" y="41910"/>
                    </a:lnTo>
                    <a:lnTo>
                      <a:pt x="447663" y="40767"/>
                    </a:lnTo>
                    <a:lnTo>
                      <a:pt x="467010" y="39624"/>
                    </a:lnTo>
                    <a:lnTo>
                      <a:pt x="505206" y="37338"/>
                    </a:lnTo>
                    <a:lnTo>
                      <a:pt x="550449" y="33432"/>
                    </a:lnTo>
                    <a:lnTo>
                      <a:pt x="595122" y="28956"/>
                    </a:lnTo>
                    <a:lnTo>
                      <a:pt x="626435" y="26217"/>
                    </a:lnTo>
                    <a:lnTo>
                      <a:pt x="657606" y="23622"/>
                    </a:lnTo>
                    <a:lnTo>
                      <a:pt x="688776" y="21026"/>
                    </a:lnTo>
                    <a:lnTo>
                      <a:pt x="720090" y="18288"/>
                    </a:lnTo>
                    <a:lnTo>
                      <a:pt x="763524" y="14763"/>
                    </a:lnTo>
                    <a:lnTo>
                      <a:pt x="806958" y="10667"/>
                    </a:lnTo>
                    <a:lnTo>
                      <a:pt x="836676" y="6572"/>
                    </a:lnTo>
                    <a:lnTo>
                      <a:pt x="851535" y="4560"/>
                    </a:lnTo>
                    <a:lnTo>
                      <a:pt x="866394" y="3047"/>
                    </a:lnTo>
                    <a:lnTo>
                      <a:pt x="874776" y="2285"/>
                    </a:lnTo>
                    <a:lnTo>
                      <a:pt x="883158" y="761"/>
                    </a:lnTo>
                    <a:lnTo>
                      <a:pt x="891540" y="0"/>
                    </a:lnTo>
                    <a:lnTo>
                      <a:pt x="892302" y="0"/>
                    </a:lnTo>
                    <a:lnTo>
                      <a:pt x="894588" y="0"/>
                    </a:lnTo>
                    <a:lnTo>
                      <a:pt x="885444" y="0"/>
                    </a:lnTo>
                    <a:lnTo>
                      <a:pt x="876300" y="0"/>
                    </a:lnTo>
                    <a:lnTo>
                      <a:pt x="867156" y="0"/>
                    </a:lnTo>
                    <a:lnTo>
                      <a:pt x="858012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4" name="Google Shape;1984;p19"/>
              <p:cNvSpPr/>
              <p:nvPr/>
            </p:nvSpPr>
            <p:spPr>
              <a:xfrm>
                <a:off x="7055358" y="4986528"/>
                <a:ext cx="925194" cy="76835"/>
              </a:xfrm>
              <a:custGeom>
                <a:rect b="b" l="l" r="r" t="t"/>
                <a:pathLst>
                  <a:path extrusionOk="0" h="76835" w="925195">
                    <a:moveTo>
                      <a:pt x="0" y="70104"/>
                    </a:moveTo>
                    <a:lnTo>
                      <a:pt x="762" y="70866"/>
                    </a:lnTo>
                    <a:lnTo>
                      <a:pt x="1524" y="72390"/>
                    </a:lnTo>
                    <a:lnTo>
                      <a:pt x="4572" y="73152"/>
                    </a:lnTo>
                    <a:lnTo>
                      <a:pt x="42600" y="76521"/>
                    </a:lnTo>
                    <a:lnTo>
                      <a:pt x="54864" y="76485"/>
                    </a:lnTo>
                    <a:lnTo>
                      <a:pt x="67127" y="76307"/>
                    </a:lnTo>
                    <a:lnTo>
                      <a:pt x="79248" y="76200"/>
                    </a:lnTo>
                    <a:lnTo>
                      <a:pt x="96381" y="75807"/>
                    </a:lnTo>
                    <a:lnTo>
                      <a:pt x="113442" y="74771"/>
                    </a:lnTo>
                    <a:lnTo>
                      <a:pt x="130361" y="73306"/>
                    </a:lnTo>
                    <a:lnTo>
                      <a:pt x="147066" y="71628"/>
                    </a:lnTo>
                    <a:lnTo>
                      <a:pt x="169223" y="69901"/>
                    </a:lnTo>
                    <a:lnTo>
                      <a:pt x="191166" y="68103"/>
                    </a:lnTo>
                    <a:lnTo>
                      <a:pt x="212967" y="66163"/>
                    </a:lnTo>
                    <a:lnTo>
                      <a:pt x="234696" y="64008"/>
                    </a:lnTo>
                    <a:lnTo>
                      <a:pt x="260294" y="61722"/>
                    </a:lnTo>
                    <a:lnTo>
                      <a:pt x="311205" y="57150"/>
                    </a:lnTo>
                    <a:lnTo>
                      <a:pt x="363795" y="52578"/>
                    </a:lnTo>
                    <a:lnTo>
                      <a:pt x="418349" y="48006"/>
                    </a:lnTo>
                    <a:lnTo>
                      <a:pt x="445770" y="45720"/>
                    </a:lnTo>
                    <a:lnTo>
                      <a:pt x="485775" y="41838"/>
                    </a:lnTo>
                    <a:lnTo>
                      <a:pt x="525780" y="38100"/>
                    </a:lnTo>
                    <a:lnTo>
                      <a:pt x="565785" y="34361"/>
                    </a:lnTo>
                    <a:lnTo>
                      <a:pt x="605790" y="30480"/>
                    </a:lnTo>
                    <a:lnTo>
                      <a:pt x="658248" y="25777"/>
                    </a:lnTo>
                    <a:lnTo>
                      <a:pt x="710565" y="20859"/>
                    </a:lnTo>
                    <a:lnTo>
                      <a:pt x="762881" y="15799"/>
                    </a:lnTo>
                    <a:lnTo>
                      <a:pt x="815340" y="10667"/>
                    </a:lnTo>
                    <a:lnTo>
                      <a:pt x="835925" y="8834"/>
                    </a:lnTo>
                    <a:lnTo>
                      <a:pt x="856583" y="6857"/>
                    </a:lnTo>
                    <a:lnTo>
                      <a:pt x="877383" y="4881"/>
                    </a:lnTo>
                    <a:lnTo>
                      <a:pt x="898397" y="3047"/>
                    </a:lnTo>
                    <a:lnTo>
                      <a:pt x="906018" y="1523"/>
                    </a:lnTo>
                    <a:lnTo>
                      <a:pt x="914400" y="0"/>
                    </a:lnTo>
                    <a:lnTo>
                      <a:pt x="922782" y="0"/>
                    </a:lnTo>
                    <a:lnTo>
                      <a:pt x="923544" y="0"/>
                    </a:lnTo>
                    <a:lnTo>
                      <a:pt x="924306" y="0"/>
                    </a:lnTo>
                    <a:lnTo>
                      <a:pt x="925068" y="0"/>
                    </a:lnTo>
                    <a:lnTo>
                      <a:pt x="916043" y="369"/>
                    </a:lnTo>
                    <a:lnTo>
                      <a:pt x="907160" y="1238"/>
                    </a:lnTo>
                    <a:lnTo>
                      <a:pt x="898278" y="2250"/>
                    </a:lnTo>
                    <a:lnTo>
                      <a:pt x="889254" y="304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985" name="Google Shape;1985;p19"/>
            <p:cNvGrpSpPr/>
            <p:nvPr/>
          </p:nvGrpSpPr>
          <p:grpSpPr>
            <a:xfrm>
              <a:off x="7773924" y="5539168"/>
              <a:ext cx="428339" cy="205803"/>
              <a:chOff x="7773924" y="5539168"/>
              <a:chExt cx="428339" cy="205803"/>
            </a:xfrm>
          </p:grpSpPr>
          <p:sp>
            <p:nvSpPr>
              <p:cNvPr id="1986" name="Google Shape;1986;p19"/>
              <p:cNvSpPr/>
              <p:nvPr/>
            </p:nvSpPr>
            <p:spPr>
              <a:xfrm>
                <a:off x="7773924" y="5590031"/>
                <a:ext cx="99060" cy="154940"/>
              </a:xfrm>
              <a:custGeom>
                <a:rect b="b" l="l" r="r" t="t"/>
                <a:pathLst>
                  <a:path extrusionOk="0" h="154939" w="99059">
                    <a:moveTo>
                      <a:pt x="0" y="38861"/>
                    </a:moveTo>
                    <a:lnTo>
                      <a:pt x="15644" y="77974"/>
                    </a:lnTo>
                    <a:lnTo>
                      <a:pt x="39624" y="116681"/>
                    </a:lnTo>
                    <a:lnTo>
                      <a:pt x="68580" y="152399"/>
                    </a:lnTo>
                    <a:lnTo>
                      <a:pt x="75438" y="154685"/>
                    </a:lnTo>
                    <a:lnTo>
                      <a:pt x="76200" y="154685"/>
                    </a:lnTo>
                    <a:lnTo>
                      <a:pt x="76962" y="154685"/>
                    </a:lnTo>
                    <a:lnTo>
                      <a:pt x="77402" y="143946"/>
                    </a:lnTo>
                    <a:lnTo>
                      <a:pt x="77628" y="133349"/>
                    </a:lnTo>
                    <a:lnTo>
                      <a:pt x="77712" y="122753"/>
                    </a:lnTo>
                    <a:lnTo>
                      <a:pt x="77724" y="112013"/>
                    </a:lnTo>
                    <a:lnTo>
                      <a:pt x="76866" y="90392"/>
                    </a:lnTo>
                    <a:lnTo>
                      <a:pt x="76009" y="68198"/>
                    </a:lnTo>
                    <a:lnTo>
                      <a:pt x="76009" y="46005"/>
                    </a:lnTo>
                    <a:lnTo>
                      <a:pt x="77724" y="24383"/>
                    </a:lnTo>
                    <a:lnTo>
                      <a:pt x="79259" y="16716"/>
                    </a:lnTo>
                    <a:lnTo>
                      <a:pt x="82010" y="9334"/>
                    </a:lnTo>
                    <a:lnTo>
                      <a:pt x="86617" y="3381"/>
                    </a:lnTo>
                    <a:lnTo>
                      <a:pt x="93725" y="0"/>
                    </a:lnTo>
                    <a:lnTo>
                      <a:pt x="95249" y="0"/>
                    </a:lnTo>
                    <a:lnTo>
                      <a:pt x="97535" y="0"/>
                    </a:lnTo>
                    <a:lnTo>
                      <a:pt x="99059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7" name="Google Shape;1987;p19"/>
              <p:cNvSpPr/>
              <p:nvPr/>
            </p:nvSpPr>
            <p:spPr>
              <a:xfrm>
                <a:off x="7904988" y="5621273"/>
                <a:ext cx="96520" cy="105410"/>
              </a:xfrm>
              <a:custGeom>
                <a:rect b="b" l="l" r="r" t="t"/>
                <a:pathLst>
                  <a:path extrusionOk="0" h="105410" w="96520">
                    <a:moveTo>
                      <a:pt x="51053" y="53339"/>
                    </a:moveTo>
                    <a:lnTo>
                      <a:pt x="38099" y="16001"/>
                    </a:lnTo>
                    <a:lnTo>
                      <a:pt x="35051" y="1523"/>
                    </a:lnTo>
                    <a:lnTo>
                      <a:pt x="28193" y="0"/>
                    </a:lnTo>
                    <a:lnTo>
                      <a:pt x="6548" y="41850"/>
                    </a:lnTo>
                    <a:lnTo>
                      <a:pt x="761" y="86105"/>
                    </a:lnTo>
                    <a:lnTo>
                      <a:pt x="0" y="96773"/>
                    </a:lnTo>
                    <a:lnTo>
                      <a:pt x="1523" y="105155"/>
                    </a:lnTo>
                    <a:lnTo>
                      <a:pt x="14477" y="104393"/>
                    </a:lnTo>
                    <a:lnTo>
                      <a:pt x="23812" y="101393"/>
                    </a:lnTo>
                    <a:lnTo>
                      <a:pt x="47363" y="66984"/>
                    </a:lnTo>
                    <a:lnTo>
                      <a:pt x="54863" y="35051"/>
                    </a:lnTo>
                    <a:lnTo>
                      <a:pt x="54863" y="32765"/>
                    </a:lnTo>
                    <a:lnTo>
                      <a:pt x="54863" y="31241"/>
                    </a:lnTo>
                    <a:lnTo>
                      <a:pt x="54863" y="29717"/>
                    </a:lnTo>
                    <a:lnTo>
                      <a:pt x="54863" y="35813"/>
                    </a:lnTo>
                    <a:lnTo>
                      <a:pt x="55625" y="41147"/>
                    </a:lnTo>
                    <a:lnTo>
                      <a:pt x="57400" y="49815"/>
                    </a:lnTo>
                    <a:lnTo>
                      <a:pt x="76961" y="86867"/>
                    </a:lnTo>
                    <a:lnTo>
                      <a:pt x="86867" y="87629"/>
                    </a:lnTo>
                    <a:lnTo>
                      <a:pt x="92201" y="87629"/>
                    </a:lnTo>
                    <a:lnTo>
                      <a:pt x="93725" y="86867"/>
                    </a:lnTo>
                    <a:lnTo>
                      <a:pt x="96011" y="8305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8" name="Google Shape;1988;p19"/>
              <p:cNvSpPr/>
              <p:nvPr/>
            </p:nvSpPr>
            <p:spPr>
              <a:xfrm>
                <a:off x="8017168" y="5573267"/>
                <a:ext cx="21590" cy="148590"/>
              </a:xfrm>
              <a:custGeom>
                <a:rect b="b" l="l" r="r" t="t"/>
                <a:pathLst>
                  <a:path extrusionOk="0" h="148589" w="21590">
                    <a:moveTo>
                      <a:pt x="595" y="0"/>
                    </a:moveTo>
                    <a:lnTo>
                      <a:pt x="0" y="11525"/>
                    </a:lnTo>
                    <a:lnTo>
                      <a:pt x="404" y="22479"/>
                    </a:lnTo>
                    <a:lnTo>
                      <a:pt x="1666" y="33432"/>
                    </a:lnTo>
                    <a:lnTo>
                      <a:pt x="3643" y="44958"/>
                    </a:lnTo>
                    <a:lnTo>
                      <a:pt x="8024" y="66567"/>
                    </a:lnTo>
                    <a:lnTo>
                      <a:pt x="11834" y="88106"/>
                    </a:lnTo>
                    <a:lnTo>
                      <a:pt x="14787" y="109787"/>
                    </a:lnTo>
                    <a:lnTo>
                      <a:pt x="16597" y="131826"/>
                    </a:lnTo>
                    <a:lnTo>
                      <a:pt x="17359" y="139446"/>
                    </a:lnTo>
                    <a:lnTo>
                      <a:pt x="17359" y="144018"/>
                    </a:lnTo>
                    <a:lnTo>
                      <a:pt x="21169" y="14859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9" name="Google Shape;1989;p19"/>
              <p:cNvSpPr/>
              <p:nvPr/>
            </p:nvSpPr>
            <p:spPr>
              <a:xfrm>
                <a:off x="8081010" y="5620511"/>
                <a:ext cx="10795" cy="72390"/>
              </a:xfrm>
              <a:custGeom>
                <a:rect b="b" l="l" r="r" t="t"/>
                <a:pathLst>
                  <a:path extrusionOk="0" h="72389" w="10795">
                    <a:moveTo>
                      <a:pt x="0" y="0"/>
                    </a:moveTo>
                    <a:lnTo>
                      <a:pt x="595" y="15216"/>
                    </a:lnTo>
                    <a:lnTo>
                      <a:pt x="762" y="30860"/>
                    </a:lnTo>
                    <a:lnTo>
                      <a:pt x="1500" y="46505"/>
                    </a:lnTo>
                    <a:lnTo>
                      <a:pt x="3810" y="61722"/>
                    </a:lnTo>
                    <a:lnTo>
                      <a:pt x="5334" y="67818"/>
                    </a:lnTo>
                    <a:lnTo>
                      <a:pt x="6096" y="70104"/>
                    </a:lnTo>
                    <a:lnTo>
                      <a:pt x="10668" y="7239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0" name="Google Shape;1990;p19"/>
              <p:cNvSpPr/>
              <p:nvPr/>
            </p:nvSpPr>
            <p:spPr>
              <a:xfrm>
                <a:off x="8065674" y="5539168"/>
                <a:ext cx="13970" cy="22225"/>
              </a:xfrm>
              <a:custGeom>
                <a:rect b="b" l="l" r="r" t="t"/>
                <a:pathLst>
                  <a:path extrusionOk="0" h="22225" w="13970">
                    <a:moveTo>
                      <a:pt x="13811" y="21907"/>
                    </a:moveTo>
                    <a:lnTo>
                      <a:pt x="511" y="238"/>
                    </a:lnTo>
                    <a:lnTo>
                      <a:pt x="0" y="0"/>
                    </a:lnTo>
                    <a:lnTo>
                      <a:pt x="4488" y="6905"/>
                    </a:lnTo>
                    <a:lnTo>
                      <a:pt x="6191" y="666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1" name="Google Shape;1991;p19"/>
              <p:cNvSpPr/>
              <p:nvPr/>
            </p:nvSpPr>
            <p:spPr>
              <a:xfrm>
                <a:off x="8129873" y="5561075"/>
                <a:ext cx="72390" cy="150495"/>
              </a:xfrm>
              <a:custGeom>
                <a:rect b="b" l="l" r="r" t="t"/>
                <a:pathLst>
                  <a:path extrusionOk="0" h="150495" w="72390">
                    <a:moveTo>
                      <a:pt x="50196" y="0"/>
                    </a:moveTo>
                    <a:lnTo>
                      <a:pt x="50958" y="47244"/>
                    </a:lnTo>
                    <a:lnTo>
                      <a:pt x="55673" y="88713"/>
                    </a:lnTo>
                    <a:lnTo>
                      <a:pt x="57816" y="102870"/>
                    </a:lnTo>
                    <a:lnTo>
                      <a:pt x="58316" y="109061"/>
                    </a:lnTo>
                    <a:lnTo>
                      <a:pt x="58959" y="115823"/>
                    </a:lnTo>
                    <a:lnTo>
                      <a:pt x="60174" y="122586"/>
                    </a:lnTo>
                    <a:lnTo>
                      <a:pt x="62388" y="128778"/>
                    </a:lnTo>
                    <a:lnTo>
                      <a:pt x="63150" y="128778"/>
                    </a:lnTo>
                    <a:lnTo>
                      <a:pt x="63150" y="123444"/>
                    </a:lnTo>
                    <a:lnTo>
                      <a:pt x="39552" y="84010"/>
                    </a:lnTo>
                    <a:lnTo>
                      <a:pt x="28098" y="81534"/>
                    </a:lnTo>
                    <a:lnTo>
                      <a:pt x="19121" y="82034"/>
                    </a:lnTo>
                    <a:lnTo>
                      <a:pt x="0" y="120014"/>
                    </a:lnTo>
                    <a:lnTo>
                      <a:pt x="2297" y="129825"/>
                    </a:lnTo>
                    <a:lnTo>
                      <a:pt x="7524" y="137922"/>
                    </a:lnTo>
                    <a:lnTo>
                      <a:pt x="17252" y="145077"/>
                    </a:lnTo>
                    <a:lnTo>
                      <a:pt x="29336" y="148875"/>
                    </a:lnTo>
                    <a:lnTo>
                      <a:pt x="42136" y="150244"/>
                    </a:lnTo>
                    <a:lnTo>
                      <a:pt x="54006" y="150114"/>
                    </a:lnTo>
                    <a:lnTo>
                      <a:pt x="63912" y="148590"/>
                    </a:lnTo>
                    <a:lnTo>
                      <a:pt x="66960" y="147828"/>
                    </a:lnTo>
                    <a:lnTo>
                      <a:pt x="72294" y="14401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992" name="Google Shape;1992;p1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460651" y="5459704"/>
              <a:ext cx="122542" cy="2126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3" name="Google Shape;1993;p19"/>
            <p:cNvGrpSpPr/>
            <p:nvPr/>
          </p:nvGrpSpPr>
          <p:grpSpPr>
            <a:xfrm>
              <a:off x="8898610" y="5385028"/>
              <a:ext cx="642416" cy="215696"/>
              <a:chOff x="8898610" y="5385028"/>
              <a:chExt cx="642416" cy="215696"/>
            </a:xfrm>
          </p:grpSpPr>
          <p:pic>
            <p:nvPicPr>
              <p:cNvPr id="1994" name="Google Shape;1994;p1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898610" y="5397220"/>
                <a:ext cx="494588" cy="2035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5" name="Google Shape;1995;p1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414198" y="5385028"/>
                <a:ext cx="126828" cy="1671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6" name="Google Shape;1996;p19"/>
            <p:cNvGrpSpPr/>
            <p:nvPr/>
          </p:nvGrpSpPr>
          <p:grpSpPr>
            <a:xfrm>
              <a:off x="8215096" y="5779744"/>
              <a:ext cx="502208" cy="205028"/>
              <a:chOff x="8215096" y="5779744"/>
              <a:chExt cx="502208" cy="205028"/>
            </a:xfrm>
          </p:grpSpPr>
          <p:pic>
            <p:nvPicPr>
              <p:cNvPr id="1997" name="Google Shape;1997;p19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215096" y="5814796"/>
                <a:ext cx="277418" cy="1699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8" name="Google Shape;1998;p19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513038" y="5779744"/>
                <a:ext cx="204266" cy="20396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9" name="Google Shape;1999;p19"/>
            <p:cNvGrpSpPr/>
            <p:nvPr/>
          </p:nvGrpSpPr>
          <p:grpSpPr>
            <a:xfrm>
              <a:off x="9074418" y="5727166"/>
              <a:ext cx="826082" cy="305077"/>
              <a:chOff x="9074418" y="5727166"/>
              <a:chExt cx="826082" cy="305077"/>
            </a:xfrm>
          </p:grpSpPr>
          <p:pic>
            <p:nvPicPr>
              <p:cNvPr id="2000" name="Google Shape;2000;p1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074418" y="5727166"/>
                <a:ext cx="140473" cy="290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1" name="Google Shape;2001;p1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248368" y="5856706"/>
                <a:ext cx="101432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2" name="Google Shape;2002;p1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377146" y="5778220"/>
                <a:ext cx="414578" cy="2540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3" name="Google Shape;2003;p1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823297" y="5790412"/>
                <a:ext cx="77203" cy="120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8" name="Google Shape;20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488" y="1279167"/>
            <a:ext cx="3154964" cy="337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7707" y="3244569"/>
            <a:ext cx="459327" cy="4359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0" name="Google Shape;2010;p20"/>
          <p:cNvGrpSpPr/>
          <p:nvPr/>
        </p:nvGrpSpPr>
        <p:grpSpPr>
          <a:xfrm>
            <a:off x="4686242" y="4872964"/>
            <a:ext cx="3123182" cy="2499289"/>
            <a:chOff x="5835396" y="4872964"/>
            <a:chExt cx="1974367" cy="1488593"/>
          </a:xfrm>
        </p:grpSpPr>
        <p:grpSp>
          <p:nvGrpSpPr>
            <p:cNvPr id="2011" name="Google Shape;2011;p20"/>
            <p:cNvGrpSpPr/>
            <p:nvPr/>
          </p:nvGrpSpPr>
          <p:grpSpPr>
            <a:xfrm>
              <a:off x="6334601" y="5164810"/>
              <a:ext cx="780217" cy="471958"/>
              <a:chOff x="6334601" y="5164810"/>
              <a:chExt cx="780217" cy="471958"/>
            </a:xfrm>
          </p:grpSpPr>
          <p:sp>
            <p:nvSpPr>
              <p:cNvPr id="2012" name="Google Shape;2012;p20"/>
              <p:cNvSpPr/>
              <p:nvPr/>
            </p:nvSpPr>
            <p:spPr>
              <a:xfrm>
                <a:off x="6384035" y="5211318"/>
                <a:ext cx="662940" cy="384175"/>
              </a:xfrm>
              <a:custGeom>
                <a:rect b="b" l="l" r="r" t="t"/>
                <a:pathLst>
                  <a:path extrusionOk="0" h="384175" w="662940">
                    <a:moveTo>
                      <a:pt x="0" y="384048"/>
                    </a:moveTo>
                    <a:lnTo>
                      <a:pt x="41148" y="358759"/>
                    </a:lnTo>
                    <a:lnTo>
                      <a:pt x="72830" y="337875"/>
                    </a:lnTo>
                    <a:lnTo>
                      <a:pt x="91154" y="326136"/>
                    </a:lnTo>
                    <a:lnTo>
                      <a:pt x="109620" y="314396"/>
                    </a:lnTo>
                    <a:lnTo>
                      <a:pt x="128015" y="302514"/>
                    </a:lnTo>
                    <a:lnTo>
                      <a:pt x="154888" y="286071"/>
                    </a:lnTo>
                    <a:lnTo>
                      <a:pt x="208918" y="253757"/>
                    </a:lnTo>
                    <a:lnTo>
                      <a:pt x="267200" y="220015"/>
                    </a:lnTo>
                    <a:lnTo>
                      <a:pt x="298322" y="202215"/>
                    </a:lnTo>
                    <a:lnTo>
                      <a:pt x="329445" y="184273"/>
                    </a:lnTo>
                    <a:lnTo>
                      <a:pt x="397716" y="145101"/>
                    </a:lnTo>
                    <a:lnTo>
                      <a:pt x="435292" y="124301"/>
                    </a:lnTo>
                    <a:lnTo>
                      <a:pt x="473154" y="103643"/>
                    </a:lnTo>
                    <a:lnTo>
                      <a:pt x="511301" y="83058"/>
                    </a:lnTo>
                    <a:lnTo>
                      <a:pt x="553592" y="60579"/>
                    </a:lnTo>
                    <a:lnTo>
                      <a:pt x="574738" y="49410"/>
                    </a:lnTo>
                    <a:lnTo>
                      <a:pt x="595883" y="38100"/>
                    </a:lnTo>
                    <a:lnTo>
                      <a:pt x="607873" y="31813"/>
                    </a:lnTo>
                    <a:lnTo>
                      <a:pt x="619791" y="25526"/>
                    </a:lnTo>
                    <a:lnTo>
                      <a:pt x="631567" y="19240"/>
                    </a:lnTo>
                    <a:lnTo>
                      <a:pt x="643127" y="12953"/>
                    </a:lnTo>
                    <a:lnTo>
                      <a:pt x="649223" y="9905"/>
                    </a:lnTo>
                    <a:lnTo>
                      <a:pt x="654557" y="6857"/>
                    </a:lnTo>
                    <a:lnTo>
                      <a:pt x="659891" y="3809"/>
                    </a:lnTo>
                    <a:lnTo>
                      <a:pt x="660654" y="3047"/>
                    </a:lnTo>
                    <a:lnTo>
                      <a:pt x="662177" y="3809"/>
                    </a:lnTo>
                    <a:lnTo>
                      <a:pt x="662940" y="3047"/>
                    </a:lnTo>
                    <a:lnTo>
                      <a:pt x="662940" y="1523"/>
                    </a:lnTo>
                    <a:lnTo>
                      <a:pt x="662940" y="761"/>
                    </a:lnTo>
                    <a:lnTo>
                      <a:pt x="66141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3" name="Google Shape;2013;p20"/>
              <p:cNvSpPr/>
              <p:nvPr/>
            </p:nvSpPr>
            <p:spPr>
              <a:xfrm>
                <a:off x="6334601" y="5596128"/>
                <a:ext cx="31750" cy="40640"/>
              </a:xfrm>
              <a:custGeom>
                <a:rect b="b" l="l" r="r" t="t"/>
                <a:pathLst>
                  <a:path extrusionOk="0" h="40639" w="31750">
                    <a:moveTo>
                      <a:pt x="2190" y="33527"/>
                    </a:moveTo>
                    <a:lnTo>
                      <a:pt x="559" y="24860"/>
                    </a:lnTo>
                    <a:lnTo>
                      <a:pt x="0" y="18478"/>
                    </a:lnTo>
                    <a:lnTo>
                      <a:pt x="1869" y="12953"/>
                    </a:lnTo>
                    <a:lnTo>
                      <a:pt x="7524" y="6857"/>
                    </a:lnTo>
                    <a:lnTo>
                      <a:pt x="13620" y="2285"/>
                    </a:lnTo>
                    <a:lnTo>
                      <a:pt x="21240" y="761"/>
                    </a:lnTo>
                    <a:lnTo>
                      <a:pt x="25050" y="7619"/>
                    </a:lnTo>
                    <a:lnTo>
                      <a:pt x="26860" y="13585"/>
                    </a:lnTo>
                    <a:lnTo>
                      <a:pt x="27527" y="20478"/>
                    </a:lnTo>
                    <a:lnTo>
                      <a:pt x="26765" y="27229"/>
                    </a:lnTo>
                    <a:lnTo>
                      <a:pt x="24288" y="32765"/>
                    </a:lnTo>
                    <a:lnTo>
                      <a:pt x="21240" y="37337"/>
                    </a:lnTo>
                    <a:lnTo>
                      <a:pt x="15144" y="40385"/>
                    </a:lnTo>
                    <a:lnTo>
                      <a:pt x="9810" y="38861"/>
                    </a:lnTo>
                    <a:lnTo>
                      <a:pt x="2952" y="37337"/>
                    </a:lnTo>
                    <a:lnTo>
                      <a:pt x="3714" y="26669"/>
                    </a:lnTo>
                    <a:lnTo>
                      <a:pt x="3714" y="21335"/>
                    </a:lnTo>
                    <a:lnTo>
                      <a:pt x="3714" y="13715"/>
                    </a:lnTo>
                    <a:lnTo>
                      <a:pt x="3714" y="6857"/>
                    </a:lnTo>
                    <a:lnTo>
                      <a:pt x="12096" y="3047"/>
                    </a:lnTo>
                    <a:lnTo>
                      <a:pt x="14382" y="2285"/>
                    </a:lnTo>
                    <a:lnTo>
                      <a:pt x="25050" y="0"/>
                    </a:lnTo>
                    <a:lnTo>
                      <a:pt x="27336" y="3047"/>
                    </a:lnTo>
                    <a:lnTo>
                      <a:pt x="30384" y="6095"/>
                    </a:lnTo>
                    <a:lnTo>
                      <a:pt x="31146" y="19811"/>
                    </a:lnTo>
                    <a:lnTo>
                      <a:pt x="29622" y="23621"/>
                    </a:lnTo>
                    <a:lnTo>
                      <a:pt x="28860" y="24383"/>
                    </a:lnTo>
                    <a:lnTo>
                      <a:pt x="28860" y="25145"/>
                    </a:lnTo>
                    <a:lnTo>
                      <a:pt x="27336" y="2514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14" name="Google Shape;2014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05802" y="5164810"/>
                <a:ext cx="109016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15" name="Google Shape;2015;p20"/>
            <p:cNvGrpSpPr/>
            <p:nvPr/>
          </p:nvGrpSpPr>
          <p:grpSpPr>
            <a:xfrm>
              <a:off x="7245832" y="4872964"/>
              <a:ext cx="563931" cy="374954"/>
              <a:chOff x="7245832" y="4872964"/>
              <a:chExt cx="563931" cy="374954"/>
            </a:xfrm>
          </p:grpSpPr>
          <p:pic>
            <p:nvPicPr>
              <p:cNvPr id="2016" name="Google Shape;2016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45832" y="5107660"/>
                <a:ext cx="116791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7" name="Google Shape;2017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392898" y="5068036"/>
                <a:ext cx="76250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8" name="Google Shape;2018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489637" y="4872964"/>
                <a:ext cx="320126" cy="3400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19" name="Google Shape;2019;p20"/>
            <p:cNvGrpSpPr/>
            <p:nvPr/>
          </p:nvGrpSpPr>
          <p:grpSpPr>
            <a:xfrm>
              <a:off x="5835396" y="4892802"/>
              <a:ext cx="1755013" cy="1468755"/>
              <a:chOff x="5835396" y="4892802"/>
              <a:chExt cx="1755013" cy="1468755"/>
            </a:xfrm>
          </p:grpSpPr>
          <p:sp>
            <p:nvSpPr>
              <p:cNvPr id="2020" name="Google Shape;2020;p20"/>
              <p:cNvSpPr/>
              <p:nvPr/>
            </p:nvSpPr>
            <p:spPr>
              <a:xfrm>
                <a:off x="6358128" y="5452872"/>
                <a:ext cx="219075" cy="161925"/>
              </a:xfrm>
              <a:custGeom>
                <a:rect b="b" l="l" r="r" t="t"/>
                <a:pathLst>
                  <a:path extrusionOk="0" h="161925" w="219075">
                    <a:moveTo>
                      <a:pt x="0" y="161544"/>
                    </a:moveTo>
                    <a:lnTo>
                      <a:pt x="36849" y="129492"/>
                    </a:lnTo>
                    <a:lnTo>
                      <a:pt x="70830" y="104346"/>
                    </a:lnTo>
                    <a:lnTo>
                      <a:pt x="88391" y="92202"/>
                    </a:lnTo>
                    <a:lnTo>
                      <a:pt x="117919" y="71556"/>
                    </a:lnTo>
                    <a:lnTo>
                      <a:pt x="148018" y="51625"/>
                    </a:lnTo>
                    <a:lnTo>
                      <a:pt x="178403" y="31980"/>
                    </a:lnTo>
                    <a:lnTo>
                      <a:pt x="208787" y="12192"/>
                    </a:lnTo>
                    <a:lnTo>
                      <a:pt x="211835" y="9906"/>
                    </a:lnTo>
                    <a:lnTo>
                      <a:pt x="218693" y="9906"/>
                    </a:lnTo>
                    <a:lnTo>
                      <a:pt x="218693" y="5334"/>
                    </a:lnTo>
                    <a:lnTo>
                      <a:pt x="218693" y="4572"/>
                    </a:lnTo>
                    <a:lnTo>
                      <a:pt x="212597" y="762"/>
                    </a:lnTo>
                    <a:lnTo>
                      <a:pt x="21183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1" name="Google Shape;2021;p20"/>
              <p:cNvSpPr/>
              <p:nvPr/>
            </p:nvSpPr>
            <p:spPr>
              <a:xfrm>
                <a:off x="6533388" y="5439156"/>
                <a:ext cx="85725" cy="79375"/>
              </a:xfrm>
              <a:custGeom>
                <a:rect b="b" l="l" r="r" t="t"/>
                <a:pathLst>
                  <a:path extrusionOk="0" h="79375" w="85725">
                    <a:moveTo>
                      <a:pt x="0" y="2286"/>
                    </a:moveTo>
                    <a:lnTo>
                      <a:pt x="12894" y="2583"/>
                    </a:lnTo>
                    <a:lnTo>
                      <a:pt x="25431" y="2381"/>
                    </a:lnTo>
                    <a:lnTo>
                      <a:pt x="37826" y="1750"/>
                    </a:lnTo>
                    <a:lnTo>
                      <a:pt x="50292" y="762"/>
                    </a:lnTo>
                    <a:lnTo>
                      <a:pt x="57602" y="321"/>
                    </a:lnTo>
                    <a:lnTo>
                      <a:pt x="64769" y="95"/>
                    </a:lnTo>
                    <a:lnTo>
                      <a:pt x="71937" y="11"/>
                    </a:lnTo>
                    <a:lnTo>
                      <a:pt x="79248" y="0"/>
                    </a:lnTo>
                    <a:lnTo>
                      <a:pt x="81534" y="0"/>
                    </a:lnTo>
                    <a:lnTo>
                      <a:pt x="83058" y="0"/>
                    </a:lnTo>
                    <a:lnTo>
                      <a:pt x="85344" y="0"/>
                    </a:lnTo>
                    <a:lnTo>
                      <a:pt x="85344" y="4572"/>
                    </a:lnTo>
                    <a:lnTo>
                      <a:pt x="84582" y="6096"/>
                    </a:lnTo>
                    <a:lnTo>
                      <a:pt x="83058" y="9906"/>
                    </a:lnTo>
                    <a:lnTo>
                      <a:pt x="79938" y="18799"/>
                    </a:lnTo>
                    <a:lnTo>
                      <a:pt x="76390" y="27336"/>
                    </a:lnTo>
                    <a:lnTo>
                      <a:pt x="72556" y="35730"/>
                    </a:lnTo>
                    <a:lnTo>
                      <a:pt x="68580" y="44196"/>
                    </a:lnTo>
                    <a:lnTo>
                      <a:pt x="64639" y="52970"/>
                    </a:lnTo>
                    <a:lnTo>
                      <a:pt x="60483" y="61817"/>
                    </a:lnTo>
                    <a:lnTo>
                      <a:pt x="55614" y="70234"/>
                    </a:lnTo>
                    <a:lnTo>
                      <a:pt x="49530" y="77724"/>
                    </a:lnTo>
                    <a:lnTo>
                      <a:pt x="48768" y="77724"/>
                    </a:lnTo>
                    <a:lnTo>
                      <a:pt x="48006" y="78486"/>
                    </a:lnTo>
                    <a:lnTo>
                      <a:pt x="47244" y="792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2" name="Google Shape;2022;p20"/>
              <p:cNvSpPr/>
              <p:nvPr/>
            </p:nvSpPr>
            <p:spPr>
              <a:xfrm>
                <a:off x="6601206" y="5428488"/>
                <a:ext cx="35560" cy="30480"/>
              </a:xfrm>
              <a:custGeom>
                <a:rect b="b" l="l" r="r" t="t"/>
                <a:pathLst>
                  <a:path extrusionOk="0" h="30479" w="35559">
                    <a:moveTo>
                      <a:pt x="0" y="20573"/>
                    </a:moveTo>
                    <a:lnTo>
                      <a:pt x="5965" y="12608"/>
                    </a:lnTo>
                    <a:lnTo>
                      <a:pt x="10572" y="7715"/>
                    </a:lnTo>
                    <a:lnTo>
                      <a:pt x="16180" y="5250"/>
                    </a:lnTo>
                    <a:lnTo>
                      <a:pt x="25145" y="4571"/>
                    </a:lnTo>
                    <a:lnTo>
                      <a:pt x="30479" y="4571"/>
                    </a:lnTo>
                    <a:lnTo>
                      <a:pt x="30480" y="9143"/>
                    </a:lnTo>
                    <a:lnTo>
                      <a:pt x="30480" y="13715"/>
                    </a:lnTo>
                    <a:lnTo>
                      <a:pt x="30480" y="20573"/>
                    </a:lnTo>
                    <a:lnTo>
                      <a:pt x="26670" y="23621"/>
                    </a:lnTo>
                    <a:lnTo>
                      <a:pt x="21336" y="26669"/>
                    </a:lnTo>
                    <a:lnTo>
                      <a:pt x="17526" y="28193"/>
                    </a:lnTo>
                    <a:lnTo>
                      <a:pt x="10668" y="30479"/>
                    </a:lnTo>
                    <a:lnTo>
                      <a:pt x="9144" y="25145"/>
                    </a:lnTo>
                    <a:lnTo>
                      <a:pt x="7620" y="19811"/>
                    </a:lnTo>
                    <a:lnTo>
                      <a:pt x="8381" y="11429"/>
                    </a:lnTo>
                    <a:lnTo>
                      <a:pt x="11429" y="6857"/>
                    </a:lnTo>
                    <a:lnTo>
                      <a:pt x="14477" y="2285"/>
                    </a:lnTo>
                    <a:lnTo>
                      <a:pt x="19049" y="0"/>
                    </a:lnTo>
                    <a:lnTo>
                      <a:pt x="24383" y="761"/>
                    </a:lnTo>
                    <a:lnTo>
                      <a:pt x="29717" y="2285"/>
                    </a:lnTo>
                    <a:lnTo>
                      <a:pt x="31242" y="9143"/>
                    </a:lnTo>
                    <a:lnTo>
                      <a:pt x="33528" y="13715"/>
                    </a:lnTo>
                    <a:lnTo>
                      <a:pt x="34290" y="16763"/>
                    </a:lnTo>
                    <a:lnTo>
                      <a:pt x="34290" y="17525"/>
                    </a:lnTo>
                    <a:lnTo>
                      <a:pt x="35052" y="190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23" name="Google Shape;2023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675094" y="5396458"/>
                <a:ext cx="489254" cy="2789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4" name="Google Shape;2024;p20"/>
              <p:cNvSpPr/>
              <p:nvPr/>
            </p:nvSpPr>
            <p:spPr>
              <a:xfrm>
                <a:off x="5835396" y="4892802"/>
                <a:ext cx="1089660" cy="1468755"/>
              </a:xfrm>
              <a:custGeom>
                <a:rect b="b" l="l" r="r" t="t"/>
                <a:pathLst>
                  <a:path extrusionOk="0" h="1468754" w="1089659">
                    <a:moveTo>
                      <a:pt x="0" y="0"/>
                    </a:moveTo>
                    <a:lnTo>
                      <a:pt x="30968" y="24324"/>
                    </a:lnTo>
                    <a:lnTo>
                      <a:pt x="71913" y="59150"/>
                    </a:lnTo>
                    <a:lnTo>
                      <a:pt x="102108" y="86106"/>
                    </a:lnTo>
                    <a:lnTo>
                      <a:pt x="139541" y="124301"/>
                    </a:lnTo>
                    <a:lnTo>
                      <a:pt x="175260" y="165354"/>
                    </a:lnTo>
                    <a:lnTo>
                      <a:pt x="199572" y="195345"/>
                    </a:lnTo>
                    <a:lnTo>
                      <a:pt x="223456" y="225837"/>
                    </a:lnTo>
                    <a:lnTo>
                      <a:pt x="247054" y="256758"/>
                    </a:lnTo>
                    <a:lnTo>
                      <a:pt x="270510" y="288036"/>
                    </a:lnTo>
                    <a:lnTo>
                      <a:pt x="310324" y="341947"/>
                    </a:lnTo>
                    <a:lnTo>
                      <a:pt x="348996" y="397002"/>
                    </a:lnTo>
                    <a:lnTo>
                      <a:pt x="367867" y="423850"/>
                    </a:lnTo>
                    <a:lnTo>
                      <a:pt x="386810" y="450627"/>
                    </a:lnTo>
                    <a:lnTo>
                      <a:pt x="405895" y="477262"/>
                    </a:lnTo>
                    <a:lnTo>
                      <a:pt x="425196" y="503682"/>
                    </a:lnTo>
                    <a:lnTo>
                      <a:pt x="444603" y="528828"/>
                    </a:lnTo>
                    <a:lnTo>
                      <a:pt x="463867" y="553974"/>
                    </a:lnTo>
                    <a:lnTo>
                      <a:pt x="501396" y="604266"/>
                    </a:lnTo>
                    <a:lnTo>
                      <a:pt x="537686" y="657796"/>
                    </a:lnTo>
                    <a:lnTo>
                      <a:pt x="572262" y="712470"/>
                    </a:lnTo>
                    <a:lnTo>
                      <a:pt x="603789" y="765905"/>
                    </a:lnTo>
                    <a:lnTo>
                      <a:pt x="634746" y="819912"/>
                    </a:lnTo>
                    <a:lnTo>
                      <a:pt x="648604" y="843903"/>
                    </a:lnTo>
                    <a:lnTo>
                      <a:pt x="662749" y="867822"/>
                    </a:lnTo>
                    <a:lnTo>
                      <a:pt x="677179" y="891599"/>
                    </a:lnTo>
                    <a:lnTo>
                      <a:pt x="691896" y="915162"/>
                    </a:lnTo>
                    <a:lnTo>
                      <a:pt x="711207" y="944308"/>
                    </a:lnTo>
                    <a:lnTo>
                      <a:pt x="730377" y="973455"/>
                    </a:lnTo>
                    <a:lnTo>
                      <a:pt x="749546" y="1002601"/>
                    </a:lnTo>
                    <a:lnTo>
                      <a:pt x="768858" y="1031748"/>
                    </a:lnTo>
                    <a:lnTo>
                      <a:pt x="781300" y="1051321"/>
                    </a:lnTo>
                    <a:lnTo>
                      <a:pt x="793527" y="1071181"/>
                    </a:lnTo>
                    <a:lnTo>
                      <a:pt x="805612" y="1091326"/>
                    </a:lnTo>
                    <a:lnTo>
                      <a:pt x="817626" y="1111758"/>
                    </a:lnTo>
                    <a:lnTo>
                      <a:pt x="836128" y="1141535"/>
                    </a:lnTo>
                    <a:lnTo>
                      <a:pt x="875704" y="1199947"/>
                    </a:lnTo>
                    <a:lnTo>
                      <a:pt x="908173" y="1240035"/>
                    </a:lnTo>
                    <a:lnTo>
                      <a:pt x="930104" y="1264658"/>
                    </a:lnTo>
                    <a:lnTo>
                      <a:pt x="941070" y="1277112"/>
                    </a:lnTo>
                    <a:lnTo>
                      <a:pt x="974717" y="1315152"/>
                    </a:lnTo>
                    <a:lnTo>
                      <a:pt x="1000029" y="1346549"/>
                    </a:lnTo>
                    <a:lnTo>
                      <a:pt x="1019484" y="1373385"/>
                    </a:lnTo>
                    <a:lnTo>
                      <a:pt x="1024890" y="1381125"/>
                    </a:lnTo>
                    <a:lnTo>
                      <a:pt x="1030295" y="1388864"/>
                    </a:lnTo>
                    <a:lnTo>
                      <a:pt x="1035558" y="1396746"/>
                    </a:lnTo>
                    <a:lnTo>
                      <a:pt x="1039368" y="1404366"/>
                    </a:lnTo>
                    <a:lnTo>
                      <a:pt x="1043940" y="1411986"/>
                    </a:lnTo>
                    <a:lnTo>
                      <a:pt x="1048512" y="1418082"/>
                    </a:lnTo>
                    <a:lnTo>
                      <a:pt x="1051560" y="1421892"/>
                    </a:lnTo>
                    <a:lnTo>
                      <a:pt x="1054608" y="1426464"/>
                    </a:lnTo>
                    <a:lnTo>
                      <a:pt x="1057656" y="1430274"/>
                    </a:lnTo>
                    <a:lnTo>
                      <a:pt x="1060704" y="1433322"/>
                    </a:lnTo>
                    <a:lnTo>
                      <a:pt x="1063752" y="1437132"/>
                    </a:lnTo>
                    <a:lnTo>
                      <a:pt x="1066038" y="1440942"/>
                    </a:lnTo>
                    <a:lnTo>
                      <a:pt x="1068324" y="1444752"/>
                    </a:lnTo>
                    <a:lnTo>
                      <a:pt x="1070610" y="1447800"/>
                    </a:lnTo>
                    <a:lnTo>
                      <a:pt x="1072896" y="1450848"/>
                    </a:lnTo>
                    <a:lnTo>
                      <a:pt x="1074420" y="1453134"/>
                    </a:lnTo>
                    <a:lnTo>
                      <a:pt x="1080516" y="1459230"/>
                    </a:lnTo>
                    <a:lnTo>
                      <a:pt x="1077468" y="1457706"/>
                    </a:lnTo>
                    <a:lnTo>
                      <a:pt x="1079396" y="1460956"/>
                    </a:lnTo>
                    <a:lnTo>
                      <a:pt x="1087755" y="1467707"/>
                    </a:lnTo>
                    <a:lnTo>
                      <a:pt x="1089255" y="1468314"/>
                    </a:lnTo>
                    <a:lnTo>
                      <a:pt x="1070610" y="14531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25" name="Google Shape;2025;p2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906742" y="6185890"/>
                <a:ext cx="125780" cy="1044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6" name="Google Shape;2026;p20"/>
              <p:cNvSpPr/>
              <p:nvPr/>
            </p:nvSpPr>
            <p:spPr>
              <a:xfrm>
                <a:off x="7083552" y="6133338"/>
                <a:ext cx="36195" cy="143510"/>
              </a:xfrm>
              <a:custGeom>
                <a:rect b="b" l="l" r="r" t="t"/>
                <a:pathLst>
                  <a:path extrusionOk="0" h="143510" w="36195">
                    <a:moveTo>
                      <a:pt x="34290" y="143256"/>
                    </a:moveTo>
                    <a:lnTo>
                      <a:pt x="12001" y="104251"/>
                    </a:lnTo>
                    <a:lnTo>
                      <a:pt x="1143" y="63150"/>
                    </a:lnTo>
                    <a:lnTo>
                      <a:pt x="0" y="35814"/>
                    </a:lnTo>
                    <a:lnTo>
                      <a:pt x="309" y="26527"/>
                    </a:lnTo>
                    <a:lnTo>
                      <a:pt x="29718" y="0"/>
                    </a:lnTo>
                    <a:lnTo>
                      <a:pt x="34290" y="6858"/>
                    </a:lnTo>
                    <a:lnTo>
                      <a:pt x="35052" y="9144"/>
                    </a:lnTo>
                    <a:lnTo>
                      <a:pt x="35052" y="10668"/>
                    </a:lnTo>
                    <a:lnTo>
                      <a:pt x="35814" y="129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7" name="Google Shape;2027;p20"/>
              <p:cNvSpPr/>
              <p:nvPr/>
            </p:nvSpPr>
            <p:spPr>
              <a:xfrm>
                <a:off x="7073646" y="6194298"/>
                <a:ext cx="70485" cy="34290"/>
              </a:xfrm>
              <a:custGeom>
                <a:rect b="b" l="l" r="r" t="t"/>
                <a:pathLst>
                  <a:path extrusionOk="0" h="34289" w="70484">
                    <a:moveTo>
                      <a:pt x="0" y="34289"/>
                    </a:moveTo>
                    <a:lnTo>
                      <a:pt x="13585" y="28432"/>
                    </a:lnTo>
                    <a:lnTo>
                      <a:pt x="26955" y="22288"/>
                    </a:lnTo>
                    <a:lnTo>
                      <a:pt x="40183" y="15859"/>
                    </a:lnTo>
                    <a:lnTo>
                      <a:pt x="53340" y="9143"/>
                    </a:lnTo>
                    <a:lnTo>
                      <a:pt x="62484" y="5333"/>
                    </a:lnTo>
                    <a:lnTo>
                      <a:pt x="64769" y="3809"/>
                    </a:lnTo>
                    <a:lnTo>
                      <a:pt x="70103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8" name="Google Shape;2028;p20"/>
              <p:cNvSpPr/>
              <p:nvPr/>
            </p:nvSpPr>
            <p:spPr>
              <a:xfrm>
                <a:off x="7171182" y="6170676"/>
                <a:ext cx="43180" cy="86995"/>
              </a:xfrm>
              <a:custGeom>
                <a:rect b="b" l="l" r="r" t="t"/>
                <a:pathLst>
                  <a:path extrusionOk="0" h="86995" w="43179">
                    <a:moveTo>
                      <a:pt x="6857" y="0"/>
                    </a:moveTo>
                    <a:lnTo>
                      <a:pt x="3536" y="12084"/>
                    </a:lnTo>
                    <a:lnTo>
                      <a:pt x="1428" y="22955"/>
                    </a:lnTo>
                    <a:lnTo>
                      <a:pt x="321" y="33968"/>
                    </a:lnTo>
                    <a:lnTo>
                      <a:pt x="0" y="46482"/>
                    </a:lnTo>
                    <a:lnTo>
                      <a:pt x="500" y="55923"/>
                    </a:lnTo>
                    <a:lnTo>
                      <a:pt x="24098" y="86677"/>
                    </a:lnTo>
                    <a:lnTo>
                      <a:pt x="31039" y="85177"/>
                    </a:lnTo>
                    <a:lnTo>
                      <a:pt x="37337" y="81534"/>
                    </a:lnTo>
                    <a:lnTo>
                      <a:pt x="38861" y="79247"/>
                    </a:lnTo>
                    <a:lnTo>
                      <a:pt x="40385" y="76961"/>
                    </a:lnTo>
                    <a:lnTo>
                      <a:pt x="42671" y="7467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9" name="Google Shape;2029;p20"/>
              <p:cNvSpPr/>
              <p:nvPr/>
            </p:nvSpPr>
            <p:spPr>
              <a:xfrm>
                <a:off x="7177277" y="6153912"/>
                <a:ext cx="36830" cy="51435"/>
              </a:xfrm>
              <a:custGeom>
                <a:rect b="b" l="l" r="r" t="t"/>
                <a:pathLst>
                  <a:path extrusionOk="0" h="51435" w="36829">
                    <a:moveTo>
                      <a:pt x="0" y="43433"/>
                    </a:moveTo>
                    <a:lnTo>
                      <a:pt x="10156" y="49339"/>
                    </a:lnTo>
                    <a:lnTo>
                      <a:pt x="17811" y="51244"/>
                    </a:lnTo>
                    <a:lnTo>
                      <a:pt x="24753" y="47720"/>
                    </a:lnTo>
                    <a:lnTo>
                      <a:pt x="32766" y="37337"/>
                    </a:lnTo>
                    <a:lnTo>
                      <a:pt x="35552" y="31027"/>
                    </a:lnTo>
                    <a:lnTo>
                      <a:pt x="36766" y="24002"/>
                    </a:lnTo>
                    <a:lnTo>
                      <a:pt x="35980" y="16978"/>
                    </a:lnTo>
                    <a:lnTo>
                      <a:pt x="32765" y="10667"/>
                    </a:lnTo>
                    <a:lnTo>
                      <a:pt x="28193" y="6095"/>
                    </a:lnTo>
                    <a:lnTo>
                      <a:pt x="21335" y="0"/>
                    </a:lnTo>
                    <a:lnTo>
                      <a:pt x="14477" y="761"/>
                    </a:lnTo>
                    <a:lnTo>
                      <a:pt x="12013" y="2762"/>
                    </a:lnTo>
                    <a:lnTo>
                      <a:pt x="13620" y="7619"/>
                    </a:lnTo>
                    <a:lnTo>
                      <a:pt x="17371" y="13620"/>
                    </a:lnTo>
                    <a:lnTo>
                      <a:pt x="21335" y="1904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0" name="Google Shape;2030;p20"/>
              <p:cNvSpPr/>
              <p:nvPr/>
            </p:nvSpPr>
            <p:spPr>
              <a:xfrm>
                <a:off x="7243333" y="6151626"/>
                <a:ext cx="65405" cy="52705"/>
              </a:xfrm>
              <a:custGeom>
                <a:rect b="b" l="l" r="r" t="t"/>
                <a:pathLst>
                  <a:path extrusionOk="0" h="52704" w="65404">
                    <a:moveTo>
                      <a:pt x="38338" y="32003"/>
                    </a:moveTo>
                    <a:lnTo>
                      <a:pt x="13954" y="0"/>
                    </a:lnTo>
                    <a:lnTo>
                      <a:pt x="9382" y="0"/>
                    </a:lnTo>
                    <a:lnTo>
                      <a:pt x="5572" y="6095"/>
                    </a:lnTo>
                    <a:lnTo>
                      <a:pt x="2285" y="13954"/>
                    </a:lnTo>
                    <a:lnTo>
                      <a:pt x="428" y="23812"/>
                    </a:lnTo>
                    <a:lnTo>
                      <a:pt x="0" y="33956"/>
                    </a:lnTo>
                    <a:lnTo>
                      <a:pt x="1000" y="42671"/>
                    </a:lnTo>
                    <a:lnTo>
                      <a:pt x="2524" y="48767"/>
                    </a:lnTo>
                    <a:lnTo>
                      <a:pt x="11668" y="52577"/>
                    </a:lnTo>
                    <a:lnTo>
                      <a:pt x="17764" y="48767"/>
                    </a:lnTo>
                    <a:lnTo>
                      <a:pt x="36052" y="21335"/>
                    </a:lnTo>
                    <a:lnTo>
                      <a:pt x="35290" y="23621"/>
                    </a:lnTo>
                    <a:lnTo>
                      <a:pt x="38338" y="21335"/>
                    </a:lnTo>
                    <a:lnTo>
                      <a:pt x="40624" y="26669"/>
                    </a:lnTo>
                    <a:lnTo>
                      <a:pt x="42910" y="32765"/>
                    </a:lnTo>
                    <a:lnTo>
                      <a:pt x="45958" y="38099"/>
                    </a:lnTo>
                    <a:lnTo>
                      <a:pt x="50530" y="46481"/>
                    </a:lnTo>
                    <a:lnTo>
                      <a:pt x="55864" y="48767"/>
                    </a:lnTo>
                    <a:lnTo>
                      <a:pt x="65008" y="5029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1" name="Google Shape;2031;p20"/>
              <p:cNvSpPr/>
              <p:nvPr/>
            </p:nvSpPr>
            <p:spPr>
              <a:xfrm>
                <a:off x="7313676" y="6127241"/>
                <a:ext cx="52069" cy="86995"/>
              </a:xfrm>
              <a:custGeom>
                <a:rect b="b" l="l" r="r" t="t"/>
                <a:pathLst>
                  <a:path extrusionOk="0" h="86995" w="52070">
                    <a:moveTo>
                      <a:pt x="16764" y="1524"/>
                    </a:moveTo>
                    <a:lnTo>
                      <a:pt x="6858" y="0"/>
                    </a:lnTo>
                    <a:lnTo>
                      <a:pt x="6858" y="762"/>
                    </a:lnTo>
                    <a:lnTo>
                      <a:pt x="0" y="762"/>
                    </a:lnTo>
                    <a:lnTo>
                      <a:pt x="29241" y="32289"/>
                    </a:lnTo>
                    <a:lnTo>
                      <a:pt x="37802" y="38469"/>
                    </a:lnTo>
                    <a:lnTo>
                      <a:pt x="45720" y="45720"/>
                    </a:lnTo>
                    <a:lnTo>
                      <a:pt x="49839" y="51601"/>
                    </a:lnTo>
                    <a:lnTo>
                      <a:pt x="51816" y="58483"/>
                    </a:lnTo>
                    <a:lnTo>
                      <a:pt x="51506" y="65651"/>
                    </a:lnTo>
                    <a:lnTo>
                      <a:pt x="25146" y="86868"/>
                    </a:lnTo>
                    <a:lnTo>
                      <a:pt x="20574" y="85344"/>
                    </a:lnTo>
                    <a:lnTo>
                      <a:pt x="19050" y="83820"/>
                    </a:lnTo>
                    <a:lnTo>
                      <a:pt x="20574" y="784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2" name="Google Shape;2032;p20"/>
              <p:cNvSpPr/>
              <p:nvPr/>
            </p:nvSpPr>
            <p:spPr>
              <a:xfrm>
                <a:off x="7381494" y="6124194"/>
                <a:ext cx="14604" cy="43815"/>
              </a:xfrm>
              <a:custGeom>
                <a:rect b="b" l="l" r="r" t="t"/>
                <a:pathLst>
                  <a:path extrusionOk="0" h="43814" w="14604">
                    <a:moveTo>
                      <a:pt x="0" y="0"/>
                    </a:moveTo>
                    <a:lnTo>
                      <a:pt x="2166" y="8560"/>
                    </a:lnTo>
                    <a:lnTo>
                      <a:pt x="4191" y="17049"/>
                    </a:lnTo>
                    <a:lnTo>
                      <a:pt x="6215" y="25396"/>
                    </a:lnTo>
                    <a:lnTo>
                      <a:pt x="8382" y="33528"/>
                    </a:lnTo>
                    <a:lnTo>
                      <a:pt x="9906" y="38862"/>
                    </a:lnTo>
                    <a:lnTo>
                      <a:pt x="11430" y="40386"/>
                    </a:lnTo>
                    <a:lnTo>
                      <a:pt x="14478" y="434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3" name="Google Shape;2033;p20"/>
              <p:cNvSpPr/>
              <p:nvPr/>
            </p:nvSpPr>
            <p:spPr>
              <a:xfrm>
                <a:off x="7408926" y="6075426"/>
                <a:ext cx="63500" cy="97155"/>
              </a:xfrm>
              <a:custGeom>
                <a:rect b="b" l="l" r="r" t="t"/>
                <a:pathLst>
                  <a:path extrusionOk="0" h="97154" w="63500">
                    <a:moveTo>
                      <a:pt x="0" y="0"/>
                    </a:moveTo>
                    <a:lnTo>
                      <a:pt x="2869" y="9715"/>
                    </a:lnTo>
                    <a:lnTo>
                      <a:pt x="5810" y="19430"/>
                    </a:lnTo>
                    <a:lnTo>
                      <a:pt x="8893" y="29146"/>
                    </a:lnTo>
                    <a:lnTo>
                      <a:pt x="12192" y="38861"/>
                    </a:lnTo>
                    <a:lnTo>
                      <a:pt x="14597" y="46862"/>
                    </a:lnTo>
                    <a:lnTo>
                      <a:pt x="17145" y="54863"/>
                    </a:lnTo>
                    <a:lnTo>
                      <a:pt x="19692" y="62864"/>
                    </a:lnTo>
                    <a:lnTo>
                      <a:pt x="22098" y="70865"/>
                    </a:lnTo>
                    <a:lnTo>
                      <a:pt x="22860" y="75437"/>
                    </a:lnTo>
                    <a:lnTo>
                      <a:pt x="24384" y="79247"/>
                    </a:lnTo>
                    <a:lnTo>
                      <a:pt x="25146" y="83819"/>
                    </a:lnTo>
                    <a:lnTo>
                      <a:pt x="25146" y="76199"/>
                    </a:lnTo>
                    <a:lnTo>
                      <a:pt x="25908" y="69341"/>
                    </a:lnTo>
                    <a:lnTo>
                      <a:pt x="31242" y="64007"/>
                    </a:lnTo>
                    <a:lnTo>
                      <a:pt x="36576" y="58673"/>
                    </a:lnTo>
                    <a:lnTo>
                      <a:pt x="45720" y="57911"/>
                    </a:lnTo>
                    <a:lnTo>
                      <a:pt x="52578" y="57911"/>
                    </a:lnTo>
                    <a:lnTo>
                      <a:pt x="60198" y="57911"/>
                    </a:lnTo>
                    <a:lnTo>
                      <a:pt x="63246" y="60197"/>
                    </a:lnTo>
                    <a:lnTo>
                      <a:pt x="63246" y="67055"/>
                    </a:lnTo>
                    <a:lnTo>
                      <a:pt x="62031" y="74056"/>
                    </a:lnTo>
                    <a:lnTo>
                      <a:pt x="58102" y="80200"/>
                    </a:lnTo>
                    <a:lnTo>
                      <a:pt x="52744" y="85486"/>
                    </a:lnTo>
                    <a:lnTo>
                      <a:pt x="47244" y="89915"/>
                    </a:lnTo>
                    <a:lnTo>
                      <a:pt x="41148" y="96011"/>
                    </a:lnTo>
                    <a:lnTo>
                      <a:pt x="38100" y="96773"/>
                    </a:lnTo>
                    <a:lnTo>
                      <a:pt x="32766" y="960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4" name="Google Shape;2034;p20"/>
              <p:cNvSpPr/>
              <p:nvPr/>
            </p:nvSpPr>
            <p:spPr>
              <a:xfrm>
                <a:off x="7484364" y="6055613"/>
                <a:ext cx="106045" cy="81280"/>
              </a:xfrm>
              <a:custGeom>
                <a:rect b="b" l="l" r="r" t="t"/>
                <a:pathLst>
                  <a:path extrusionOk="0" h="81279" w="106045">
                    <a:moveTo>
                      <a:pt x="0" y="0"/>
                    </a:moveTo>
                    <a:lnTo>
                      <a:pt x="1928" y="11668"/>
                    </a:lnTo>
                    <a:lnTo>
                      <a:pt x="3429" y="23622"/>
                    </a:lnTo>
                    <a:lnTo>
                      <a:pt x="4929" y="35575"/>
                    </a:lnTo>
                    <a:lnTo>
                      <a:pt x="20574" y="74676"/>
                    </a:lnTo>
                    <a:lnTo>
                      <a:pt x="28194" y="79248"/>
                    </a:lnTo>
                    <a:lnTo>
                      <a:pt x="35814" y="76962"/>
                    </a:lnTo>
                    <a:lnTo>
                      <a:pt x="41148" y="71628"/>
                    </a:lnTo>
                    <a:lnTo>
                      <a:pt x="44993" y="64948"/>
                    </a:lnTo>
                    <a:lnTo>
                      <a:pt x="46767" y="57626"/>
                    </a:lnTo>
                    <a:lnTo>
                      <a:pt x="47255" y="49875"/>
                    </a:lnTo>
                    <a:lnTo>
                      <a:pt x="47244" y="41910"/>
                    </a:lnTo>
                    <a:lnTo>
                      <a:pt x="47244" y="38100"/>
                    </a:lnTo>
                    <a:lnTo>
                      <a:pt x="45720" y="25908"/>
                    </a:lnTo>
                    <a:lnTo>
                      <a:pt x="38100" y="29718"/>
                    </a:lnTo>
                    <a:lnTo>
                      <a:pt x="34266" y="34301"/>
                    </a:lnTo>
                    <a:lnTo>
                      <a:pt x="32575" y="41814"/>
                    </a:lnTo>
                    <a:lnTo>
                      <a:pt x="32313" y="49756"/>
                    </a:lnTo>
                    <a:lnTo>
                      <a:pt x="32766" y="55626"/>
                    </a:lnTo>
                    <a:lnTo>
                      <a:pt x="62484" y="80772"/>
                    </a:lnTo>
                    <a:lnTo>
                      <a:pt x="74199" y="80855"/>
                    </a:lnTo>
                    <a:lnTo>
                      <a:pt x="84772" y="79152"/>
                    </a:lnTo>
                    <a:lnTo>
                      <a:pt x="95059" y="76164"/>
                    </a:lnTo>
                    <a:lnTo>
                      <a:pt x="105918" y="723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35" name="Google Shape;2035;p20"/>
          <p:cNvGrpSpPr/>
          <p:nvPr/>
        </p:nvGrpSpPr>
        <p:grpSpPr>
          <a:xfrm>
            <a:off x="8008644" y="5936794"/>
            <a:ext cx="1516356" cy="387805"/>
            <a:chOff x="8008644" y="5936795"/>
            <a:chExt cx="1064564" cy="234746"/>
          </a:xfrm>
        </p:grpSpPr>
        <p:pic>
          <p:nvPicPr>
            <p:cNvPr id="2036" name="Google Shape;2036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008644" y="5956607"/>
              <a:ext cx="238556" cy="1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Google Shape;2037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62440" y="5936795"/>
              <a:ext cx="410768" cy="2347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8" name="Google Shape;2038;p20"/>
          <p:cNvGrpSpPr/>
          <p:nvPr/>
        </p:nvGrpSpPr>
        <p:grpSpPr>
          <a:xfrm>
            <a:off x="8454363" y="3175990"/>
            <a:ext cx="982160" cy="555701"/>
            <a:chOff x="8454364" y="3175990"/>
            <a:chExt cx="493801" cy="226364"/>
          </a:xfrm>
        </p:grpSpPr>
        <p:pic>
          <p:nvPicPr>
            <p:cNvPr id="2039" name="Google Shape;2039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454364" y="3175990"/>
              <a:ext cx="438200" cy="2263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0" name="Google Shape;2040;p20"/>
            <p:cNvSpPr/>
            <p:nvPr/>
          </p:nvSpPr>
          <p:spPr>
            <a:xfrm>
              <a:off x="8925305" y="3251454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041" name="Google Shape;2041;p20"/>
          <p:cNvGrpSpPr/>
          <p:nvPr/>
        </p:nvGrpSpPr>
        <p:grpSpPr>
          <a:xfrm>
            <a:off x="341289" y="2298719"/>
            <a:ext cx="3584349" cy="1433785"/>
            <a:chOff x="1266418" y="3837432"/>
            <a:chExt cx="2775255" cy="1055882"/>
          </a:xfrm>
        </p:grpSpPr>
        <p:grpSp>
          <p:nvGrpSpPr>
            <p:cNvPr id="2042" name="Google Shape;2042;p20"/>
            <p:cNvGrpSpPr/>
            <p:nvPr/>
          </p:nvGrpSpPr>
          <p:grpSpPr>
            <a:xfrm>
              <a:off x="1266418" y="3963161"/>
              <a:ext cx="899948" cy="210135"/>
              <a:chOff x="1266418" y="3963161"/>
              <a:chExt cx="899948" cy="210135"/>
            </a:xfrm>
          </p:grpSpPr>
          <p:pic>
            <p:nvPicPr>
              <p:cNvPr id="2043" name="Google Shape;2043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1266418" y="3974566"/>
                <a:ext cx="149402" cy="1975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4" name="Google Shape;2044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1441678" y="3989044"/>
                <a:ext cx="93776" cy="1842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5" name="Google Shape;2045;p20"/>
              <p:cNvSpPr/>
              <p:nvPr/>
            </p:nvSpPr>
            <p:spPr>
              <a:xfrm>
                <a:off x="1578864" y="3992534"/>
                <a:ext cx="93345" cy="135255"/>
              </a:xfrm>
              <a:custGeom>
                <a:rect b="b" l="l" r="r" t="t"/>
                <a:pathLst>
                  <a:path extrusionOk="0" h="135254" w="93344">
                    <a:moveTo>
                      <a:pt x="43434" y="1107"/>
                    </a:moveTo>
                    <a:lnTo>
                      <a:pt x="32527" y="0"/>
                    </a:lnTo>
                    <a:lnTo>
                      <a:pt x="24193" y="250"/>
                    </a:lnTo>
                    <a:lnTo>
                      <a:pt x="17287" y="3786"/>
                    </a:lnTo>
                    <a:lnTo>
                      <a:pt x="381" y="50899"/>
                    </a:lnTo>
                    <a:lnTo>
                      <a:pt x="0" y="64353"/>
                    </a:lnTo>
                    <a:lnTo>
                      <a:pt x="940" y="79140"/>
                    </a:lnTo>
                    <a:lnTo>
                      <a:pt x="19050" y="119217"/>
                    </a:lnTo>
                    <a:lnTo>
                      <a:pt x="54090" y="135183"/>
                    </a:lnTo>
                    <a:lnTo>
                      <a:pt x="67056" y="133695"/>
                    </a:lnTo>
                    <a:lnTo>
                      <a:pt x="75819" y="129254"/>
                    </a:lnTo>
                    <a:lnTo>
                      <a:pt x="82296" y="125599"/>
                    </a:lnTo>
                    <a:lnTo>
                      <a:pt x="87630" y="121800"/>
                    </a:lnTo>
                    <a:lnTo>
                      <a:pt x="92964" y="11693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46" name="Google Shape;2046;p20"/>
              <p:cNvSpPr/>
              <p:nvPr/>
            </p:nvSpPr>
            <p:spPr>
              <a:xfrm>
                <a:off x="1673780" y="4020311"/>
                <a:ext cx="70485" cy="101600"/>
              </a:xfrm>
              <a:custGeom>
                <a:rect b="b" l="l" r="r" t="t"/>
                <a:pathLst>
                  <a:path extrusionOk="0" h="101600" w="70485">
                    <a:moveTo>
                      <a:pt x="16335" y="0"/>
                    </a:moveTo>
                    <a:lnTo>
                      <a:pt x="0" y="40862"/>
                    </a:lnTo>
                    <a:lnTo>
                      <a:pt x="523" y="53530"/>
                    </a:lnTo>
                    <a:lnTo>
                      <a:pt x="16811" y="94107"/>
                    </a:lnTo>
                    <a:lnTo>
                      <a:pt x="34623" y="101346"/>
                    </a:lnTo>
                    <a:lnTo>
                      <a:pt x="46541" y="99643"/>
                    </a:lnTo>
                    <a:lnTo>
                      <a:pt x="55673" y="93440"/>
                    </a:lnTo>
                    <a:lnTo>
                      <a:pt x="63234" y="84522"/>
                    </a:lnTo>
                    <a:lnTo>
                      <a:pt x="70437" y="7467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47" name="Google Shape;2047;p20"/>
              <p:cNvSpPr/>
              <p:nvPr/>
            </p:nvSpPr>
            <p:spPr>
              <a:xfrm>
                <a:off x="1678686" y="4001357"/>
                <a:ext cx="44450" cy="48895"/>
              </a:xfrm>
              <a:custGeom>
                <a:rect b="b" l="l" r="r" t="t"/>
                <a:pathLst>
                  <a:path extrusionOk="0" h="48895" w="44450">
                    <a:moveTo>
                      <a:pt x="16763" y="48672"/>
                    </a:moveTo>
                    <a:lnTo>
                      <a:pt x="43922" y="18823"/>
                    </a:lnTo>
                    <a:lnTo>
                      <a:pt x="42767" y="12572"/>
                    </a:lnTo>
                    <a:lnTo>
                      <a:pt x="39469" y="7608"/>
                    </a:lnTo>
                    <a:lnTo>
                      <a:pt x="33527" y="3714"/>
                    </a:lnTo>
                    <a:lnTo>
                      <a:pt x="26872" y="1035"/>
                    </a:lnTo>
                    <a:lnTo>
                      <a:pt x="19145" y="0"/>
                    </a:lnTo>
                    <a:lnTo>
                      <a:pt x="11560" y="821"/>
                    </a:lnTo>
                    <a:lnTo>
                      <a:pt x="5333" y="3714"/>
                    </a:lnTo>
                    <a:lnTo>
                      <a:pt x="0" y="8286"/>
                    </a:lnTo>
                    <a:lnTo>
                      <a:pt x="0" y="15144"/>
                    </a:lnTo>
                    <a:lnTo>
                      <a:pt x="0" y="212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48" name="Google Shape;2048;p20"/>
              <p:cNvSpPr/>
              <p:nvPr/>
            </p:nvSpPr>
            <p:spPr>
              <a:xfrm>
                <a:off x="1752981" y="3977187"/>
                <a:ext cx="75565" cy="152400"/>
              </a:xfrm>
              <a:custGeom>
                <a:rect b="b" l="l" r="r" t="t"/>
                <a:pathLst>
                  <a:path extrusionOk="0" h="152400" w="75564">
                    <a:moveTo>
                      <a:pt x="52958" y="23312"/>
                    </a:moveTo>
                    <a:lnTo>
                      <a:pt x="21693" y="0"/>
                    </a:lnTo>
                    <a:lnTo>
                      <a:pt x="15620" y="1976"/>
                    </a:lnTo>
                    <a:lnTo>
                      <a:pt x="10691" y="6238"/>
                    </a:lnTo>
                    <a:lnTo>
                      <a:pt x="6476" y="12644"/>
                    </a:lnTo>
                    <a:lnTo>
                      <a:pt x="2238" y="22967"/>
                    </a:lnTo>
                    <a:lnTo>
                      <a:pt x="0" y="34075"/>
                    </a:lnTo>
                    <a:lnTo>
                      <a:pt x="47" y="45327"/>
                    </a:lnTo>
                    <a:lnTo>
                      <a:pt x="31277" y="82867"/>
                    </a:lnTo>
                    <a:lnTo>
                      <a:pt x="51149" y="92368"/>
                    </a:lnTo>
                    <a:lnTo>
                      <a:pt x="60388" y="96464"/>
                    </a:lnTo>
                    <a:lnTo>
                      <a:pt x="68770" y="101703"/>
                    </a:lnTo>
                    <a:lnTo>
                      <a:pt x="74294" y="108656"/>
                    </a:lnTo>
                    <a:lnTo>
                      <a:pt x="75033" y="117109"/>
                    </a:lnTo>
                    <a:lnTo>
                      <a:pt x="71627" y="124277"/>
                    </a:lnTo>
                    <a:lnTo>
                      <a:pt x="36564" y="149899"/>
                    </a:lnTo>
                    <a:lnTo>
                      <a:pt x="27812" y="152090"/>
                    </a:lnTo>
                    <a:lnTo>
                      <a:pt x="24002" y="152090"/>
                    </a:lnTo>
                    <a:lnTo>
                      <a:pt x="22478" y="151328"/>
                    </a:lnTo>
                    <a:lnTo>
                      <a:pt x="24764" y="1467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49" name="Google Shape;2049;p20"/>
              <p:cNvSpPr/>
              <p:nvPr/>
            </p:nvSpPr>
            <p:spPr>
              <a:xfrm>
                <a:off x="1846326" y="3971460"/>
                <a:ext cx="72390" cy="156845"/>
              </a:xfrm>
              <a:custGeom>
                <a:rect b="b" l="l" r="r" t="t"/>
                <a:pathLst>
                  <a:path extrusionOk="0" h="156845" w="72389">
                    <a:moveTo>
                      <a:pt x="54101" y="8465"/>
                    </a:moveTo>
                    <a:lnTo>
                      <a:pt x="45660" y="4119"/>
                    </a:lnTo>
                    <a:lnTo>
                      <a:pt x="37433" y="559"/>
                    </a:lnTo>
                    <a:lnTo>
                      <a:pt x="29348" y="0"/>
                    </a:lnTo>
                    <a:lnTo>
                      <a:pt x="21335" y="4655"/>
                    </a:lnTo>
                    <a:lnTo>
                      <a:pt x="13489" y="14608"/>
                    </a:lnTo>
                    <a:lnTo>
                      <a:pt x="8858" y="26562"/>
                    </a:lnTo>
                    <a:lnTo>
                      <a:pt x="6655" y="39373"/>
                    </a:lnTo>
                    <a:lnTo>
                      <a:pt x="6095" y="51899"/>
                    </a:lnTo>
                    <a:lnTo>
                      <a:pt x="7727" y="62448"/>
                    </a:lnTo>
                    <a:lnTo>
                      <a:pt x="44957" y="89523"/>
                    </a:lnTo>
                    <a:lnTo>
                      <a:pt x="53482" y="92559"/>
                    </a:lnTo>
                    <a:lnTo>
                      <a:pt x="61721" y="96095"/>
                    </a:lnTo>
                    <a:lnTo>
                      <a:pt x="67055" y="99143"/>
                    </a:lnTo>
                    <a:lnTo>
                      <a:pt x="72389" y="106763"/>
                    </a:lnTo>
                    <a:lnTo>
                      <a:pt x="67817" y="113621"/>
                    </a:lnTo>
                    <a:lnTo>
                      <a:pt x="60364" y="122217"/>
                    </a:lnTo>
                    <a:lnTo>
                      <a:pt x="50482" y="129813"/>
                    </a:lnTo>
                    <a:lnTo>
                      <a:pt x="39743" y="136552"/>
                    </a:lnTo>
                    <a:lnTo>
                      <a:pt x="29717" y="142577"/>
                    </a:lnTo>
                    <a:lnTo>
                      <a:pt x="23360" y="146434"/>
                    </a:lnTo>
                    <a:lnTo>
                      <a:pt x="15430" y="151149"/>
                    </a:lnTo>
                    <a:lnTo>
                      <a:pt x="7215" y="155007"/>
                    </a:lnTo>
                    <a:lnTo>
                      <a:pt x="0" y="156293"/>
                    </a:lnTo>
                    <a:lnTo>
                      <a:pt x="0" y="155531"/>
                    </a:lnTo>
                    <a:lnTo>
                      <a:pt x="0" y="15476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0" name="Google Shape;2050;p20"/>
              <p:cNvSpPr/>
              <p:nvPr/>
            </p:nvSpPr>
            <p:spPr>
              <a:xfrm>
                <a:off x="1938432" y="3984962"/>
                <a:ext cx="73660" cy="88900"/>
              </a:xfrm>
              <a:custGeom>
                <a:rect b="b" l="l" r="r" t="t"/>
                <a:pathLst>
                  <a:path extrusionOk="0" h="88900" w="73660">
                    <a:moveTo>
                      <a:pt x="51911" y="15537"/>
                    </a:moveTo>
                    <a:lnTo>
                      <a:pt x="46565" y="9310"/>
                    </a:lnTo>
                    <a:lnTo>
                      <a:pt x="40576" y="3440"/>
                    </a:lnTo>
                    <a:lnTo>
                      <a:pt x="33587" y="0"/>
                    </a:lnTo>
                    <a:lnTo>
                      <a:pt x="25241" y="1059"/>
                    </a:lnTo>
                    <a:lnTo>
                      <a:pt x="1797" y="41564"/>
                    </a:lnTo>
                    <a:lnTo>
                      <a:pt x="0" y="54209"/>
                    </a:lnTo>
                    <a:lnTo>
                      <a:pt x="916" y="66567"/>
                    </a:lnTo>
                    <a:lnTo>
                      <a:pt x="6191" y="76497"/>
                    </a:lnTo>
                    <a:lnTo>
                      <a:pt x="11965" y="79521"/>
                    </a:lnTo>
                    <a:lnTo>
                      <a:pt x="19240" y="80688"/>
                    </a:lnTo>
                    <a:lnTo>
                      <a:pt x="26658" y="80140"/>
                    </a:lnTo>
                    <a:lnTo>
                      <a:pt x="51911" y="42969"/>
                    </a:lnTo>
                    <a:lnTo>
                      <a:pt x="50387" y="34587"/>
                    </a:lnTo>
                    <a:lnTo>
                      <a:pt x="50387" y="26205"/>
                    </a:lnTo>
                    <a:lnTo>
                      <a:pt x="49625" y="34587"/>
                    </a:lnTo>
                    <a:lnTo>
                      <a:pt x="48863" y="42969"/>
                    </a:lnTo>
                    <a:lnTo>
                      <a:pt x="48863" y="51351"/>
                    </a:lnTo>
                    <a:lnTo>
                      <a:pt x="65627" y="85641"/>
                    </a:lnTo>
                    <a:lnTo>
                      <a:pt x="70961" y="87927"/>
                    </a:lnTo>
                    <a:lnTo>
                      <a:pt x="73247" y="886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1" name="Google Shape;2051;p20"/>
              <p:cNvSpPr/>
              <p:nvPr/>
            </p:nvSpPr>
            <p:spPr>
              <a:xfrm>
                <a:off x="2033016" y="3963161"/>
                <a:ext cx="133350" cy="198120"/>
              </a:xfrm>
              <a:custGeom>
                <a:rect b="b" l="l" r="r" t="t"/>
                <a:pathLst>
                  <a:path extrusionOk="0" h="198120" w="133350">
                    <a:moveTo>
                      <a:pt x="9143" y="35051"/>
                    </a:moveTo>
                    <a:lnTo>
                      <a:pt x="3047" y="26669"/>
                    </a:lnTo>
                    <a:lnTo>
                      <a:pt x="3809" y="25907"/>
                    </a:lnTo>
                    <a:lnTo>
                      <a:pt x="0" y="22097"/>
                    </a:lnTo>
                    <a:lnTo>
                      <a:pt x="4571" y="24383"/>
                    </a:lnTo>
                    <a:lnTo>
                      <a:pt x="9143" y="27431"/>
                    </a:lnTo>
                    <a:lnTo>
                      <a:pt x="14477" y="30479"/>
                    </a:lnTo>
                    <a:lnTo>
                      <a:pt x="43433" y="67055"/>
                    </a:lnTo>
                    <a:lnTo>
                      <a:pt x="41147" y="73913"/>
                    </a:lnTo>
                    <a:lnTo>
                      <a:pt x="39623" y="80009"/>
                    </a:lnTo>
                    <a:lnTo>
                      <a:pt x="37338" y="81533"/>
                    </a:lnTo>
                    <a:lnTo>
                      <a:pt x="32765" y="83057"/>
                    </a:lnTo>
                    <a:lnTo>
                      <a:pt x="28955" y="77723"/>
                    </a:lnTo>
                    <a:lnTo>
                      <a:pt x="28955" y="71627"/>
                    </a:lnTo>
                    <a:lnTo>
                      <a:pt x="31241" y="62483"/>
                    </a:lnTo>
                    <a:lnTo>
                      <a:pt x="53339" y="19049"/>
                    </a:lnTo>
                    <a:lnTo>
                      <a:pt x="56387" y="16001"/>
                    </a:lnTo>
                    <a:lnTo>
                      <a:pt x="63245" y="8381"/>
                    </a:lnTo>
                    <a:lnTo>
                      <a:pt x="68579" y="11429"/>
                    </a:lnTo>
                    <a:lnTo>
                      <a:pt x="72449" y="16228"/>
                    </a:lnTo>
                    <a:lnTo>
                      <a:pt x="74390" y="23526"/>
                    </a:lnTo>
                    <a:lnTo>
                      <a:pt x="75330" y="31253"/>
                    </a:lnTo>
                    <a:lnTo>
                      <a:pt x="76199" y="37337"/>
                    </a:lnTo>
                    <a:lnTo>
                      <a:pt x="92202" y="69341"/>
                    </a:lnTo>
                    <a:lnTo>
                      <a:pt x="102107" y="67817"/>
                    </a:lnTo>
                    <a:lnTo>
                      <a:pt x="124967" y="31241"/>
                    </a:lnTo>
                    <a:lnTo>
                      <a:pt x="128777" y="2285"/>
                    </a:lnTo>
                    <a:lnTo>
                      <a:pt x="128777" y="1523"/>
                    </a:lnTo>
                    <a:lnTo>
                      <a:pt x="128777" y="761"/>
                    </a:lnTo>
                    <a:lnTo>
                      <a:pt x="129539" y="0"/>
                    </a:lnTo>
                    <a:lnTo>
                      <a:pt x="129563" y="14049"/>
                    </a:lnTo>
                    <a:lnTo>
                      <a:pt x="129730" y="27812"/>
                    </a:lnTo>
                    <a:lnTo>
                      <a:pt x="130182" y="41576"/>
                    </a:lnTo>
                    <a:lnTo>
                      <a:pt x="131063" y="55625"/>
                    </a:lnTo>
                    <a:lnTo>
                      <a:pt x="132064" y="72211"/>
                    </a:lnTo>
                    <a:lnTo>
                      <a:pt x="132778" y="88868"/>
                    </a:lnTo>
                    <a:lnTo>
                      <a:pt x="133207" y="105667"/>
                    </a:lnTo>
                    <a:lnTo>
                      <a:pt x="133350" y="122681"/>
                    </a:lnTo>
                    <a:lnTo>
                      <a:pt x="133207" y="137850"/>
                    </a:lnTo>
                    <a:lnTo>
                      <a:pt x="124206" y="181355"/>
                    </a:lnTo>
                    <a:lnTo>
                      <a:pt x="92202" y="198119"/>
                    </a:lnTo>
                    <a:lnTo>
                      <a:pt x="78426" y="195512"/>
                    </a:lnTo>
                    <a:lnTo>
                      <a:pt x="40386" y="175259"/>
                    </a:lnTo>
                    <a:lnTo>
                      <a:pt x="32766" y="167639"/>
                    </a:lnTo>
                    <a:lnTo>
                      <a:pt x="28194" y="16382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52" name="Google Shape;2052;p20"/>
            <p:cNvGrpSpPr/>
            <p:nvPr/>
          </p:nvGrpSpPr>
          <p:grpSpPr>
            <a:xfrm>
              <a:off x="2498632" y="3837432"/>
              <a:ext cx="777195" cy="241757"/>
              <a:chOff x="2498632" y="3837432"/>
              <a:chExt cx="777195" cy="241757"/>
            </a:xfrm>
          </p:grpSpPr>
          <p:pic>
            <p:nvPicPr>
              <p:cNvPr id="2053" name="Google Shape;2053;p2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2498632" y="3914332"/>
                <a:ext cx="277359" cy="1648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4" name="Google Shape;2054;p20"/>
              <p:cNvSpPr/>
              <p:nvPr/>
            </p:nvSpPr>
            <p:spPr>
              <a:xfrm>
                <a:off x="2806541" y="3891534"/>
                <a:ext cx="132080" cy="155575"/>
              </a:xfrm>
              <a:custGeom>
                <a:rect b="b" l="l" r="r" t="t"/>
                <a:pathLst>
                  <a:path extrusionOk="0" h="155575" w="132080">
                    <a:moveTo>
                      <a:pt x="16668" y="0"/>
                    </a:moveTo>
                    <a:lnTo>
                      <a:pt x="31777" y="38147"/>
                    </a:lnTo>
                    <a:lnTo>
                      <a:pt x="37623" y="88011"/>
                    </a:lnTo>
                    <a:lnTo>
                      <a:pt x="39123" y="105417"/>
                    </a:lnTo>
                    <a:lnTo>
                      <a:pt x="41052" y="122682"/>
                    </a:lnTo>
                    <a:lnTo>
                      <a:pt x="42576" y="128778"/>
                    </a:lnTo>
                    <a:lnTo>
                      <a:pt x="42576" y="130302"/>
                    </a:lnTo>
                    <a:lnTo>
                      <a:pt x="44100" y="134874"/>
                    </a:lnTo>
                    <a:lnTo>
                      <a:pt x="47910" y="132588"/>
                    </a:lnTo>
                    <a:lnTo>
                      <a:pt x="47148" y="128778"/>
                    </a:lnTo>
                    <a:lnTo>
                      <a:pt x="47148" y="121920"/>
                    </a:lnTo>
                    <a:lnTo>
                      <a:pt x="39528" y="82296"/>
                    </a:lnTo>
                    <a:lnTo>
                      <a:pt x="1881" y="99786"/>
                    </a:lnTo>
                    <a:lnTo>
                      <a:pt x="0" y="121074"/>
                    </a:lnTo>
                    <a:lnTo>
                      <a:pt x="1047" y="131921"/>
                    </a:lnTo>
                    <a:lnTo>
                      <a:pt x="4953" y="141767"/>
                    </a:lnTo>
                    <a:lnTo>
                      <a:pt x="12858" y="150114"/>
                    </a:lnTo>
                    <a:lnTo>
                      <a:pt x="22621" y="154185"/>
                    </a:lnTo>
                    <a:lnTo>
                      <a:pt x="33813" y="155257"/>
                    </a:lnTo>
                    <a:lnTo>
                      <a:pt x="45005" y="153757"/>
                    </a:lnTo>
                    <a:lnTo>
                      <a:pt x="83272" y="122253"/>
                    </a:lnTo>
                    <a:lnTo>
                      <a:pt x="93666" y="78021"/>
                    </a:lnTo>
                    <a:lnTo>
                      <a:pt x="93630" y="67055"/>
                    </a:lnTo>
                    <a:lnTo>
                      <a:pt x="93737" y="63757"/>
                    </a:lnTo>
                    <a:lnTo>
                      <a:pt x="93916" y="57816"/>
                    </a:lnTo>
                    <a:lnTo>
                      <a:pt x="93952" y="53447"/>
                    </a:lnTo>
                    <a:lnTo>
                      <a:pt x="93630" y="54863"/>
                    </a:lnTo>
                    <a:lnTo>
                      <a:pt x="93190" y="63567"/>
                    </a:lnTo>
                    <a:lnTo>
                      <a:pt x="92964" y="72485"/>
                    </a:lnTo>
                    <a:lnTo>
                      <a:pt x="92880" y="81545"/>
                    </a:lnTo>
                    <a:lnTo>
                      <a:pt x="92868" y="90677"/>
                    </a:lnTo>
                    <a:lnTo>
                      <a:pt x="93023" y="100381"/>
                    </a:lnTo>
                    <a:lnTo>
                      <a:pt x="94107" y="110585"/>
                    </a:lnTo>
                    <a:lnTo>
                      <a:pt x="97047" y="120360"/>
                    </a:lnTo>
                    <a:lnTo>
                      <a:pt x="102774" y="128777"/>
                    </a:lnTo>
                    <a:lnTo>
                      <a:pt x="110406" y="132980"/>
                    </a:lnTo>
                    <a:lnTo>
                      <a:pt x="118110" y="132111"/>
                    </a:lnTo>
                    <a:lnTo>
                      <a:pt x="125384" y="128242"/>
                    </a:lnTo>
                    <a:lnTo>
                      <a:pt x="131730" y="1234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5" name="Google Shape;2055;p20"/>
              <p:cNvSpPr/>
              <p:nvPr/>
            </p:nvSpPr>
            <p:spPr>
              <a:xfrm>
                <a:off x="2913888" y="383743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6" name="Google Shape;2056;p20"/>
              <p:cNvSpPr/>
              <p:nvPr/>
            </p:nvSpPr>
            <p:spPr>
              <a:xfrm>
                <a:off x="2985516" y="3890772"/>
                <a:ext cx="9525" cy="140335"/>
              </a:xfrm>
              <a:custGeom>
                <a:rect b="b" l="l" r="r" t="t"/>
                <a:pathLst>
                  <a:path extrusionOk="0" h="140335" w="9525">
                    <a:moveTo>
                      <a:pt x="5333" y="0"/>
                    </a:moveTo>
                    <a:lnTo>
                      <a:pt x="6893" y="16454"/>
                    </a:lnTo>
                    <a:lnTo>
                      <a:pt x="8096" y="32766"/>
                    </a:lnTo>
                    <a:lnTo>
                      <a:pt x="8870" y="49077"/>
                    </a:lnTo>
                    <a:lnTo>
                      <a:pt x="9143" y="65532"/>
                    </a:lnTo>
                    <a:lnTo>
                      <a:pt x="8977" y="78545"/>
                    </a:lnTo>
                    <a:lnTo>
                      <a:pt x="8381" y="91344"/>
                    </a:lnTo>
                    <a:lnTo>
                      <a:pt x="7215" y="104001"/>
                    </a:lnTo>
                    <a:lnTo>
                      <a:pt x="5333" y="116586"/>
                    </a:lnTo>
                    <a:lnTo>
                      <a:pt x="3809" y="124205"/>
                    </a:lnTo>
                    <a:lnTo>
                      <a:pt x="2285" y="132588"/>
                    </a:lnTo>
                    <a:lnTo>
                      <a:pt x="0" y="14020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7" name="Google Shape;2057;p20"/>
              <p:cNvSpPr/>
              <p:nvPr/>
            </p:nvSpPr>
            <p:spPr>
              <a:xfrm>
                <a:off x="2971038" y="3951172"/>
                <a:ext cx="79375" cy="75565"/>
              </a:xfrm>
              <a:custGeom>
                <a:rect b="b" l="l" r="r" t="t"/>
                <a:pathLst>
                  <a:path extrusionOk="0" h="75564" w="79375">
                    <a:moveTo>
                      <a:pt x="0" y="13513"/>
                    </a:moveTo>
                    <a:lnTo>
                      <a:pt x="41910" y="559"/>
                    </a:lnTo>
                    <a:lnTo>
                      <a:pt x="48601" y="0"/>
                    </a:lnTo>
                    <a:lnTo>
                      <a:pt x="54864" y="83"/>
                    </a:lnTo>
                    <a:lnTo>
                      <a:pt x="73914" y="34087"/>
                    </a:lnTo>
                    <a:lnTo>
                      <a:pt x="74866" y="49422"/>
                    </a:lnTo>
                    <a:lnTo>
                      <a:pt x="74771" y="57340"/>
                    </a:lnTo>
                    <a:lnTo>
                      <a:pt x="74676" y="65329"/>
                    </a:lnTo>
                    <a:lnTo>
                      <a:pt x="74676" y="67615"/>
                    </a:lnTo>
                    <a:lnTo>
                      <a:pt x="73914" y="75235"/>
                    </a:lnTo>
                    <a:lnTo>
                      <a:pt x="77724" y="75235"/>
                    </a:lnTo>
                    <a:lnTo>
                      <a:pt x="78486" y="73711"/>
                    </a:lnTo>
                    <a:lnTo>
                      <a:pt x="78486" y="72187"/>
                    </a:lnTo>
                    <a:lnTo>
                      <a:pt x="79248" y="7066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8" name="Google Shape;2058;p20"/>
              <p:cNvSpPr/>
              <p:nvPr/>
            </p:nvSpPr>
            <p:spPr>
              <a:xfrm>
                <a:off x="3030950" y="3857339"/>
                <a:ext cx="22860" cy="17145"/>
              </a:xfrm>
              <a:custGeom>
                <a:rect b="b" l="l" r="r" t="t"/>
                <a:pathLst>
                  <a:path extrusionOk="0" h="17145" w="22860">
                    <a:moveTo>
                      <a:pt x="22383" y="16668"/>
                    </a:moveTo>
                    <a:lnTo>
                      <a:pt x="369" y="440"/>
                    </a:lnTo>
                    <a:lnTo>
                      <a:pt x="0" y="0"/>
                    </a:lnTo>
                    <a:lnTo>
                      <a:pt x="6631" y="5417"/>
                    </a:lnTo>
                    <a:lnTo>
                      <a:pt x="5619" y="6762"/>
                    </a:lnTo>
                    <a:lnTo>
                      <a:pt x="5619" y="10572"/>
                    </a:lnTo>
                    <a:lnTo>
                      <a:pt x="5619" y="12858"/>
                    </a:lnTo>
                    <a:lnTo>
                      <a:pt x="7143" y="159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59" name="Google Shape;2059;p2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3090646" y="3911034"/>
                <a:ext cx="185181" cy="124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60" name="Google Shape;2060;p2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985746" y="4338040"/>
              <a:ext cx="218935" cy="2149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1" name="Google Shape;2061;p20"/>
            <p:cNvGrpSpPr/>
            <p:nvPr/>
          </p:nvGrpSpPr>
          <p:grpSpPr>
            <a:xfrm>
              <a:off x="2429256" y="4256531"/>
              <a:ext cx="781050" cy="285369"/>
              <a:chOff x="2429256" y="4256531"/>
              <a:chExt cx="781050" cy="285369"/>
            </a:xfrm>
          </p:grpSpPr>
          <p:sp>
            <p:nvSpPr>
              <p:cNvPr id="2062" name="Google Shape;2062;p20"/>
              <p:cNvSpPr/>
              <p:nvPr/>
            </p:nvSpPr>
            <p:spPr>
              <a:xfrm>
                <a:off x="2429256" y="4382261"/>
                <a:ext cx="52069" cy="102235"/>
              </a:xfrm>
              <a:custGeom>
                <a:rect b="b" l="l" r="r" t="t"/>
                <a:pathLst>
                  <a:path extrusionOk="0" h="102235" w="52069">
                    <a:moveTo>
                      <a:pt x="20574" y="18287"/>
                    </a:moveTo>
                    <a:lnTo>
                      <a:pt x="6691" y="6203"/>
                    </a:lnTo>
                    <a:lnTo>
                      <a:pt x="4953" y="4476"/>
                    </a:lnTo>
                    <a:lnTo>
                      <a:pt x="6643" y="6607"/>
                    </a:lnTo>
                    <a:lnTo>
                      <a:pt x="0" y="48005"/>
                    </a:lnTo>
                    <a:lnTo>
                      <a:pt x="1107" y="60983"/>
                    </a:lnTo>
                    <a:lnTo>
                      <a:pt x="16002" y="96773"/>
                    </a:lnTo>
                    <a:lnTo>
                      <a:pt x="30194" y="102107"/>
                    </a:lnTo>
                    <a:lnTo>
                      <a:pt x="37111" y="99345"/>
                    </a:lnTo>
                    <a:lnTo>
                      <a:pt x="42672" y="93725"/>
                    </a:lnTo>
                    <a:lnTo>
                      <a:pt x="48267" y="82450"/>
                    </a:lnTo>
                    <a:lnTo>
                      <a:pt x="50863" y="69818"/>
                    </a:lnTo>
                    <a:lnTo>
                      <a:pt x="51458" y="56757"/>
                    </a:lnTo>
                    <a:lnTo>
                      <a:pt x="51054" y="44195"/>
                    </a:lnTo>
                    <a:lnTo>
                      <a:pt x="49446" y="32575"/>
                    </a:lnTo>
                    <a:lnTo>
                      <a:pt x="46196" y="21526"/>
                    </a:lnTo>
                    <a:lnTo>
                      <a:pt x="41945" y="10763"/>
                    </a:lnTo>
                    <a:lnTo>
                      <a:pt x="3733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3" name="Google Shape;2063;p20"/>
              <p:cNvSpPr/>
              <p:nvPr/>
            </p:nvSpPr>
            <p:spPr>
              <a:xfrm>
                <a:off x="2511552" y="4319015"/>
                <a:ext cx="50800" cy="222885"/>
              </a:xfrm>
              <a:custGeom>
                <a:rect b="b" l="l" r="r" t="t"/>
                <a:pathLst>
                  <a:path extrusionOk="0" h="222885" w="50800">
                    <a:moveTo>
                      <a:pt x="0" y="0"/>
                    </a:moveTo>
                    <a:lnTo>
                      <a:pt x="21645" y="46398"/>
                    </a:lnTo>
                    <a:lnTo>
                      <a:pt x="34956" y="102203"/>
                    </a:lnTo>
                    <a:lnTo>
                      <a:pt x="40386" y="141732"/>
                    </a:lnTo>
                    <a:lnTo>
                      <a:pt x="45958" y="192524"/>
                    </a:lnTo>
                    <a:lnTo>
                      <a:pt x="48006" y="209550"/>
                    </a:lnTo>
                    <a:lnTo>
                      <a:pt x="48006" y="213360"/>
                    </a:lnTo>
                    <a:lnTo>
                      <a:pt x="49530" y="219456"/>
                    </a:lnTo>
                    <a:lnTo>
                      <a:pt x="50292" y="2225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4" name="Google Shape;2064;p20"/>
              <p:cNvSpPr/>
              <p:nvPr/>
            </p:nvSpPr>
            <p:spPr>
              <a:xfrm>
                <a:off x="2549366" y="4385024"/>
                <a:ext cx="67310" cy="81280"/>
              </a:xfrm>
              <a:custGeom>
                <a:rect b="b" l="l" r="r" t="t"/>
                <a:pathLst>
                  <a:path extrusionOk="0" h="81279" w="67310">
                    <a:moveTo>
                      <a:pt x="1047" y="44481"/>
                    </a:moveTo>
                    <a:lnTo>
                      <a:pt x="416" y="33766"/>
                    </a:lnTo>
                    <a:lnTo>
                      <a:pt x="0" y="22193"/>
                    </a:lnTo>
                    <a:lnTo>
                      <a:pt x="2012" y="11477"/>
                    </a:lnTo>
                    <a:lnTo>
                      <a:pt x="8667" y="3333"/>
                    </a:lnTo>
                    <a:lnTo>
                      <a:pt x="16180" y="845"/>
                    </a:lnTo>
                    <a:lnTo>
                      <a:pt x="25908" y="0"/>
                    </a:lnTo>
                    <a:lnTo>
                      <a:pt x="35778" y="440"/>
                    </a:lnTo>
                    <a:lnTo>
                      <a:pt x="66579" y="26193"/>
                    </a:lnTo>
                    <a:lnTo>
                      <a:pt x="66853" y="38552"/>
                    </a:lnTo>
                    <a:lnTo>
                      <a:pt x="63627" y="49625"/>
                    </a:lnTo>
                    <a:lnTo>
                      <a:pt x="38481" y="80200"/>
                    </a:lnTo>
                    <a:lnTo>
                      <a:pt x="32777" y="81093"/>
                    </a:lnTo>
                    <a:lnTo>
                      <a:pt x="27717" y="764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5" name="Google Shape;2065;p20"/>
              <p:cNvSpPr/>
              <p:nvPr/>
            </p:nvSpPr>
            <p:spPr>
              <a:xfrm>
                <a:off x="2641854" y="4321301"/>
                <a:ext cx="32384" cy="143510"/>
              </a:xfrm>
              <a:custGeom>
                <a:rect b="b" l="l" r="r" t="t"/>
                <a:pathLst>
                  <a:path extrusionOk="0" h="143510" w="32385">
                    <a:moveTo>
                      <a:pt x="0" y="0"/>
                    </a:moveTo>
                    <a:lnTo>
                      <a:pt x="17895" y="36433"/>
                    </a:lnTo>
                    <a:lnTo>
                      <a:pt x="27527" y="80867"/>
                    </a:lnTo>
                    <a:lnTo>
                      <a:pt x="31682" y="119895"/>
                    </a:lnTo>
                    <a:lnTo>
                      <a:pt x="31992" y="135374"/>
                    </a:lnTo>
                    <a:lnTo>
                      <a:pt x="32004" y="1432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6" name="Google Shape;2066;p20"/>
              <p:cNvSpPr/>
              <p:nvPr/>
            </p:nvSpPr>
            <p:spPr>
              <a:xfrm>
                <a:off x="2646426" y="4371415"/>
                <a:ext cx="92710" cy="64769"/>
              </a:xfrm>
              <a:custGeom>
                <a:rect b="b" l="l" r="r" t="t"/>
                <a:pathLst>
                  <a:path extrusionOk="0" h="64770" w="92710">
                    <a:moveTo>
                      <a:pt x="0" y="18466"/>
                    </a:moveTo>
                    <a:lnTo>
                      <a:pt x="46481" y="2464"/>
                    </a:lnTo>
                    <a:lnTo>
                      <a:pt x="69627" y="0"/>
                    </a:lnTo>
                    <a:lnTo>
                      <a:pt x="76962" y="940"/>
                    </a:lnTo>
                    <a:lnTo>
                      <a:pt x="91916" y="37992"/>
                    </a:lnTo>
                    <a:lnTo>
                      <a:pt x="92202" y="55042"/>
                    </a:lnTo>
                    <a:lnTo>
                      <a:pt x="92202" y="59614"/>
                    </a:lnTo>
                    <a:lnTo>
                      <a:pt x="92202" y="61138"/>
                    </a:lnTo>
                    <a:lnTo>
                      <a:pt x="92202" y="641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7" name="Google Shape;2067;p20"/>
              <p:cNvSpPr/>
              <p:nvPr/>
            </p:nvSpPr>
            <p:spPr>
              <a:xfrm>
                <a:off x="2699004" y="430758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8" name="Google Shape;2068;p20"/>
              <p:cNvSpPr/>
              <p:nvPr/>
            </p:nvSpPr>
            <p:spPr>
              <a:xfrm>
                <a:off x="2775585" y="4369307"/>
                <a:ext cx="84455" cy="62230"/>
              </a:xfrm>
              <a:custGeom>
                <a:rect b="b" l="l" r="r" t="t"/>
                <a:pathLst>
                  <a:path extrusionOk="0" h="62229" w="84455">
                    <a:moveTo>
                      <a:pt x="3429" y="46482"/>
                    </a:moveTo>
                    <a:lnTo>
                      <a:pt x="4191" y="52578"/>
                    </a:lnTo>
                    <a:lnTo>
                      <a:pt x="4953" y="55626"/>
                    </a:lnTo>
                    <a:lnTo>
                      <a:pt x="4953" y="61722"/>
                    </a:lnTo>
                    <a:lnTo>
                      <a:pt x="2952" y="54387"/>
                    </a:lnTo>
                    <a:lnTo>
                      <a:pt x="1524" y="47053"/>
                    </a:lnTo>
                    <a:lnTo>
                      <a:pt x="666" y="39433"/>
                    </a:lnTo>
                    <a:lnTo>
                      <a:pt x="381" y="31242"/>
                    </a:lnTo>
                    <a:lnTo>
                      <a:pt x="119" y="25288"/>
                    </a:lnTo>
                    <a:lnTo>
                      <a:pt x="0" y="18478"/>
                    </a:lnTo>
                    <a:lnTo>
                      <a:pt x="1023" y="11953"/>
                    </a:lnTo>
                    <a:lnTo>
                      <a:pt x="4191" y="6858"/>
                    </a:lnTo>
                    <a:lnTo>
                      <a:pt x="10287" y="1524"/>
                    </a:lnTo>
                    <a:lnTo>
                      <a:pt x="14859" y="8382"/>
                    </a:lnTo>
                    <a:lnTo>
                      <a:pt x="18669" y="12954"/>
                    </a:lnTo>
                    <a:lnTo>
                      <a:pt x="34671" y="46482"/>
                    </a:lnTo>
                    <a:lnTo>
                      <a:pt x="34671" y="51816"/>
                    </a:lnTo>
                    <a:lnTo>
                      <a:pt x="35433" y="58674"/>
                    </a:lnTo>
                    <a:lnTo>
                      <a:pt x="34671" y="51054"/>
                    </a:lnTo>
                    <a:lnTo>
                      <a:pt x="34671" y="44196"/>
                    </a:lnTo>
                    <a:lnTo>
                      <a:pt x="34671" y="36576"/>
                    </a:lnTo>
                    <a:lnTo>
                      <a:pt x="49911" y="0"/>
                    </a:lnTo>
                    <a:lnTo>
                      <a:pt x="53721" y="3810"/>
                    </a:lnTo>
                    <a:lnTo>
                      <a:pt x="59221" y="10263"/>
                    </a:lnTo>
                    <a:lnTo>
                      <a:pt x="63436" y="17716"/>
                    </a:lnTo>
                    <a:lnTo>
                      <a:pt x="66794" y="25455"/>
                    </a:lnTo>
                    <a:lnTo>
                      <a:pt x="69723" y="32766"/>
                    </a:lnTo>
                    <a:lnTo>
                      <a:pt x="73056" y="40386"/>
                    </a:lnTo>
                    <a:lnTo>
                      <a:pt x="76390" y="47434"/>
                    </a:lnTo>
                    <a:lnTo>
                      <a:pt x="80010" y="54197"/>
                    </a:lnTo>
                    <a:lnTo>
                      <a:pt x="84201" y="6096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9" name="Google Shape;2069;p20"/>
              <p:cNvSpPr/>
              <p:nvPr/>
            </p:nvSpPr>
            <p:spPr>
              <a:xfrm>
                <a:off x="2870168" y="4345685"/>
                <a:ext cx="112395" cy="82550"/>
              </a:xfrm>
              <a:custGeom>
                <a:rect b="b" l="l" r="r" t="t"/>
                <a:pathLst>
                  <a:path extrusionOk="0" h="82550" w="112394">
                    <a:moveTo>
                      <a:pt x="46767" y="30479"/>
                    </a:moveTo>
                    <a:lnTo>
                      <a:pt x="44184" y="23360"/>
                    </a:lnTo>
                    <a:lnTo>
                      <a:pt x="39814" y="12953"/>
                    </a:lnTo>
                    <a:lnTo>
                      <a:pt x="33587" y="3690"/>
                    </a:lnTo>
                    <a:lnTo>
                      <a:pt x="25431" y="0"/>
                    </a:lnTo>
                    <a:lnTo>
                      <a:pt x="17716" y="4238"/>
                    </a:lnTo>
                    <a:lnTo>
                      <a:pt x="1964" y="41469"/>
                    </a:lnTo>
                    <a:lnTo>
                      <a:pt x="0" y="53625"/>
                    </a:lnTo>
                    <a:lnTo>
                      <a:pt x="464" y="65639"/>
                    </a:lnTo>
                    <a:lnTo>
                      <a:pt x="4857" y="75437"/>
                    </a:lnTo>
                    <a:lnTo>
                      <a:pt x="12942" y="80724"/>
                    </a:lnTo>
                    <a:lnTo>
                      <a:pt x="23241" y="82295"/>
                    </a:lnTo>
                    <a:lnTo>
                      <a:pt x="33682" y="81010"/>
                    </a:lnTo>
                    <a:lnTo>
                      <a:pt x="61591" y="54899"/>
                    </a:lnTo>
                    <a:lnTo>
                      <a:pt x="66579" y="26669"/>
                    </a:lnTo>
                    <a:lnTo>
                      <a:pt x="64293" y="22859"/>
                    </a:lnTo>
                    <a:lnTo>
                      <a:pt x="63531" y="22859"/>
                    </a:lnTo>
                    <a:lnTo>
                      <a:pt x="62769" y="22859"/>
                    </a:lnTo>
                    <a:lnTo>
                      <a:pt x="61245" y="28193"/>
                    </a:lnTo>
                    <a:lnTo>
                      <a:pt x="61245" y="35813"/>
                    </a:lnTo>
                    <a:lnTo>
                      <a:pt x="62007" y="42671"/>
                    </a:lnTo>
                    <a:lnTo>
                      <a:pt x="62281" y="51065"/>
                    </a:lnTo>
                    <a:lnTo>
                      <a:pt x="85725" y="76961"/>
                    </a:lnTo>
                    <a:lnTo>
                      <a:pt x="92928" y="75818"/>
                    </a:lnTo>
                    <a:lnTo>
                      <a:pt x="99345" y="72389"/>
                    </a:lnTo>
                    <a:lnTo>
                      <a:pt x="105441" y="64769"/>
                    </a:lnTo>
                    <a:lnTo>
                      <a:pt x="108489" y="62483"/>
                    </a:lnTo>
                    <a:lnTo>
                      <a:pt x="112299" y="5638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0" name="Google Shape;2070;p20"/>
              <p:cNvSpPr/>
              <p:nvPr/>
            </p:nvSpPr>
            <p:spPr>
              <a:xfrm>
                <a:off x="2980182" y="4280915"/>
                <a:ext cx="80010" cy="150495"/>
              </a:xfrm>
              <a:custGeom>
                <a:rect b="b" l="l" r="r" t="t"/>
                <a:pathLst>
                  <a:path extrusionOk="0" h="150495" w="80010">
                    <a:moveTo>
                      <a:pt x="8381" y="22860"/>
                    </a:moveTo>
                    <a:lnTo>
                      <a:pt x="3809" y="9144"/>
                    </a:lnTo>
                    <a:lnTo>
                      <a:pt x="3047" y="7620"/>
                    </a:lnTo>
                    <a:lnTo>
                      <a:pt x="1523" y="0"/>
                    </a:lnTo>
                    <a:lnTo>
                      <a:pt x="761" y="5334"/>
                    </a:lnTo>
                    <a:lnTo>
                      <a:pt x="0" y="18288"/>
                    </a:lnTo>
                    <a:lnTo>
                      <a:pt x="761" y="24384"/>
                    </a:lnTo>
                    <a:lnTo>
                      <a:pt x="2071" y="49970"/>
                    </a:lnTo>
                    <a:lnTo>
                      <a:pt x="9548" y="101429"/>
                    </a:lnTo>
                    <a:lnTo>
                      <a:pt x="23526" y="141922"/>
                    </a:lnTo>
                    <a:lnTo>
                      <a:pt x="37337" y="150114"/>
                    </a:lnTo>
                    <a:lnTo>
                      <a:pt x="45946" y="147542"/>
                    </a:lnTo>
                    <a:lnTo>
                      <a:pt x="63079" y="111704"/>
                    </a:lnTo>
                    <a:lnTo>
                      <a:pt x="66293" y="78486"/>
                    </a:lnTo>
                    <a:lnTo>
                      <a:pt x="66293" y="73152"/>
                    </a:lnTo>
                    <a:lnTo>
                      <a:pt x="66293" y="72390"/>
                    </a:lnTo>
                    <a:lnTo>
                      <a:pt x="66293" y="68580"/>
                    </a:lnTo>
                    <a:lnTo>
                      <a:pt x="64769" y="76200"/>
                    </a:lnTo>
                    <a:lnTo>
                      <a:pt x="63245" y="83820"/>
                    </a:lnTo>
                    <a:lnTo>
                      <a:pt x="62483" y="91440"/>
                    </a:lnTo>
                    <a:lnTo>
                      <a:pt x="62102" y="98571"/>
                    </a:lnTo>
                    <a:lnTo>
                      <a:pt x="61721" y="107918"/>
                    </a:lnTo>
                    <a:lnTo>
                      <a:pt x="62483" y="116836"/>
                    </a:lnTo>
                    <a:lnTo>
                      <a:pt x="65531" y="122682"/>
                    </a:lnTo>
                    <a:lnTo>
                      <a:pt x="70865" y="126492"/>
                    </a:lnTo>
                    <a:lnTo>
                      <a:pt x="75437" y="123444"/>
                    </a:lnTo>
                    <a:lnTo>
                      <a:pt x="80009" y="12192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1" name="Google Shape;2071;p20"/>
              <p:cNvSpPr/>
              <p:nvPr/>
            </p:nvSpPr>
            <p:spPr>
              <a:xfrm>
                <a:off x="3040380" y="4256531"/>
                <a:ext cx="21590" cy="21590"/>
              </a:xfrm>
              <a:custGeom>
                <a:rect b="b" l="l" r="r" t="t"/>
                <a:pathLst>
                  <a:path extrusionOk="0" h="21589" w="21589">
                    <a:moveTo>
                      <a:pt x="21336" y="21336"/>
                    </a:moveTo>
                    <a:lnTo>
                      <a:pt x="16204" y="13501"/>
                    </a:lnTo>
                    <a:lnTo>
                      <a:pt x="12287" y="7810"/>
                    </a:lnTo>
                    <a:lnTo>
                      <a:pt x="7941" y="3548"/>
                    </a:lnTo>
                    <a:lnTo>
                      <a:pt x="1524" y="0"/>
                    </a:lnTo>
                    <a:lnTo>
                      <a:pt x="3048" y="7620"/>
                    </a:lnTo>
                    <a:lnTo>
                      <a:pt x="0" y="3810"/>
                    </a:lnTo>
                    <a:lnTo>
                      <a:pt x="6858" y="106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2" name="Google Shape;2072;p20"/>
              <p:cNvSpPr/>
              <p:nvPr/>
            </p:nvSpPr>
            <p:spPr>
              <a:xfrm>
                <a:off x="3106674" y="4304537"/>
                <a:ext cx="8890" cy="106680"/>
              </a:xfrm>
              <a:custGeom>
                <a:rect b="b" l="l" r="r" t="t"/>
                <a:pathLst>
                  <a:path extrusionOk="0" h="106679" w="8889">
                    <a:moveTo>
                      <a:pt x="0" y="0"/>
                    </a:moveTo>
                    <a:lnTo>
                      <a:pt x="1583" y="9834"/>
                    </a:lnTo>
                    <a:lnTo>
                      <a:pt x="2952" y="19812"/>
                    </a:lnTo>
                    <a:lnTo>
                      <a:pt x="4179" y="29789"/>
                    </a:lnTo>
                    <a:lnTo>
                      <a:pt x="5334" y="39624"/>
                    </a:lnTo>
                    <a:lnTo>
                      <a:pt x="6453" y="48648"/>
                    </a:lnTo>
                    <a:lnTo>
                      <a:pt x="8572" y="91344"/>
                    </a:lnTo>
                    <a:lnTo>
                      <a:pt x="8382" y="99333"/>
                    </a:lnTo>
                    <a:lnTo>
                      <a:pt x="7620" y="10668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3" name="Google Shape;2073;p20"/>
              <p:cNvSpPr/>
              <p:nvPr/>
            </p:nvSpPr>
            <p:spPr>
              <a:xfrm>
                <a:off x="3103626" y="4338065"/>
                <a:ext cx="106680" cy="142240"/>
              </a:xfrm>
              <a:custGeom>
                <a:rect b="b" l="l" r="r" t="t"/>
                <a:pathLst>
                  <a:path extrusionOk="0" h="142239" w="106680">
                    <a:moveTo>
                      <a:pt x="0" y="33527"/>
                    </a:moveTo>
                    <a:lnTo>
                      <a:pt x="6572" y="35742"/>
                    </a:lnTo>
                    <a:lnTo>
                      <a:pt x="14287" y="38099"/>
                    </a:lnTo>
                    <a:lnTo>
                      <a:pt x="22288" y="39314"/>
                    </a:lnTo>
                    <a:lnTo>
                      <a:pt x="29718" y="38099"/>
                    </a:lnTo>
                    <a:lnTo>
                      <a:pt x="52577" y="5333"/>
                    </a:lnTo>
                    <a:lnTo>
                      <a:pt x="54863" y="0"/>
                    </a:lnTo>
                    <a:lnTo>
                      <a:pt x="55626" y="6095"/>
                    </a:lnTo>
                    <a:lnTo>
                      <a:pt x="55626" y="12953"/>
                    </a:lnTo>
                    <a:lnTo>
                      <a:pt x="57150" y="19049"/>
                    </a:lnTo>
                    <a:lnTo>
                      <a:pt x="57912" y="26669"/>
                    </a:lnTo>
                    <a:lnTo>
                      <a:pt x="60960" y="35051"/>
                    </a:lnTo>
                    <a:lnTo>
                      <a:pt x="69342" y="36575"/>
                    </a:lnTo>
                    <a:lnTo>
                      <a:pt x="76807" y="37076"/>
                    </a:lnTo>
                    <a:lnTo>
                      <a:pt x="83343" y="35432"/>
                    </a:lnTo>
                    <a:lnTo>
                      <a:pt x="106680" y="6095"/>
                    </a:lnTo>
                    <a:lnTo>
                      <a:pt x="106680" y="3047"/>
                    </a:lnTo>
                    <a:lnTo>
                      <a:pt x="106680" y="761"/>
                    </a:lnTo>
                    <a:lnTo>
                      <a:pt x="106108" y="7619"/>
                    </a:lnTo>
                    <a:lnTo>
                      <a:pt x="105537" y="14477"/>
                    </a:lnTo>
                    <a:lnTo>
                      <a:pt x="104965" y="21335"/>
                    </a:lnTo>
                    <a:lnTo>
                      <a:pt x="104394" y="28193"/>
                    </a:lnTo>
                    <a:lnTo>
                      <a:pt x="103929" y="42612"/>
                    </a:lnTo>
                    <a:lnTo>
                      <a:pt x="103536" y="57245"/>
                    </a:lnTo>
                    <a:lnTo>
                      <a:pt x="103000" y="72020"/>
                    </a:lnTo>
                    <a:lnTo>
                      <a:pt x="97440" y="115157"/>
                    </a:lnTo>
                    <a:lnTo>
                      <a:pt x="67782" y="141124"/>
                    </a:lnTo>
                    <a:lnTo>
                      <a:pt x="52863" y="142017"/>
                    </a:lnTo>
                    <a:lnTo>
                      <a:pt x="37802" y="140481"/>
                    </a:lnTo>
                    <a:lnTo>
                      <a:pt x="24384" y="137159"/>
                    </a:lnTo>
                    <a:lnTo>
                      <a:pt x="19050" y="134873"/>
                    </a:lnTo>
                    <a:lnTo>
                      <a:pt x="12954" y="132587"/>
                    </a:lnTo>
                    <a:lnTo>
                      <a:pt x="7620" y="12953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74" name="Google Shape;2074;p20"/>
            <p:cNvGrpSpPr/>
            <p:nvPr/>
          </p:nvGrpSpPr>
          <p:grpSpPr>
            <a:xfrm>
              <a:off x="2132241" y="4704562"/>
              <a:ext cx="302945" cy="188752"/>
              <a:chOff x="2132241" y="4704562"/>
              <a:chExt cx="302945" cy="188752"/>
            </a:xfrm>
          </p:grpSpPr>
          <p:pic>
            <p:nvPicPr>
              <p:cNvPr id="2075" name="Google Shape;2075;p2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132241" y="4704562"/>
                <a:ext cx="167500" cy="1887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6" name="Google Shape;2076;p2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328646" y="4720564"/>
                <a:ext cx="106540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7" name="Google Shape;2077;p20"/>
            <p:cNvGrpSpPr/>
            <p:nvPr/>
          </p:nvGrpSpPr>
          <p:grpSpPr>
            <a:xfrm>
              <a:off x="2616041" y="4636008"/>
              <a:ext cx="551465" cy="248539"/>
              <a:chOff x="2616041" y="4636008"/>
              <a:chExt cx="551465" cy="248539"/>
            </a:xfrm>
          </p:grpSpPr>
          <p:sp>
            <p:nvSpPr>
              <p:cNvPr id="2078" name="Google Shape;2078;p20"/>
              <p:cNvSpPr/>
              <p:nvPr/>
            </p:nvSpPr>
            <p:spPr>
              <a:xfrm>
                <a:off x="2616041" y="4730496"/>
                <a:ext cx="93980" cy="121285"/>
              </a:xfrm>
              <a:custGeom>
                <a:rect b="b" l="l" r="r" t="t"/>
                <a:pathLst>
                  <a:path extrusionOk="0" h="121285" w="93980">
                    <a:moveTo>
                      <a:pt x="37242" y="0"/>
                    </a:moveTo>
                    <a:lnTo>
                      <a:pt x="2952" y="22860"/>
                    </a:lnTo>
                    <a:lnTo>
                      <a:pt x="0" y="51530"/>
                    </a:lnTo>
                    <a:lnTo>
                      <a:pt x="1345" y="66686"/>
                    </a:lnTo>
                    <a:lnTo>
                      <a:pt x="15144" y="104870"/>
                    </a:lnTo>
                    <a:lnTo>
                      <a:pt x="49565" y="120907"/>
                    </a:lnTo>
                    <a:lnTo>
                      <a:pt x="63246" y="116490"/>
                    </a:lnTo>
                    <a:lnTo>
                      <a:pt x="75354" y="108501"/>
                    </a:lnTo>
                    <a:lnTo>
                      <a:pt x="85248" y="98297"/>
                    </a:lnTo>
                    <a:lnTo>
                      <a:pt x="88296" y="93725"/>
                    </a:lnTo>
                    <a:lnTo>
                      <a:pt x="90582" y="89153"/>
                    </a:lnTo>
                    <a:lnTo>
                      <a:pt x="93630" y="8381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9" name="Google Shape;2079;p20"/>
              <p:cNvSpPr/>
              <p:nvPr/>
            </p:nvSpPr>
            <p:spPr>
              <a:xfrm>
                <a:off x="2624327" y="4709922"/>
                <a:ext cx="33655" cy="55244"/>
              </a:xfrm>
              <a:custGeom>
                <a:rect b="b" l="l" r="r" t="t"/>
                <a:pathLst>
                  <a:path extrusionOk="0" h="55245" w="33655">
                    <a:moveTo>
                      <a:pt x="0" y="40386"/>
                    </a:moveTo>
                    <a:lnTo>
                      <a:pt x="2762" y="46791"/>
                    </a:lnTo>
                    <a:lnTo>
                      <a:pt x="6096" y="52197"/>
                    </a:lnTo>
                    <a:lnTo>
                      <a:pt x="11144" y="54744"/>
                    </a:lnTo>
                    <a:lnTo>
                      <a:pt x="19050" y="52578"/>
                    </a:lnTo>
                    <a:lnTo>
                      <a:pt x="25062" y="47803"/>
                    </a:lnTo>
                    <a:lnTo>
                      <a:pt x="29432" y="41814"/>
                    </a:lnTo>
                    <a:lnTo>
                      <a:pt x="32230" y="35111"/>
                    </a:lnTo>
                    <a:lnTo>
                      <a:pt x="33528" y="28194"/>
                    </a:lnTo>
                    <a:lnTo>
                      <a:pt x="33242" y="20407"/>
                    </a:lnTo>
                    <a:lnTo>
                      <a:pt x="31241" y="13906"/>
                    </a:lnTo>
                    <a:lnTo>
                      <a:pt x="27527" y="8262"/>
                    </a:lnTo>
                    <a:lnTo>
                      <a:pt x="22097" y="3048"/>
                    </a:lnTo>
                    <a:lnTo>
                      <a:pt x="17525" y="0"/>
                    </a:lnTo>
                    <a:lnTo>
                      <a:pt x="15239" y="0"/>
                    </a:lnTo>
                    <a:lnTo>
                      <a:pt x="9905" y="0"/>
                    </a:lnTo>
                    <a:lnTo>
                      <a:pt x="9298" y="10084"/>
                    </a:lnTo>
                    <a:lnTo>
                      <a:pt x="10763" y="18383"/>
                    </a:lnTo>
                    <a:lnTo>
                      <a:pt x="14085" y="26253"/>
                    </a:lnTo>
                    <a:lnTo>
                      <a:pt x="19050" y="3505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0" name="Google Shape;2080;p20"/>
              <p:cNvSpPr/>
              <p:nvPr/>
            </p:nvSpPr>
            <p:spPr>
              <a:xfrm>
                <a:off x="2699765" y="4725162"/>
                <a:ext cx="64769" cy="159385"/>
              </a:xfrm>
              <a:custGeom>
                <a:rect b="b" l="l" r="r" t="t"/>
                <a:pathLst>
                  <a:path extrusionOk="0" h="159385" w="64769">
                    <a:moveTo>
                      <a:pt x="51816" y="44195"/>
                    </a:moveTo>
                    <a:lnTo>
                      <a:pt x="29718" y="8381"/>
                    </a:lnTo>
                    <a:lnTo>
                      <a:pt x="14478" y="0"/>
                    </a:lnTo>
                    <a:lnTo>
                      <a:pt x="9906" y="6095"/>
                    </a:lnTo>
                    <a:lnTo>
                      <a:pt x="4929" y="14180"/>
                    </a:lnTo>
                    <a:lnTo>
                      <a:pt x="2095" y="23907"/>
                    </a:lnTo>
                    <a:lnTo>
                      <a:pt x="690" y="34063"/>
                    </a:lnTo>
                    <a:lnTo>
                      <a:pt x="0" y="43433"/>
                    </a:lnTo>
                    <a:lnTo>
                      <a:pt x="0" y="52244"/>
                    </a:lnTo>
                    <a:lnTo>
                      <a:pt x="1714" y="60769"/>
                    </a:lnTo>
                    <a:lnTo>
                      <a:pt x="6000" y="67865"/>
                    </a:lnTo>
                    <a:lnTo>
                      <a:pt x="13716" y="72389"/>
                    </a:lnTo>
                    <a:lnTo>
                      <a:pt x="21312" y="73747"/>
                    </a:lnTo>
                    <a:lnTo>
                      <a:pt x="28194" y="72389"/>
                    </a:lnTo>
                    <a:lnTo>
                      <a:pt x="49530" y="46481"/>
                    </a:lnTo>
                    <a:lnTo>
                      <a:pt x="49982" y="55042"/>
                    </a:lnTo>
                    <a:lnTo>
                      <a:pt x="50292" y="63531"/>
                    </a:lnTo>
                    <a:lnTo>
                      <a:pt x="50601" y="71878"/>
                    </a:lnTo>
                    <a:lnTo>
                      <a:pt x="51054" y="80009"/>
                    </a:lnTo>
                    <a:lnTo>
                      <a:pt x="51780" y="93142"/>
                    </a:lnTo>
                    <a:lnTo>
                      <a:pt x="56388" y="131825"/>
                    </a:lnTo>
                    <a:lnTo>
                      <a:pt x="62495" y="152399"/>
                    </a:lnTo>
                    <a:lnTo>
                      <a:pt x="64770" y="15925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1" name="Google Shape;2081;p20"/>
              <p:cNvSpPr/>
              <p:nvPr/>
            </p:nvSpPr>
            <p:spPr>
              <a:xfrm>
                <a:off x="2788919" y="4726340"/>
                <a:ext cx="152400" cy="80010"/>
              </a:xfrm>
              <a:custGeom>
                <a:rect b="b" l="l" r="r" t="t"/>
                <a:pathLst>
                  <a:path extrusionOk="0" h="80010" w="152400">
                    <a:moveTo>
                      <a:pt x="0" y="16347"/>
                    </a:moveTo>
                    <a:lnTo>
                      <a:pt x="14478" y="59019"/>
                    </a:lnTo>
                    <a:lnTo>
                      <a:pt x="34290" y="72735"/>
                    </a:lnTo>
                    <a:lnTo>
                      <a:pt x="41088" y="70127"/>
                    </a:lnTo>
                    <a:lnTo>
                      <a:pt x="45815" y="64448"/>
                    </a:lnTo>
                    <a:lnTo>
                      <a:pt x="48970" y="57197"/>
                    </a:lnTo>
                    <a:lnTo>
                      <a:pt x="51054" y="49875"/>
                    </a:lnTo>
                    <a:lnTo>
                      <a:pt x="52577" y="43017"/>
                    </a:lnTo>
                    <a:lnTo>
                      <a:pt x="51816" y="35397"/>
                    </a:lnTo>
                    <a:lnTo>
                      <a:pt x="53340" y="28539"/>
                    </a:lnTo>
                    <a:lnTo>
                      <a:pt x="54102" y="28539"/>
                    </a:lnTo>
                    <a:lnTo>
                      <a:pt x="54185" y="38480"/>
                    </a:lnTo>
                    <a:lnTo>
                      <a:pt x="70485" y="78355"/>
                    </a:lnTo>
                    <a:lnTo>
                      <a:pt x="78081" y="79843"/>
                    </a:lnTo>
                    <a:lnTo>
                      <a:pt x="86106" y="78831"/>
                    </a:lnTo>
                    <a:lnTo>
                      <a:pt x="123444" y="48351"/>
                    </a:lnTo>
                    <a:lnTo>
                      <a:pt x="130623" y="21347"/>
                    </a:lnTo>
                    <a:lnTo>
                      <a:pt x="128778" y="12537"/>
                    </a:lnTo>
                    <a:lnTo>
                      <a:pt x="124408" y="6453"/>
                    </a:lnTo>
                    <a:lnTo>
                      <a:pt x="117824" y="2155"/>
                    </a:lnTo>
                    <a:lnTo>
                      <a:pt x="110239" y="0"/>
                    </a:lnTo>
                    <a:lnTo>
                      <a:pt x="102870" y="345"/>
                    </a:lnTo>
                    <a:lnTo>
                      <a:pt x="76200" y="33111"/>
                    </a:lnTo>
                    <a:lnTo>
                      <a:pt x="114300" y="49113"/>
                    </a:lnTo>
                    <a:lnTo>
                      <a:pt x="127254" y="18633"/>
                    </a:lnTo>
                    <a:lnTo>
                      <a:pt x="127254" y="17871"/>
                    </a:lnTo>
                    <a:lnTo>
                      <a:pt x="127254" y="15585"/>
                    </a:lnTo>
                    <a:lnTo>
                      <a:pt x="125170" y="22788"/>
                    </a:lnTo>
                    <a:lnTo>
                      <a:pt x="124301" y="29777"/>
                    </a:lnTo>
                    <a:lnTo>
                      <a:pt x="124146" y="36909"/>
                    </a:lnTo>
                    <a:lnTo>
                      <a:pt x="124205" y="44541"/>
                    </a:lnTo>
                    <a:lnTo>
                      <a:pt x="124253" y="53042"/>
                    </a:lnTo>
                    <a:lnTo>
                      <a:pt x="125158" y="61114"/>
                    </a:lnTo>
                    <a:lnTo>
                      <a:pt x="128063" y="68329"/>
                    </a:lnTo>
                    <a:lnTo>
                      <a:pt x="134112" y="74259"/>
                    </a:lnTo>
                    <a:lnTo>
                      <a:pt x="141732" y="79593"/>
                    </a:lnTo>
                    <a:lnTo>
                      <a:pt x="146304" y="75783"/>
                    </a:lnTo>
                    <a:lnTo>
                      <a:pt x="152400" y="7273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2" name="Google Shape;2082;p20"/>
              <p:cNvSpPr/>
              <p:nvPr/>
            </p:nvSpPr>
            <p:spPr>
              <a:xfrm>
                <a:off x="2954845" y="4656582"/>
                <a:ext cx="44450" cy="127000"/>
              </a:xfrm>
              <a:custGeom>
                <a:rect b="b" l="l" r="r" t="t"/>
                <a:pathLst>
                  <a:path extrusionOk="0" h="127000" w="44450">
                    <a:moveTo>
                      <a:pt x="3238" y="0"/>
                    </a:moveTo>
                    <a:lnTo>
                      <a:pt x="976" y="15406"/>
                    </a:lnTo>
                    <a:lnTo>
                      <a:pt x="0" y="30099"/>
                    </a:lnTo>
                    <a:lnTo>
                      <a:pt x="452" y="44791"/>
                    </a:lnTo>
                    <a:lnTo>
                      <a:pt x="6857" y="85915"/>
                    </a:lnTo>
                    <a:lnTo>
                      <a:pt x="22859" y="122967"/>
                    </a:lnTo>
                    <a:lnTo>
                      <a:pt x="29241" y="126670"/>
                    </a:lnTo>
                    <a:lnTo>
                      <a:pt x="36766" y="125730"/>
                    </a:lnTo>
                    <a:lnTo>
                      <a:pt x="39814" y="124205"/>
                    </a:lnTo>
                    <a:lnTo>
                      <a:pt x="42100" y="121920"/>
                    </a:lnTo>
                    <a:lnTo>
                      <a:pt x="44386" y="1196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3" name="Google Shape;2083;p20"/>
              <p:cNvSpPr/>
              <p:nvPr/>
            </p:nvSpPr>
            <p:spPr>
              <a:xfrm>
                <a:off x="3019139" y="4716018"/>
                <a:ext cx="10795" cy="59690"/>
              </a:xfrm>
              <a:custGeom>
                <a:rect b="b" l="l" r="r" t="t"/>
                <a:pathLst>
                  <a:path extrusionOk="0" h="59689" w="10794">
                    <a:moveTo>
                      <a:pt x="6000" y="0"/>
                    </a:moveTo>
                    <a:lnTo>
                      <a:pt x="3143" y="12823"/>
                    </a:lnTo>
                    <a:lnTo>
                      <a:pt x="857" y="26003"/>
                    </a:lnTo>
                    <a:lnTo>
                      <a:pt x="0" y="39326"/>
                    </a:lnTo>
                    <a:lnTo>
                      <a:pt x="1428" y="52577"/>
                    </a:lnTo>
                    <a:lnTo>
                      <a:pt x="2952" y="58674"/>
                    </a:lnTo>
                    <a:lnTo>
                      <a:pt x="5238" y="57912"/>
                    </a:lnTo>
                    <a:lnTo>
                      <a:pt x="10572" y="594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4" name="Google Shape;2084;p20"/>
              <p:cNvSpPr/>
              <p:nvPr/>
            </p:nvSpPr>
            <p:spPr>
              <a:xfrm>
                <a:off x="3009899" y="463600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5" name="Google Shape;2085;p20"/>
              <p:cNvSpPr/>
              <p:nvPr/>
            </p:nvSpPr>
            <p:spPr>
              <a:xfrm>
                <a:off x="3066287" y="4664202"/>
                <a:ext cx="12700" cy="86360"/>
              </a:xfrm>
              <a:custGeom>
                <a:rect b="b" l="l" r="r" t="t"/>
                <a:pathLst>
                  <a:path extrusionOk="0" h="86360" w="12700">
                    <a:moveTo>
                      <a:pt x="0" y="0"/>
                    </a:moveTo>
                    <a:lnTo>
                      <a:pt x="11430" y="41147"/>
                    </a:lnTo>
                    <a:lnTo>
                      <a:pt x="12501" y="65793"/>
                    </a:lnTo>
                    <a:lnTo>
                      <a:pt x="12192" y="73913"/>
                    </a:lnTo>
                    <a:lnTo>
                      <a:pt x="11430" y="80009"/>
                    </a:lnTo>
                    <a:lnTo>
                      <a:pt x="11430" y="82295"/>
                    </a:lnTo>
                    <a:lnTo>
                      <a:pt x="9906" y="8610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6" name="Google Shape;2086;p20"/>
              <p:cNvSpPr/>
              <p:nvPr/>
            </p:nvSpPr>
            <p:spPr>
              <a:xfrm>
                <a:off x="3064001" y="4683252"/>
                <a:ext cx="103505" cy="177800"/>
              </a:xfrm>
              <a:custGeom>
                <a:rect b="b" l="l" r="r" t="t"/>
                <a:pathLst>
                  <a:path extrusionOk="0" h="177800" w="103505">
                    <a:moveTo>
                      <a:pt x="2286" y="34289"/>
                    </a:moveTo>
                    <a:lnTo>
                      <a:pt x="9715" y="35575"/>
                    </a:lnTo>
                    <a:lnTo>
                      <a:pt x="17145" y="36575"/>
                    </a:lnTo>
                    <a:lnTo>
                      <a:pt x="24574" y="36433"/>
                    </a:lnTo>
                    <a:lnTo>
                      <a:pt x="54864" y="8381"/>
                    </a:lnTo>
                    <a:lnTo>
                      <a:pt x="56388" y="0"/>
                    </a:lnTo>
                    <a:lnTo>
                      <a:pt x="56102" y="8131"/>
                    </a:lnTo>
                    <a:lnTo>
                      <a:pt x="72390" y="43433"/>
                    </a:lnTo>
                    <a:lnTo>
                      <a:pt x="79248" y="41147"/>
                    </a:lnTo>
                    <a:lnTo>
                      <a:pt x="99060" y="12191"/>
                    </a:lnTo>
                    <a:lnTo>
                      <a:pt x="97536" y="6857"/>
                    </a:lnTo>
                    <a:lnTo>
                      <a:pt x="96774" y="5333"/>
                    </a:lnTo>
                    <a:lnTo>
                      <a:pt x="96345" y="13894"/>
                    </a:lnTo>
                    <a:lnTo>
                      <a:pt x="96202" y="22383"/>
                    </a:lnTo>
                    <a:lnTo>
                      <a:pt x="96345" y="30730"/>
                    </a:lnTo>
                    <a:lnTo>
                      <a:pt x="96774" y="38861"/>
                    </a:lnTo>
                    <a:lnTo>
                      <a:pt x="97512" y="54161"/>
                    </a:lnTo>
                    <a:lnTo>
                      <a:pt x="99250" y="69246"/>
                    </a:lnTo>
                    <a:lnTo>
                      <a:pt x="101274" y="84189"/>
                    </a:lnTo>
                    <a:lnTo>
                      <a:pt x="102870" y="99059"/>
                    </a:lnTo>
                    <a:lnTo>
                      <a:pt x="103405" y="113442"/>
                    </a:lnTo>
                    <a:lnTo>
                      <a:pt x="103155" y="127825"/>
                    </a:lnTo>
                    <a:lnTo>
                      <a:pt x="101048" y="141922"/>
                    </a:lnTo>
                    <a:lnTo>
                      <a:pt x="77343" y="172211"/>
                    </a:lnTo>
                    <a:lnTo>
                      <a:pt x="51816" y="177545"/>
                    </a:lnTo>
                    <a:lnTo>
                      <a:pt x="37933" y="177295"/>
                    </a:lnTo>
                    <a:lnTo>
                      <a:pt x="25336" y="175545"/>
                    </a:lnTo>
                    <a:lnTo>
                      <a:pt x="13025" y="172509"/>
                    </a:lnTo>
                    <a:lnTo>
                      <a:pt x="0" y="16840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87" name="Google Shape;2087;p20"/>
            <p:cNvGrpSpPr/>
            <p:nvPr/>
          </p:nvGrpSpPr>
          <p:grpSpPr>
            <a:xfrm>
              <a:off x="3316319" y="4589500"/>
              <a:ext cx="725354" cy="206686"/>
              <a:chOff x="3316319" y="4589500"/>
              <a:chExt cx="725354" cy="206686"/>
            </a:xfrm>
          </p:grpSpPr>
          <p:sp>
            <p:nvSpPr>
              <p:cNvPr id="2088" name="Google Shape;2088;p20"/>
              <p:cNvSpPr/>
              <p:nvPr/>
            </p:nvSpPr>
            <p:spPr>
              <a:xfrm>
                <a:off x="3316319" y="4696491"/>
                <a:ext cx="72390" cy="99695"/>
              </a:xfrm>
              <a:custGeom>
                <a:rect b="b" l="l" r="r" t="t"/>
                <a:pathLst>
                  <a:path extrusionOk="0" h="99695" w="72389">
                    <a:moveTo>
                      <a:pt x="29622" y="4286"/>
                    </a:moveTo>
                    <a:lnTo>
                      <a:pt x="22336" y="1964"/>
                    </a:lnTo>
                    <a:lnTo>
                      <a:pt x="14192" y="0"/>
                    </a:lnTo>
                    <a:lnTo>
                      <a:pt x="6905" y="750"/>
                    </a:lnTo>
                    <a:lnTo>
                      <a:pt x="2190" y="6572"/>
                    </a:lnTo>
                    <a:lnTo>
                      <a:pt x="273" y="18371"/>
                    </a:lnTo>
                    <a:lnTo>
                      <a:pt x="0" y="31242"/>
                    </a:lnTo>
                    <a:lnTo>
                      <a:pt x="1012" y="43969"/>
                    </a:lnTo>
                    <a:lnTo>
                      <a:pt x="13144" y="80962"/>
                    </a:lnTo>
                    <a:lnTo>
                      <a:pt x="44862" y="99369"/>
                    </a:lnTo>
                    <a:lnTo>
                      <a:pt x="54387" y="97440"/>
                    </a:lnTo>
                    <a:lnTo>
                      <a:pt x="63341" y="93511"/>
                    </a:lnTo>
                    <a:lnTo>
                      <a:pt x="72294" y="888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9" name="Google Shape;2089;p20"/>
              <p:cNvSpPr/>
              <p:nvPr/>
            </p:nvSpPr>
            <p:spPr>
              <a:xfrm>
                <a:off x="3397638" y="4697729"/>
                <a:ext cx="55244" cy="84455"/>
              </a:xfrm>
              <a:custGeom>
                <a:rect b="b" l="l" r="r" t="t"/>
                <a:pathLst>
                  <a:path extrusionOk="0" h="84454" w="55245">
                    <a:moveTo>
                      <a:pt x="17645" y="30479"/>
                    </a:moveTo>
                    <a:lnTo>
                      <a:pt x="12311" y="19811"/>
                    </a:lnTo>
                    <a:lnTo>
                      <a:pt x="15359" y="16763"/>
                    </a:lnTo>
                    <a:lnTo>
                      <a:pt x="6215" y="13715"/>
                    </a:lnTo>
                    <a:lnTo>
                      <a:pt x="2369" y="19621"/>
                    </a:lnTo>
                    <a:lnTo>
                      <a:pt x="595" y="26669"/>
                    </a:lnTo>
                    <a:lnTo>
                      <a:pt x="107" y="34289"/>
                    </a:lnTo>
                    <a:lnTo>
                      <a:pt x="119" y="41909"/>
                    </a:lnTo>
                    <a:lnTo>
                      <a:pt x="0" y="52589"/>
                    </a:lnTo>
                    <a:lnTo>
                      <a:pt x="1452" y="63341"/>
                    </a:lnTo>
                    <a:lnTo>
                      <a:pt x="5476" y="73092"/>
                    </a:lnTo>
                    <a:lnTo>
                      <a:pt x="13073" y="80771"/>
                    </a:lnTo>
                    <a:lnTo>
                      <a:pt x="21740" y="84010"/>
                    </a:lnTo>
                    <a:lnTo>
                      <a:pt x="30980" y="83819"/>
                    </a:lnTo>
                    <a:lnTo>
                      <a:pt x="54852" y="47363"/>
                    </a:lnTo>
                    <a:lnTo>
                      <a:pt x="52697" y="38099"/>
                    </a:lnTo>
                    <a:lnTo>
                      <a:pt x="47255" y="29015"/>
                    </a:lnTo>
                    <a:lnTo>
                      <a:pt x="40600" y="20859"/>
                    </a:lnTo>
                    <a:lnTo>
                      <a:pt x="33516" y="13132"/>
                    </a:lnTo>
                    <a:lnTo>
                      <a:pt x="26789" y="5333"/>
                    </a:lnTo>
                    <a:lnTo>
                      <a:pt x="25265" y="3809"/>
                    </a:lnTo>
                    <a:lnTo>
                      <a:pt x="23741" y="2285"/>
                    </a:lnTo>
                    <a:lnTo>
                      <a:pt x="22979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0" name="Google Shape;2090;p20"/>
              <p:cNvSpPr/>
              <p:nvPr/>
            </p:nvSpPr>
            <p:spPr>
              <a:xfrm>
                <a:off x="3482149" y="4687061"/>
                <a:ext cx="62230" cy="75565"/>
              </a:xfrm>
              <a:custGeom>
                <a:rect b="b" l="l" r="r" t="t"/>
                <a:pathLst>
                  <a:path extrusionOk="0" h="75564" w="62229">
                    <a:moveTo>
                      <a:pt x="190" y="6858"/>
                    </a:moveTo>
                    <a:lnTo>
                      <a:pt x="9096" y="50756"/>
                    </a:lnTo>
                    <a:lnTo>
                      <a:pt x="9334" y="58578"/>
                    </a:lnTo>
                    <a:lnTo>
                      <a:pt x="9001" y="66258"/>
                    </a:lnTo>
                    <a:lnTo>
                      <a:pt x="7810" y="73152"/>
                    </a:lnTo>
                    <a:lnTo>
                      <a:pt x="7810" y="73914"/>
                    </a:lnTo>
                    <a:lnTo>
                      <a:pt x="7048" y="74676"/>
                    </a:lnTo>
                    <a:lnTo>
                      <a:pt x="7048" y="75438"/>
                    </a:lnTo>
                    <a:lnTo>
                      <a:pt x="4000" y="70866"/>
                    </a:lnTo>
                    <a:lnTo>
                      <a:pt x="3238" y="67056"/>
                    </a:lnTo>
                    <a:lnTo>
                      <a:pt x="1714" y="60198"/>
                    </a:lnTo>
                    <a:lnTo>
                      <a:pt x="642" y="50006"/>
                    </a:lnTo>
                    <a:lnTo>
                      <a:pt x="0" y="39243"/>
                    </a:lnTo>
                    <a:lnTo>
                      <a:pt x="214" y="28479"/>
                    </a:lnTo>
                    <a:lnTo>
                      <a:pt x="1714" y="18288"/>
                    </a:lnTo>
                    <a:lnTo>
                      <a:pt x="4726" y="11037"/>
                    </a:lnTo>
                    <a:lnTo>
                      <a:pt x="9239" y="5429"/>
                    </a:lnTo>
                    <a:lnTo>
                      <a:pt x="15323" y="1678"/>
                    </a:lnTo>
                    <a:lnTo>
                      <a:pt x="23050" y="0"/>
                    </a:lnTo>
                    <a:lnTo>
                      <a:pt x="30503" y="690"/>
                    </a:lnTo>
                    <a:lnTo>
                      <a:pt x="54578" y="32575"/>
                    </a:lnTo>
                    <a:lnTo>
                      <a:pt x="58864" y="49530"/>
                    </a:lnTo>
                    <a:lnTo>
                      <a:pt x="60388" y="55626"/>
                    </a:lnTo>
                    <a:lnTo>
                      <a:pt x="60388" y="57150"/>
                    </a:lnTo>
                    <a:lnTo>
                      <a:pt x="61912" y="6096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1" name="Google Shape;2091;p20"/>
              <p:cNvSpPr/>
              <p:nvPr/>
            </p:nvSpPr>
            <p:spPr>
              <a:xfrm>
                <a:off x="3562349" y="4645151"/>
                <a:ext cx="57150" cy="123825"/>
              </a:xfrm>
              <a:custGeom>
                <a:rect b="b" l="l" r="r" t="t"/>
                <a:pathLst>
                  <a:path extrusionOk="0" h="123825" w="57150">
                    <a:moveTo>
                      <a:pt x="22860" y="40385"/>
                    </a:moveTo>
                    <a:lnTo>
                      <a:pt x="12954" y="761"/>
                    </a:lnTo>
                    <a:lnTo>
                      <a:pt x="12192" y="0"/>
                    </a:lnTo>
                    <a:lnTo>
                      <a:pt x="9144" y="761"/>
                    </a:lnTo>
                    <a:lnTo>
                      <a:pt x="4929" y="6881"/>
                    </a:lnTo>
                    <a:lnTo>
                      <a:pt x="2286" y="13715"/>
                    </a:lnTo>
                    <a:lnTo>
                      <a:pt x="785" y="21121"/>
                    </a:lnTo>
                    <a:lnTo>
                      <a:pt x="0" y="28955"/>
                    </a:lnTo>
                    <a:lnTo>
                      <a:pt x="345" y="41433"/>
                    </a:lnTo>
                    <a:lnTo>
                      <a:pt x="22740" y="80498"/>
                    </a:lnTo>
                    <a:lnTo>
                      <a:pt x="49530" y="97535"/>
                    </a:lnTo>
                    <a:lnTo>
                      <a:pt x="54066" y="100667"/>
                    </a:lnTo>
                    <a:lnTo>
                      <a:pt x="56673" y="104298"/>
                    </a:lnTo>
                    <a:lnTo>
                      <a:pt x="56280" y="108358"/>
                    </a:lnTo>
                    <a:lnTo>
                      <a:pt x="51816" y="112775"/>
                    </a:lnTo>
                    <a:lnTo>
                      <a:pt x="42314" y="117693"/>
                    </a:lnTo>
                    <a:lnTo>
                      <a:pt x="28384" y="122396"/>
                    </a:lnTo>
                    <a:lnTo>
                      <a:pt x="14739" y="123813"/>
                    </a:lnTo>
                    <a:lnTo>
                      <a:pt x="6096" y="118871"/>
                    </a:lnTo>
                    <a:lnTo>
                      <a:pt x="4179" y="111061"/>
                    </a:lnTo>
                    <a:lnTo>
                      <a:pt x="4476" y="102107"/>
                    </a:lnTo>
                    <a:lnTo>
                      <a:pt x="5774" y="93154"/>
                    </a:lnTo>
                    <a:lnTo>
                      <a:pt x="6858" y="853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2" name="Google Shape;2092;p20"/>
              <p:cNvSpPr/>
              <p:nvPr/>
            </p:nvSpPr>
            <p:spPr>
              <a:xfrm>
                <a:off x="3612641" y="4616957"/>
                <a:ext cx="45085" cy="131445"/>
              </a:xfrm>
              <a:custGeom>
                <a:rect b="b" l="l" r="r" t="t"/>
                <a:pathLst>
                  <a:path extrusionOk="0" h="131445" w="45085">
                    <a:moveTo>
                      <a:pt x="0" y="0"/>
                    </a:moveTo>
                    <a:lnTo>
                      <a:pt x="19823" y="33968"/>
                    </a:lnTo>
                    <a:lnTo>
                      <a:pt x="32861" y="75056"/>
                    </a:lnTo>
                    <a:lnTo>
                      <a:pt x="39624" y="102870"/>
                    </a:lnTo>
                    <a:lnTo>
                      <a:pt x="41207" y="109847"/>
                    </a:lnTo>
                    <a:lnTo>
                      <a:pt x="42576" y="116966"/>
                    </a:lnTo>
                    <a:lnTo>
                      <a:pt x="43803" y="124086"/>
                    </a:lnTo>
                    <a:lnTo>
                      <a:pt x="44958" y="13106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3" name="Google Shape;2093;p20"/>
              <p:cNvSpPr/>
              <p:nvPr/>
            </p:nvSpPr>
            <p:spPr>
              <a:xfrm>
                <a:off x="3642169" y="4652009"/>
                <a:ext cx="95885" cy="88265"/>
              </a:xfrm>
              <a:custGeom>
                <a:rect b="b" l="l" r="r" t="t"/>
                <a:pathLst>
                  <a:path extrusionOk="0" h="88264" w="95885">
                    <a:moveTo>
                      <a:pt x="2476" y="39624"/>
                    </a:moveTo>
                    <a:lnTo>
                      <a:pt x="1238" y="33170"/>
                    </a:lnTo>
                    <a:lnTo>
                      <a:pt x="0" y="24003"/>
                    </a:lnTo>
                    <a:lnTo>
                      <a:pt x="761" y="15406"/>
                    </a:lnTo>
                    <a:lnTo>
                      <a:pt x="39814" y="14478"/>
                    </a:lnTo>
                    <a:lnTo>
                      <a:pt x="76390" y="42672"/>
                    </a:lnTo>
                    <a:lnTo>
                      <a:pt x="81950" y="82653"/>
                    </a:lnTo>
                    <a:lnTo>
                      <a:pt x="72973" y="88225"/>
                    </a:lnTo>
                    <a:lnTo>
                      <a:pt x="68770" y="84582"/>
                    </a:lnTo>
                    <a:lnTo>
                      <a:pt x="65722" y="44958"/>
                    </a:lnTo>
                    <a:lnTo>
                      <a:pt x="88582" y="4572"/>
                    </a:lnTo>
                    <a:lnTo>
                      <a:pt x="90868" y="3048"/>
                    </a:lnTo>
                    <a:lnTo>
                      <a:pt x="93154" y="1524"/>
                    </a:lnTo>
                    <a:lnTo>
                      <a:pt x="9544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4" name="Google Shape;2094;p20"/>
              <p:cNvSpPr/>
              <p:nvPr/>
            </p:nvSpPr>
            <p:spPr>
              <a:xfrm>
                <a:off x="3773054" y="4642103"/>
                <a:ext cx="56515" cy="89535"/>
              </a:xfrm>
              <a:custGeom>
                <a:rect b="b" l="l" r="r" t="t"/>
                <a:pathLst>
                  <a:path extrusionOk="0" h="89535" w="56514">
                    <a:moveTo>
                      <a:pt x="43803" y="41909"/>
                    </a:moveTo>
                    <a:lnTo>
                      <a:pt x="31611" y="1523"/>
                    </a:lnTo>
                    <a:lnTo>
                      <a:pt x="27039" y="0"/>
                    </a:lnTo>
                    <a:lnTo>
                      <a:pt x="22467" y="5333"/>
                    </a:lnTo>
                    <a:lnTo>
                      <a:pt x="4179" y="44957"/>
                    </a:lnTo>
                    <a:lnTo>
                      <a:pt x="0" y="74640"/>
                    </a:lnTo>
                    <a:lnTo>
                      <a:pt x="2655" y="83057"/>
                    </a:lnTo>
                    <a:lnTo>
                      <a:pt x="7536" y="86832"/>
                    </a:lnTo>
                    <a:lnTo>
                      <a:pt x="14275" y="88106"/>
                    </a:lnTo>
                    <a:lnTo>
                      <a:pt x="21300" y="87237"/>
                    </a:lnTo>
                    <a:lnTo>
                      <a:pt x="41517" y="51815"/>
                    </a:lnTo>
                    <a:lnTo>
                      <a:pt x="37707" y="54101"/>
                    </a:lnTo>
                    <a:lnTo>
                      <a:pt x="36671" y="60971"/>
                    </a:lnTo>
                    <a:lnTo>
                      <a:pt x="36278" y="68484"/>
                    </a:lnTo>
                    <a:lnTo>
                      <a:pt x="37171" y="75854"/>
                    </a:lnTo>
                    <a:lnTo>
                      <a:pt x="39993" y="82295"/>
                    </a:lnTo>
                    <a:lnTo>
                      <a:pt x="44565" y="88391"/>
                    </a:lnTo>
                    <a:lnTo>
                      <a:pt x="49899" y="88391"/>
                    </a:lnTo>
                    <a:lnTo>
                      <a:pt x="55995" y="8915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5" name="Google Shape;2095;p20"/>
              <p:cNvSpPr/>
              <p:nvPr/>
            </p:nvSpPr>
            <p:spPr>
              <a:xfrm>
                <a:off x="3864863" y="4677155"/>
                <a:ext cx="3810" cy="47625"/>
              </a:xfrm>
              <a:custGeom>
                <a:rect b="b" l="l" r="r" t="t"/>
                <a:pathLst>
                  <a:path extrusionOk="0" h="47625" w="3810">
                    <a:moveTo>
                      <a:pt x="3810" y="0"/>
                    </a:moveTo>
                    <a:lnTo>
                      <a:pt x="2369" y="8334"/>
                    </a:lnTo>
                    <a:lnTo>
                      <a:pt x="1428" y="16383"/>
                    </a:lnTo>
                    <a:lnTo>
                      <a:pt x="916" y="24431"/>
                    </a:lnTo>
                    <a:lnTo>
                      <a:pt x="762" y="32766"/>
                    </a:lnTo>
                    <a:lnTo>
                      <a:pt x="762" y="37338"/>
                    </a:lnTo>
                    <a:lnTo>
                      <a:pt x="0" y="43434"/>
                    </a:lnTo>
                    <a:lnTo>
                      <a:pt x="2286" y="47244"/>
                    </a:lnTo>
                    <a:lnTo>
                      <a:pt x="3048" y="47244"/>
                    </a:lnTo>
                    <a:lnTo>
                      <a:pt x="3810" y="4724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96" name="Google Shape;2096;p20"/>
              <p:cNvSpPr/>
              <p:nvPr/>
            </p:nvSpPr>
            <p:spPr>
              <a:xfrm>
                <a:off x="3823715" y="459485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97" name="Google Shape;2097;p2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900938" y="4589500"/>
                <a:ext cx="140735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98" name="Google Shape;2098;p20"/>
          <p:cNvGrpSpPr/>
          <p:nvPr/>
        </p:nvGrpSpPr>
        <p:grpSpPr>
          <a:xfrm>
            <a:off x="319986" y="5288119"/>
            <a:ext cx="3932893" cy="1895680"/>
            <a:chOff x="1969744" y="5036032"/>
            <a:chExt cx="3165398" cy="1328216"/>
          </a:xfrm>
        </p:grpSpPr>
        <p:pic>
          <p:nvPicPr>
            <p:cNvPr id="2099" name="Google Shape;2099;p2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969744" y="5036032"/>
              <a:ext cx="3069386" cy="1328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0" name="Google Shape;2100;p2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890746" y="6202654"/>
              <a:ext cx="185431" cy="149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1" name="Google Shape;2101;p2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936972" y="5939002"/>
              <a:ext cx="198170" cy="157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21"/>
          <p:cNvGrpSpPr/>
          <p:nvPr/>
        </p:nvGrpSpPr>
        <p:grpSpPr>
          <a:xfrm>
            <a:off x="1387050" y="990600"/>
            <a:ext cx="6882800" cy="3027869"/>
            <a:chOff x="3166871" y="2219680"/>
            <a:chExt cx="5103139" cy="1806347"/>
          </a:xfrm>
        </p:grpSpPr>
        <p:grpSp>
          <p:nvGrpSpPr>
            <p:cNvPr id="2107" name="Google Shape;2107;p21"/>
            <p:cNvGrpSpPr/>
            <p:nvPr/>
          </p:nvGrpSpPr>
          <p:grpSpPr>
            <a:xfrm>
              <a:off x="3166871" y="2219680"/>
              <a:ext cx="705993" cy="344195"/>
              <a:chOff x="3166871" y="2219680"/>
              <a:chExt cx="705993" cy="344195"/>
            </a:xfrm>
          </p:grpSpPr>
          <p:sp>
            <p:nvSpPr>
              <p:cNvPr id="2108" name="Google Shape;2108;p21"/>
              <p:cNvSpPr/>
              <p:nvPr/>
            </p:nvSpPr>
            <p:spPr>
              <a:xfrm>
                <a:off x="3166871" y="2259329"/>
                <a:ext cx="96520" cy="203200"/>
              </a:xfrm>
              <a:custGeom>
                <a:rect b="b" l="l" r="r" t="t"/>
                <a:pathLst>
                  <a:path extrusionOk="0" h="203200" w="96520">
                    <a:moveTo>
                      <a:pt x="6095" y="0"/>
                    </a:moveTo>
                    <a:lnTo>
                      <a:pt x="3881" y="19764"/>
                    </a:lnTo>
                    <a:lnTo>
                      <a:pt x="2666" y="39243"/>
                    </a:lnTo>
                    <a:lnTo>
                      <a:pt x="2024" y="58721"/>
                    </a:lnTo>
                    <a:lnTo>
                      <a:pt x="1523" y="78486"/>
                    </a:lnTo>
                    <a:lnTo>
                      <a:pt x="964" y="98940"/>
                    </a:lnTo>
                    <a:lnTo>
                      <a:pt x="476" y="119253"/>
                    </a:lnTo>
                    <a:lnTo>
                      <a:pt x="130" y="139565"/>
                    </a:lnTo>
                    <a:lnTo>
                      <a:pt x="0" y="160020"/>
                    </a:lnTo>
                    <a:lnTo>
                      <a:pt x="154" y="169473"/>
                    </a:lnTo>
                    <a:lnTo>
                      <a:pt x="26193" y="202311"/>
                    </a:lnTo>
                    <a:lnTo>
                      <a:pt x="35730" y="202692"/>
                    </a:lnTo>
                    <a:lnTo>
                      <a:pt x="44195" y="201930"/>
                    </a:lnTo>
                    <a:lnTo>
                      <a:pt x="80009" y="187451"/>
                    </a:lnTo>
                    <a:lnTo>
                      <a:pt x="94261" y="171807"/>
                    </a:lnTo>
                    <a:lnTo>
                      <a:pt x="96011" y="1645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09" name="Google Shape;2109;p21"/>
              <p:cNvSpPr/>
              <p:nvPr/>
            </p:nvSpPr>
            <p:spPr>
              <a:xfrm>
                <a:off x="3185921" y="2335529"/>
                <a:ext cx="74295" cy="44450"/>
              </a:xfrm>
              <a:custGeom>
                <a:rect b="b" l="l" r="r" t="t"/>
                <a:pathLst>
                  <a:path extrusionOk="0" h="44450" w="74295">
                    <a:moveTo>
                      <a:pt x="0" y="43434"/>
                    </a:moveTo>
                    <a:lnTo>
                      <a:pt x="11906" y="44374"/>
                    </a:lnTo>
                    <a:lnTo>
                      <a:pt x="21526" y="43529"/>
                    </a:lnTo>
                    <a:lnTo>
                      <a:pt x="30861" y="40540"/>
                    </a:lnTo>
                    <a:lnTo>
                      <a:pt x="66877" y="16835"/>
                    </a:lnTo>
                    <a:lnTo>
                      <a:pt x="72389" y="8382"/>
                    </a:lnTo>
                    <a:lnTo>
                      <a:pt x="72389" y="5334"/>
                    </a:lnTo>
                    <a:lnTo>
                      <a:pt x="73151" y="3048"/>
                    </a:lnTo>
                    <a:lnTo>
                      <a:pt x="73913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0" name="Google Shape;2110;p21"/>
              <p:cNvSpPr/>
              <p:nvPr/>
            </p:nvSpPr>
            <p:spPr>
              <a:xfrm>
                <a:off x="3172205" y="2246375"/>
                <a:ext cx="64769" cy="22225"/>
              </a:xfrm>
              <a:custGeom>
                <a:rect b="b" l="l" r="r" t="t"/>
                <a:pathLst>
                  <a:path extrusionOk="0" h="22225" w="64769">
                    <a:moveTo>
                      <a:pt x="0" y="22098"/>
                    </a:moveTo>
                    <a:lnTo>
                      <a:pt x="46481" y="762"/>
                    </a:lnTo>
                    <a:lnTo>
                      <a:pt x="55626" y="0"/>
                    </a:lnTo>
                    <a:lnTo>
                      <a:pt x="58674" y="0"/>
                    </a:lnTo>
                    <a:lnTo>
                      <a:pt x="64769" y="7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1" name="Google Shape;2111;p21"/>
              <p:cNvSpPr/>
              <p:nvPr/>
            </p:nvSpPr>
            <p:spPr>
              <a:xfrm>
                <a:off x="3275837" y="2298192"/>
                <a:ext cx="100330" cy="124460"/>
              </a:xfrm>
              <a:custGeom>
                <a:rect b="b" l="l" r="r" t="t"/>
                <a:pathLst>
                  <a:path extrusionOk="0" h="124460" w="100329">
                    <a:moveTo>
                      <a:pt x="0" y="0"/>
                    </a:moveTo>
                    <a:lnTo>
                      <a:pt x="25908" y="38099"/>
                    </a:lnTo>
                    <a:lnTo>
                      <a:pt x="51816" y="68103"/>
                    </a:lnTo>
                    <a:lnTo>
                      <a:pt x="64912" y="82784"/>
                    </a:lnTo>
                    <a:lnTo>
                      <a:pt x="77724" y="97535"/>
                    </a:lnTo>
                    <a:lnTo>
                      <a:pt x="83319" y="104382"/>
                    </a:lnTo>
                    <a:lnTo>
                      <a:pt x="88773" y="111156"/>
                    </a:lnTo>
                    <a:lnTo>
                      <a:pt x="94226" y="117788"/>
                    </a:lnTo>
                    <a:lnTo>
                      <a:pt x="99822" y="12420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2" name="Google Shape;2112;p21"/>
              <p:cNvSpPr/>
              <p:nvPr/>
            </p:nvSpPr>
            <p:spPr>
              <a:xfrm>
                <a:off x="3301745" y="2302763"/>
                <a:ext cx="44450" cy="115570"/>
              </a:xfrm>
              <a:custGeom>
                <a:rect b="b" l="l" r="r" t="t"/>
                <a:pathLst>
                  <a:path extrusionOk="0" h="115569" w="44450">
                    <a:moveTo>
                      <a:pt x="44196" y="0"/>
                    </a:moveTo>
                    <a:lnTo>
                      <a:pt x="17526" y="36576"/>
                    </a:lnTo>
                    <a:lnTo>
                      <a:pt x="4667" y="76009"/>
                    </a:lnTo>
                    <a:lnTo>
                      <a:pt x="23" y="108442"/>
                    </a:lnTo>
                    <a:lnTo>
                      <a:pt x="0" y="1150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3" name="Google Shape;2113;p21"/>
              <p:cNvSpPr/>
              <p:nvPr/>
            </p:nvSpPr>
            <p:spPr>
              <a:xfrm>
                <a:off x="3383470" y="2297430"/>
                <a:ext cx="90170" cy="121285"/>
              </a:xfrm>
              <a:custGeom>
                <a:rect b="b" l="l" r="r" t="t"/>
                <a:pathLst>
                  <a:path extrusionOk="0" h="121285" w="90170">
                    <a:moveTo>
                      <a:pt x="58483" y="67055"/>
                    </a:moveTo>
                    <a:lnTo>
                      <a:pt x="44005" y="26669"/>
                    </a:lnTo>
                    <a:lnTo>
                      <a:pt x="41969" y="19954"/>
                    </a:lnTo>
                    <a:lnTo>
                      <a:pt x="39147" y="12953"/>
                    </a:lnTo>
                    <a:lnTo>
                      <a:pt x="35325" y="6524"/>
                    </a:lnTo>
                    <a:lnTo>
                      <a:pt x="30289" y="1523"/>
                    </a:lnTo>
                    <a:lnTo>
                      <a:pt x="24443" y="0"/>
                    </a:lnTo>
                    <a:lnTo>
                      <a:pt x="19526" y="3047"/>
                    </a:lnTo>
                    <a:lnTo>
                      <a:pt x="4381" y="41719"/>
                    </a:lnTo>
                    <a:lnTo>
                      <a:pt x="0" y="81641"/>
                    </a:lnTo>
                    <a:lnTo>
                      <a:pt x="0" y="93630"/>
                    </a:lnTo>
                    <a:lnTo>
                      <a:pt x="1428" y="105477"/>
                    </a:lnTo>
                    <a:lnTo>
                      <a:pt x="5143" y="115823"/>
                    </a:lnTo>
                    <a:lnTo>
                      <a:pt x="9429" y="119895"/>
                    </a:lnTo>
                    <a:lnTo>
                      <a:pt x="14859" y="120967"/>
                    </a:lnTo>
                    <a:lnTo>
                      <a:pt x="20574" y="119467"/>
                    </a:lnTo>
                    <a:lnTo>
                      <a:pt x="41255" y="86141"/>
                    </a:lnTo>
                    <a:lnTo>
                      <a:pt x="47005" y="45648"/>
                    </a:lnTo>
                    <a:lnTo>
                      <a:pt x="47053" y="35813"/>
                    </a:lnTo>
                    <a:lnTo>
                      <a:pt x="47053" y="32765"/>
                    </a:lnTo>
                    <a:lnTo>
                      <a:pt x="47053" y="32003"/>
                    </a:lnTo>
                    <a:lnTo>
                      <a:pt x="47053" y="30479"/>
                    </a:lnTo>
                    <a:lnTo>
                      <a:pt x="47815" y="38099"/>
                    </a:lnTo>
                    <a:lnTo>
                      <a:pt x="50101" y="45719"/>
                    </a:lnTo>
                    <a:lnTo>
                      <a:pt x="65341" y="86867"/>
                    </a:lnTo>
                    <a:lnTo>
                      <a:pt x="82379" y="96512"/>
                    </a:lnTo>
                    <a:lnTo>
                      <a:pt x="89725" y="9677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4" name="Google Shape;2114;p21"/>
              <p:cNvSpPr/>
              <p:nvPr/>
            </p:nvSpPr>
            <p:spPr>
              <a:xfrm>
                <a:off x="3491388" y="2313146"/>
                <a:ext cx="107950" cy="94615"/>
              </a:xfrm>
              <a:custGeom>
                <a:rect b="b" l="l" r="r" t="t"/>
                <a:pathLst>
                  <a:path extrusionOk="0" h="94614" w="107950">
                    <a:moveTo>
                      <a:pt x="95" y="10953"/>
                    </a:moveTo>
                    <a:lnTo>
                      <a:pt x="11" y="23062"/>
                    </a:lnTo>
                    <a:lnTo>
                      <a:pt x="0" y="35242"/>
                    </a:lnTo>
                    <a:lnTo>
                      <a:pt x="416" y="47279"/>
                    </a:lnTo>
                    <a:lnTo>
                      <a:pt x="6953" y="85629"/>
                    </a:lnTo>
                    <a:lnTo>
                      <a:pt x="7715" y="87915"/>
                    </a:lnTo>
                    <a:lnTo>
                      <a:pt x="8477" y="89439"/>
                    </a:lnTo>
                    <a:lnTo>
                      <a:pt x="7893" y="75247"/>
                    </a:lnTo>
                    <a:lnTo>
                      <a:pt x="7238" y="59912"/>
                    </a:lnTo>
                    <a:lnTo>
                      <a:pt x="8155" y="44862"/>
                    </a:lnTo>
                    <a:lnTo>
                      <a:pt x="12287" y="31527"/>
                    </a:lnTo>
                    <a:lnTo>
                      <a:pt x="14573" y="26193"/>
                    </a:lnTo>
                    <a:lnTo>
                      <a:pt x="22955" y="23145"/>
                    </a:lnTo>
                    <a:lnTo>
                      <a:pt x="29051" y="25431"/>
                    </a:lnTo>
                    <a:lnTo>
                      <a:pt x="50387" y="60483"/>
                    </a:lnTo>
                    <a:lnTo>
                      <a:pt x="51149" y="66579"/>
                    </a:lnTo>
                    <a:lnTo>
                      <a:pt x="51149" y="74199"/>
                    </a:lnTo>
                    <a:lnTo>
                      <a:pt x="51149" y="74961"/>
                    </a:lnTo>
                    <a:lnTo>
                      <a:pt x="48101" y="70389"/>
                    </a:lnTo>
                    <a:lnTo>
                      <a:pt x="47339" y="67341"/>
                    </a:lnTo>
                    <a:lnTo>
                      <a:pt x="46577" y="60483"/>
                    </a:lnTo>
                    <a:lnTo>
                      <a:pt x="46327" y="50208"/>
                    </a:lnTo>
                    <a:lnTo>
                      <a:pt x="46862" y="40005"/>
                    </a:lnTo>
                    <a:lnTo>
                      <a:pt x="62936" y="2738"/>
                    </a:lnTo>
                    <a:lnTo>
                      <a:pt x="76223" y="0"/>
                    </a:lnTo>
                    <a:lnTo>
                      <a:pt x="82010" y="1428"/>
                    </a:lnTo>
                    <a:lnTo>
                      <a:pt x="106013" y="40671"/>
                    </a:lnTo>
                    <a:lnTo>
                      <a:pt x="107918" y="60579"/>
                    </a:lnTo>
                    <a:lnTo>
                      <a:pt x="107727" y="70782"/>
                    </a:lnTo>
                    <a:lnTo>
                      <a:pt x="107537" y="81057"/>
                    </a:lnTo>
                    <a:lnTo>
                      <a:pt x="107537" y="86391"/>
                    </a:lnTo>
                    <a:lnTo>
                      <a:pt x="107537" y="89439"/>
                    </a:lnTo>
                    <a:lnTo>
                      <a:pt x="106775" y="9401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15" name="Google Shape;2115;p21"/>
              <p:cNvSpPr/>
              <p:nvPr/>
            </p:nvSpPr>
            <p:spPr>
              <a:xfrm>
                <a:off x="3613403" y="2269235"/>
                <a:ext cx="75565" cy="216535"/>
              </a:xfrm>
              <a:custGeom>
                <a:rect b="b" l="l" r="r" t="t"/>
                <a:pathLst>
                  <a:path extrusionOk="0" h="216535" w="75564">
                    <a:moveTo>
                      <a:pt x="0" y="0"/>
                    </a:moveTo>
                    <a:lnTo>
                      <a:pt x="1607" y="14168"/>
                    </a:lnTo>
                    <a:lnTo>
                      <a:pt x="3143" y="28194"/>
                    </a:lnTo>
                    <a:lnTo>
                      <a:pt x="4822" y="42219"/>
                    </a:lnTo>
                    <a:lnTo>
                      <a:pt x="6858" y="56388"/>
                    </a:lnTo>
                    <a:lnTo>
                      <a:pt x="9024" y="73652"/>
                    </a:lnTo>
                    <a:lnTo>
                      <a:pt x="11049" y="91059"/>
                    </a:lnTo>
                    <a:lnTo>
                      <a:pt x="13073" y="108465"/>
                    </a:lnTo>
                    <a:lnTo>
                      <a:pt x="15240" y="125730"/>
                    </a:lnTo>
                    <a:lnTo>
                      <a:pt x="21347" y="174057"/>
                    </a:lnTo>
                    <a:lnTo>
                      <a:pt x="24657" y="196476"/>
                    </a:lnTo>
                    <a:lnTo>
                      <a:pt x="25622" y="203072"/>
                    </a:lnTo>
                    <a:lnTo>
                      <a:pt x="26729" y="209669"/>
                    </a:lnTo>
                    <a:lnTo>
                      <a:pt x="28194" y="216408"/>
                    </a:lnTo>
                    <a:lnTo>
                      <a:pt x="27801" y="208645"/>
                    </a:lnTo>
                    <a:lnTo>
                      <a:pt x="26765" y="201168"/>
                    </a:lnTo>
                    <a:lnTo>
                      <a:pt x="25300" y="193690"/>
                    </a:lnTo>
                    <a:lnTo>
                      <a:pt x="23622" y="185928"/>
                    </a:lnTo>
                    <a:lnTo>
                      <a:pt x="20931" y="171509"/>
                    </a:lnTo>
                    <a:lnTo>
                      <a:pt x="18669" y="156876"/>
                    </a:lnTo>
                    <a:lnTo>
                      <a:pt x="16978" y="142101"/>
                    </a:lnTo>
                    <a:lnTo>
                      <a:pt x="16002" y="127254"/>
                    </a:lnTo>
                    <a:lnTo>
                      <a:pt x="15882" y="116859"/>
                    </a:lnTo>
                    <a:lnTo>
                      <a:pt x="16192" y="106394"/>
                    </a:lnTo>
                    <a:lnTo>
                      <a:pt x="45350" y="72925"/>
                    </a:lnTo>
                    <a:lnTo>
                      <a:pt x="54864" y="72389"/>
                    </a:lnTo>
                    <a:lnTo>
                      <a:pt x="64008" y="72389"/>
                    </a:lnTo>
                    <a:lnTo>
                      <a:pt x="70104" y="77723"/>
                    </a:lnTo>
                    <a:lnTo>
                      <a:pt x="73152" y="86867"/>
                    </a:lnTo>
                    <a:lnTo>
                      <a:pt x="75104" y="95511"/>
                    </a:lnTo>
                    <a:lnTo>
                      <a:pt x="74485" y="103441"/>
                    </a:lnTo>
                    <a:lnTo>
                      <a:pt x="50994" y="141803"/>
                    </a:lnTo>
                    <a:lnTo>
                      <a:pt x="41148" y="147066"/>
                    </a:lnTo>
                    <a:lnTo>
                      <a:pt x="40386" y="147828"/>
                    </a:lnTo>
                    <a:lnTo>
                      <a:pt x="38862" y="1463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116" name="Google Shape;2116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23106" y="2219680"/>
                <a:ext cx="141782" cy="185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7" name="Google Shape;2117;p21"/>
              <p:cNvSpPr/>
              <p:nvPr/>
            </p:nvSpPr>
            <p:spPr>
              <a:xfrm>
                <a:off x="3314699" y="2490215"/>
                <a:ext cx="558165" cy="73660"/>
              </a:xfrm>
              <a:custGeom>
                <a:rect b="b" l="l" r="r" t="t"/>
                <a:pathLst>
                  <a:path extrusionOk="0" h="73660" w="558164">
                    <a:moveTo>
                      <a:pt x="0" y="67818"/>
                    </a:moveTo>
                    <a:lnTo>
                      <a:pt x="16478" y="71223"/>
                    </a:lnTo>
                    <a:lnTo>
                      <a:pt x="32956" y="72771"/>
                    </a:lnTo>
                    <a:lnTo>
                      <a:pt x="49720" y="73175"/>
                    </a:lnTo>
                    <a:lnTo>
                      <a:pt x="67056" y="73152"/>
                    </a:lnTo>
                    <a:lnTo>
                      <a:pt x="97905" y="71127"/>
                    </a:lnTo>
                    <a:lnTo>
                      <a:pt x="128682" y="67818"/>
                    </a:lnTo>
                    <a:lnTo>
                      <a:pt x="159317" y="63936"/>
                    </a:lnTo>
                    <a:lnTo>
                      <a:pt x="189738" y="60198"/>
                    </a:lnTo>
                    <a:lnTo>
                      <a:pt x="228016" y="55626"/>
                    </a:lnTo>
                    <a:lnTo>
                      <a:pt x="266223" y="51054"/>
                    </a:lnTo>
                    <a:lnTo>
                      <a:pt x="304288" y="46482"/>
                    </a:lnTo>
                    <a:lnTo>
                      <a:pt x="342138" y="41910"/>
                    </a:lnTo>
                    <a:lnTo>
                      <a:pt x="385441" y="36945"/>
                    </a:lnTo>
                    <a:lnTo>
                      <a:pt x="428529" y="31908"/>
                    </a:lnTo>
                    <a:lnTo>
                      <a:pt x="471475" y="26158"/>
                    </a:lnTo>
                    <a:lnTo>
                      <a:pt x="514350" y="19050"/>
                    </a:lnTo>
                    <a:lnTo>
                      <a:pt x="554736" y="10668"/>
                    </a:lnTo>
                    <a:lnTo>
                      <a:pt x="557022" y="9906"/>
                    </a:lnTo>
                    <a:lnTo>
                      <a:pt x="557784" y="10668"/>
                    </a:lnTo>
                    <a:lnTo>
                      <a:pt x="557022" y="9144"/>
                    </a:lnTo>
                    <a:lnTo>
                      <a:pt x="556260" y="4572"/>
                    </a:lnTo>
                    <a:lnTo>
                      <a:pt x="556260" y="3810"/>
                    </a:lnTo>
                    <a:lnTo>
                      <a:pt x="55397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18" name="Google Shape;2118;p21"/>
            <p:cNvSpPr/>
            <p:nvPr/>
          </p:nvSpPr>
          <p:spPr>
            <a:xfrm>
              <a:off x="3931158" y="2321814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3951732" y="243382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20" name="Google Shape;2120;p21"/>
            <p:cNvGrpSpPr/>
            <p:nvPr/>
          </p:nvGrpSpPr>
          <p:grpSpPr>
            <a:xfrm>
              <a:off x="4392142" y="2699765"/>
              <a:ext cx="426527" cy="182143"/>
              <a:chOff x="4392142" y="2699765"/>
              <a:chExt cx="426527" cy="182143"/>
            </a:xfrm>
          </p:grpSpPr>
          <p:pic>
            <p:nvPicPr>
              <p:cNvPr id="2121" name="Google Shape;2121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92142" y="2717659"/>
                <a:ext cx="175715" cy="1642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2" name="Google Shape;2122;p21"/>
              <p:cNvSpPr/>
              <p:nvPr/>
            </p:nvSpPr>
            <p:spPr>
              <a:xfrm>
                <a:off x="4606575" y="2724268"/>
                <a:ext cx="94615" cy="121285"/>
              </a:xfrm>
              <a:custGeom>
                <a:rect b="b" l="l" r="r" t="t"/>
                <a:pathLst>
                  <a:path extrusionOk="0" h="121285" w="94614">
                    <a:moveTo>
                      <a:pt x="56102" y="57030"/>
                    </a:moveTo>
                    <a:lnTo>
                      <a:pt x="36290" y="20454"/>
                    </a:lnTo>
                    <a:lnTo>
                      <a:pt x="30956" y="2928"/>
                    </a:lnTo>
                    <a:lnTo>
                      <a:pt x="24098" y="642"/>
                    </a:lnTo>
                    <a:lnTo>
                      <a:pt x="4095" y="41124"/>
                    </a:lnTo>
                    <a:lnTo>
                      <a:pt x="511" y="79117"/>
                    </a:lnTo>
                    <a:lnTo>
                      <a:pt x="0" y="90844"/>
                    </a:lnTo>
                    <a:lnTo>
                      <a:pt x="488" y="102429"/>
                    </a:lnTo>
                    <a:lnTo>
                      <a:pt x="2762" y="112656"/>
                    </a:lnTo>
                    <a:lnTo>
                      <a:pt x="6572" y="121038"/>
                    </a:lnTo>
                    <a:lnTo>
                      <a:pt x="15716" y="117990"/>
                    </a:lnTo>
                    <a:lnTo>
                      <a:pt x="37540" y="81593"/>
                    </a:lnTo>
                    <a:lnTo>
                      <a:pt x="46005" y="33980"/>
                    </a:lnTo>
                    <a:lnTo>
                      <a:pt x="46196" y="21978"/>
                    </a:lnTo>
                    <a:lnTo>
                      <a:pt x="46196" y="21216"/>
                    </a:lnTo>
                    <a:lnTo>
                      <a:pt x="46196" y="20454"/>
                    </a:lnTo>
                    <a:lnTo>
                      <a:pt x="46196" y="19692"/>
                    </a:lnTo>
                    <a:lnTo>
                      <a:pt x="46196" y="27312"/>
                    </a:lnTo>
                    <a:lnTo>
                      <a:pt x="45434" y="35694"/>
                    </a:lnTo>
                    <a:lnTo>
                      <a:pt x="45434" y="43314"/>
                    </a:lnTo>
                    <a:lnTo>
                      <a:pt x="58007" y="85296"/>
                    </a:lnTo>
                    <a:lnTo>
                      <a:pt x="73723" y="91344"/>
                    </a:lnTo>
                    <a:lnTo>
                      <a:pt x="82010" y="89796"/>
                    </a:lnTo>
                    <a:lnTo>
                      <a:pt x="88868" y="85224"/>
                    </a:lnTo>
                    <a:lnTo>
                      <a:pt x="90392" y="83700"/>
                    </a:lnTo>
                    <a:lnTo>
                      <a:pt x="94202" y="7989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3" name="Google Shape;2123;p21"/>
              <p:cNvSpPr/>
              <p:nvPr/>
            </p:nvSpPr>
            <p:spPr>
              <a:xfrm>
                <a:off x="4698492" y="2724149"/>
                <a:ext cx="48260" cy="88900"/>
              </a:xfrm>
              <a:custGeom>
                <a:rect b="b" l="l" r="r" t="t"/>
                <a:pathLst>
                  <a:path extrusionOk="0" h="88900" w="48260">
                    <a:moveTo>
                      <a:pt x="0" y="16001"/>
                    </a:moveTo>
                    <a:lnTo>
                      <a:pt x="3809" y="1523"/>
                    </a:lnTo>
                    <a:lnTo>
                      <a:pt x="3047" y="0"/>
                    </a:lnTo>
                    <a:lnTo>
                      <a:pt x="17525" y="0"/>
                    </a:lnTo>
                    <a:lnTo>
                      <a:pt x="46767" y="26860"/>
                    </a:lnTo>
                    <a:lnTo>
                      <a:pt x="48006" y="43433"/>
                    </a:lnTo>
                    <a:lnTo>
                      <a:pt x="46922" y="52375"/>
                    </a:lnTo>
                    <a:lnTo>
                      <a:pt x="43910" y="60102"/>
                    </a:lnTo>
                    <a:lnTo>
                      <a:pt x="39326" y="67115"/>
                    </a:lnTo>
                    <a:lnTo>
                      <a:pt x="33528" y="73913"/>
                    </a:lnTo>
                    <a:lnTo>
                      <a:pt x="32766" y="74675"/>
                    </a:lnTo>
                    <a:lnTo>
                      <a:pt x="19812" y="88391"/>
                    </a:lnTo>
                    <a:lnTo>
                      <a:pt x="18288" y="86105"/>
                    </a:lnTo>
                    <a:lnTo>
                      <a:pt x="18288" y="84581"/>
                    </a:lnTo>
                    <a:lnTo>
                      <a:pt x="18288" y="83057"/>
                    </a:lnTo>
                    <a:lnTo>
                      <a:pt x="18288" y="8153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4" name="Google Shape;2124;p21"/>
              <p:cNvSpPr/>
              <p:nvPr/>
            </p:nvSpPr>
            <p:spPr>
              <a:xfrm>
                <a:off x="4743104" y="2699765"/>
                <a:ext cx="75565" cy="108585"/>
              </a:xfrm>
              <a:custGeom>
                <a:rect b="b" l="l" r="r" t="t"/>
                <a:pathLst>
                  <a:path extrusionOk="0" h="108585" w="75564">
                    <a:moveTo>
                      <a:pt x="32349" y="0"/>
                    </a:moveTo>
                    <a:lnTo>
                      <a:pt x="5679" y="37338"/>
                    </a:lnTo>
                    <a:lnTo>
                      <a:pt x="0" y="78057"/>
                    </a:lnTo>
                    <a:lnTo>
                      <a:pt x="1869" y="90678"/>
                    </a:lnTo>
                    <a:lnTo>
                      <a:pt x="7227" y="100381"/>
                    </a:lnTo>
                    <a:lnTo>
                      <a:pt x="15585" y="105441"/>
                    </a:lnTo>
                    <a:lnTo>
                      <a:pt x="25657" y="107501"/>
                    </a:lnTo>
                    <a:lnTo>
                      <a:pt x="36159" y="108204"/>
                    </a:lnTo>
                    <a:lnTo>
                      <a:pt x="47374" y="107823"/>
                    </a:lnTo>
                    <a:lnTo>
                      <a:pt x="56733" y="105727"/>
                    </a:lnTo>
                    <a:lnTo>
                      <a:pt x="65520" y="102203"/>
                    </a:lnTo>
                    <a:lnTo>
                      <a:pt x="75021" y="9753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125" name="Google Shape;212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01882" y="3059404"/>
              <a:ext cx="128352" cy="142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6" name="Google Shape;2126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77880" y="3038068"/>
              <a:ext cx="90157" cy="1417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7" name="Google Shape;2127;p21"/>
            <p:cNvGrpSpPr/>
            <p:nvPr/>
          </p:nvGrpSpPr>
          <p:grpSpPr>
            <a:xfrm>
              <a:off x="4725923" y="2871978"/>
              <a:ext cx="186722" cy="283591"/>
              <a:chOff x="4725923" y="2871978"/>
              <a:chExt cx="186722" cy="283591"/>
            </a:xfrm>
          </p:grpSpPr>
          <p:sp>
            <p:nvSpPr>
              <p:cNvPr id="2128" name="Google Shape;2128;p21"/>
              <p:cNvSpPr/>
              <p:nvPr/>
            </p:nvSpPr>
            <p:spPr>
              <a:xfrm>
                <a:off x="4725923" y="3046476"/>
                <a:ext cx="6985" cy="106045"/>
              </a:xfrm>
              <a:custGeom>
                <a:rect b="b" l="l" r="r" t="t"/>
                <a:pathLst>
                  <a:path extrusionOk="0" h="106044" w="6985">
                    <a:moveTo>
                      <a:pt x="2286" y="0"/>
                    </a:moveTo>
                    <a:lnTo>
                      <a:pt x="1285" y="10298"/>
                    </a:lnTo>
                    <a:lnTo>
                      <a:pt x="571" y="20669"/>
                    </a:lnTo>
                    <a:lnTo>
                      <a:pt x="142" y="31182"/>
                    </a:lnTo>
                    <a:lnTo>
                      <a:pt x="0" y="41910"/>
                    </a:lnTo>
                    <a:lnTo>
                      <a:pt x="583" y="52887"/>
                    </a:lnTo>
                    <a:lnTo>
                      <a:pt x="1238" y="64008"/>
                    </a:lnTo>
                    <a:lnTo>
                      <a:pt x="2035" y="75128"/>
                    </a:lnTo>
                    <a:lnTo>
                      <a:pt x="3048" y="86106"/>
                    </a:lnTo>
                    <a:lnTo>
                      <a:pt x="3048" y="91440"/>
                    </a:lnTo>
                    <a:lnTo>
                      <a:pt x="2286" y="101346"/>
                    </a:lnTo>
                    <a:lnTo>
                      <a:pt x="5334" y="105918"/>
                    </a:lnTo>
                    <a:lnTo>
                      <a:pt x="6096" y="105918"/>
                    </a:lnTo>
                    <a:lnTo>
                      <a:pt x="6858" y="1059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9" name="Google Shape;2129;p21"/>
              <p:cNvSpPr/>
              <p:nvPr/>
            </p:nvSpPr>
            <p:spPr>
              <a:xfrm>
                <a:off x="4764023" y="3045714"/>
                <a:ext cx="6985" cy="109855"/>
              </a:xfrm>
              <a:custGeom>
                <a:rect b="b" l="l" r="r" t="t"/>
                <a:pathLst>
                  <a:path extrusionOk="0" h="109855" w="6985">
                    <a:moveTo>
                      <a:pt x="0" y="0"/>
                    </a:moveTo>
                    <a:lnTo>
                      <a:pt x="952" y="44577"/>
                    </a:lnTo>
                    <a:lnTo>
                      <a:pt x="3048" y="89154"/>
                    </a:lnTo>
                    <a:lnTo>
                      <a:pt x="3810" y="96012"/>
                    </a:lnTo>
                    <a:lnTo>
                      <a:pt x="3810" y="102870"/>
                    </a:lnTo>
                    <a:lnTo>
                      <a:pt x="6096" y="109728"/>
                    </a:lnTo>
                    <a:lnTo>
                      <a:pt x="6858" y="1097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0" name="Google Shape;2130;p21"/>
              <p:cNvSpPr/>
              <p:nvPr/>
            </p:nvSpPr>
            <p:spPr>
              <a:xfrm>
                <a:off x="4742544" y="3011424"/>
                <a:ext cx="116205" cy="125095"/>
              </a:xfrm>
              <a:custGeom>
                <a:rect b="b" l="l" r="r" t="t"/>
                <a:pathLst>
                  <a:path extrusionOk="0" h="125094" w="116204">
                    <a:moveTo>
                      <a:pt x="142" y="28955"/>
                    </a:moveTo>
                    <a:lnTo>
                      <a:pt x="28741" y="1095"/>
                    </a:lnTo>
                    <a:lnTo>
                      <a:pt x="39766" y="0"/>
                    </a:lnTo>
                    <a:lnTo>
                      <a:pt x="50792" y="47"/>
                    </a:lnTo>
                    <a:lnTo>
                      <a:pt x="83962" y="23621"/>
                    </a:lnTo>
                    <a:lnTo>
                      <a:pt x="83224" y="34254"/>
                    </a:lnTo>
                    <a:lnTo>
                      <a:pt x="58173" y="65210"/>
                    </a:lnTo>
                    <a:lnTo>
                      <a:pt x="38242" y="79247"/>
                    </a:lnTo>
                    <a:lnTo>
                      <a:pt x="37480" y="79247"/>
                    </a:lnTo>
                    <a:lnTo>
                      <a:pt x="36718" y="79247"/>
                    </a:lnTo>
                    <a:lnTo>
                      <a:pt x="36718" y="80771"/>
                    </a:lnTo>
                    <a:lnTo>
                      <a:pt x="40528" y="82295"/>
                    </a:lnTo>
                    <a:lnTo>
                      <a:pt x="46624" y="86105"/>
                    </a:lnTo>
                    <a:lnTo>
                      <a:pt x="50434" y="88391"/>
                    </a:lnTo>
                    <a:lnTo>
                      <a:pt x="57864" y="92404"/>
                    </a:lnTo>
                    <a:lnTo>
                      <a:pt x="65293" y="96488"/>
                    </a:lnTo>
                    <a:lnTo>
                      <a:pt x="72723" y="100714"/>
                    </a:lnTo>
                    <a:lnTo>
                      <a:pt x="80152" y="105155"/>
                    </a:lnTo>
                    <a:lnTo>
                      <a:pt x="86451" y="109716"/>
                    </a:lnTo>
                    <a:lnTo>
                      <a:pt x="92821" y="114204"/>
                    </a:lnTo>
                    <a:lnTo>
                      <a:pt x="99333" y="118550"/>
                    </a:lnTo>
                    <a:lnTo>
                      <a:pt x="106060" y="122681"/>
                    </a:lnTo>
                    <a:lnTo>
                      <a:pt x="109870" y="124967"/>
                    </a:lnTo>
                    <a:lnTo>
                      <a:pt x="112156" y="124205"/>
                    </a:lnTo>
                    <a:lnTo>
                      <a:pt x="115966" y="12496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1" name="Google Shape;2131;p21"/>
              <p:cNvSpPr/>
              <p:nvPr/>
            </p:nvSpPr>
            <p:spPr>
              <a:xfrm>
                <a:off x="4850415" y="2871978"/>
                <a:ext cx="62230" cy="117475"/>
              </a:xfrm>
              <a:custGeom>
                <a:rect b="b" l="l" r="r" t="t"/>
                <a:pathLst>
                  <a:path extrusionOk="0" h="117475" w="62229">
                    <a:moveTo>
                      <a:pt x="45434" y="0"/>
                    </a:moveTo>
                    <a:lnTo>
                      <a:pt x="54578" y="44196"/>
                    </a:lnTo>
                    <a:lnTo>
                      <a:pt x="57626" y="83820"/>
                    </a:lnTo>
                    <a:lnTo>
                      <a:pt x="58388" y="89154"/>
                    </a:lnTo>
                    <a:lnTo>
                      <a:pt x="58388" y="94488"/>
                    </a:lnTo>
                    <a:lnTo>
                      <a:pt x="58388" y="99822"/>
                    </a:lnTo>
                    <a:lnTo>
                      <a:pt x="54578" y="96774"/>
                    </a:lnTo>
                    <a:lnTo>
                      <a:pt x="53816" y="94488"/>
                    </a:lnTo>
                    <a:lnTo>
                      <a:pt x="52292" y="88392"/>
                    </a:lnTo>
                    <a:lnTo>
                      <a:pt x="50411" y="81772"/>
                    </a:lnTo>
                    <a:lnTo>
                      <a:pt x="30956" y="52577"/>
                    </a:lnTo>
                    <a:lnTo>
                      <a:pt x="22574" y="53340"/>
                    </a:lnTo>
                    <a:lnTo>
                      <a:pt x="0" y="89439"/>
                    </a:lnTo>
                    <a:lnTo>
                      <a:pt x="416" y="98214"/>
                    </a:lnTo>
                    <a:lnTo>
                      <a:pt x="29432" y="117348"/>
                    </a:lnTo>
                    <a:lnTo>
                      <a:pt x="37528" y="116990"/>
                    </a:lnTo>
                    <a:lnTo>
                      <a:pt x="46196" y="115633"/>
                    </a:lnTo>
                    <a:lnTo>
                      <a:pt x="54292" y="112847"/>
                    </a:lnTo>
                    <a:lnTo>
                      <a:pt x="60674" y="108204"/>
                    </a:lnTo>
                    <a:lnTo>
                      <a:pt x="61436" y="107442"/>
                    </a:lnTo>
                    <a:lnTo>
                      <a:pt x="61436" y="106680"/>
                    </a:lnTo>
                    <a:lnTo>
                      <a:pt x="62198" y="1059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32" name="Google Shape;2132;p21"/>
            <p:cNvSpPr/>
            <p:nvPr/>
          </p:nvSpPr>
          <p:spPr>
            <a:xfrm>
              <a:off x="5503926" y="2618994"/>
              <a:ext cx="391795" cy="260350"/>
            </a:xfrm>
            <a:custGeom>
              <a:rect b="b" l="l" r="r" t="t"/>
              <a:pathLst>
                <a:path extrusionOk="0" h="260350" w="391795">
                  <a:moveTo>
                    <a:pt x="271272" y="0"/>
                  </a:moveTo>
                  <a:lnTo>
                    <a:pt x="263711" y="500"/>
                  </a:lnTo>
                  <a:lnTo>
                    <a:pt x="255936" y="1714"/>
                  </a:lnTo>
                  <a:lnTo>
                    <a:pt x="248019" y="3214"/>
                  </a:lnTo>
                  <a:lnTo>
                    <a:pt x="240030" y="4572"/>
                  </a:lnTo>
                  <a:lnTo>
                    <a:pt x="221170" y="8262"/>
                  </a:lnTo>
                  <a:lnTo>
                    <a:pt x="202311" y="12382"/>
                  </a:lnTo>
                  <a:lnTo>
                    <a:pt x="183451" y="16787"/>
                  </a:lnTo>
                  <a:lnTo>
                    <a:pt x="164592" y="21336"/>
                  </a:lnTo>
                  <a:lnTo>
                    <a:pt x="143327" y="26277"/>
                  </a:lnTo>
                  <a:lnTo>
                    <a:pt x="121920" y="31146"/>
                  </a:lnTo>
                  <a:lnTo>
                    <a:pt x="100512" y="36445"/>
                  </a:lnTo>
                  <a:lnTo>
                    <a:pt x="79248" y="42672"/>
                  </a:lnTo>
                  <a:lnTo>
                    <a:pt x="74676" y="44196"/>
                  </a:lnTo>
                  <a:lnTo>
                    <a:pt x="76200" y="44958"/>
                  </a:lnTo>
                  <a:lnTo>
                    <a:pt x="74676" y="45720"/>
                  </a:lnTo>
                  <a:lnTo>
                    <a:pt x="79248" y="48768"/>
                  </a:lnTo>
                  <a:lnTo>
                    <a:pt x="86868" y="51054"/>
                  </a:lnTo>
                  <a:lnTo>
                    <a:pt x="93726" y="53340"/>
                  </a:lnTo>
                  <a:lnTo>
                    <a:pt x="109287" y="56828"/>
                  </a:lnTo>
                  <a:lnTo>
                    <a:pt x="125063" y="59531"/>
                  </a:lnTo>
                  <a:lnTo>
                    <a:pt x="140981" y="61805"/>
                  </a:lnTo>
                  <a:lnTo>
                    <a:pt x="156972" y="64008"/>
                  </a:lnTo>
                  <a:lnTo>
                    <a:pt x="179367" y="67365"/>
                  </a:lnTo>
                  <a:lnTo>
                    <a:pt x="224158" y="74937"/>
                  </a:lnTo>
                  <a:lnTo>
                    <a:pt x="261842" y="85058"/>
                  </a:lnTo>
                  <a:lnTo>
                    <a:pt x="280416" y="96774"/>
                  </a:lnTo>
                  <a:lnTo>
                    <a:pt x="275844" y="100584"/>
                  </a:lnTo>
                  <a:lnTo>
                    <a:pt x="272796" y="102870"/>
                  </a:lnTo>
                  <a:lnTo>
                    <a:pt x="260734" y="112383"/>
                  </a:lnTo>
                  <a:lnTo>
                    <a:pt x="220980" y="135636"/>
                  </a:lnTo>
                  <a:lnTo>
                    <a:pt x="172212" y="161734"/>
                  </a:lnTo>
                  <a:lnTo>
                    <a:pt x="147685" y="174212"/>
                  </a:lnTo>
                  <a:lnTo>
                    <a:pt x="123444" y="186690"/>
                  </a:lnTo>
                  <a:lnTo>
                    <a:pt x="100714" y="198822"/>
                  </a:lnTo>
                  <a:lnTo>
                    <a:pt x="78200" y="211169"/>
                  </a:lnTo>
                  <a:lnTo>
                    <a:pt x="55828" y="223658"/>
                  </a:lnTo>
                  <a:lnTo>
                    <a:pt x="33528" y="236220"/>
                  </a:lnTo>
                  <a:lnTo>
                    <a:pt x="25288" y="240827"/>
                  </a:lnTo>
                  <a:lnTo>
                    <a:pt x="16192" y="245649"/>
                  </a:lnTo>
                  <a:lnTo>
                    <a:pt x="7381" y="250900"/>
                  </a:lnTo>
                  <a:lnTo>
                    <a:pt x="0" y="256794"/>
                  </a:lnTo>
                  <a:lnTo>
                    <a:pt x="0" y="257556"/>
                  </a:lnTo>
                  <a:lnTo>
                    <a:pt x="6334" y="258556"/>
                  </a:lnTo>
                  <a:lnTo>
                    <a:pt x="13525" y="259270"/>
                  </a:lnTo>
                  <a:lnTo>
                    <a:pt x="21002" y="259699"/>
                  </a:lnTo>
                  <a:lnTo>
                    <a:pt x="28194" y="259842"/>
                  </a:lnTo>
                  <a:lnTo>
                    <a:pt x="55245" y="259282"/>
                  </a:lnTo>
                  <a:lnTo>
                    <a:pt x="107918" y="255019"/>
                  </a:lnTo>
                  <a:lnTo>
                    <a:pt x="168842" y="246066"/>
                  </a:lnTo>
                  <a:lnTo>
                    <a:pt x="237732" y="234422"/>
                  </a:lnTo>
                  <a:lnTo>
                    <a:pt x="272034" y="228600"/>
                  </a:lnTo>
                  <a:lnTo>
                    <a:pt x="294441" y="224730"/>
                  </a:lnTo>
                  <a:lnTo>
                    <a:pt x="316992" y="221075"/>
                  </a:lnTo>
                  <a:lnTo>
                    <a:pt x="339542" y="217562"/>
                  </a:lnTo>
                  <a:lnTo>
                    <a:pt x="361950" y="214122"/>
                  </a:lnTo>
                  <a:lnTo>
                    <a:pt x="369260" y="212979"/>
                  </a:lnTo>
                  <a:lnTo>
                    <a:pt x="376428" y="211836"/>
                  </a:lnTo>
                  <a:lnTo>
                    <a:pt x="383595" y="210693"/>
                  </a:lnTo>
                  <a:lnTo>
                    <a:pt x="390906" y="209550"/>
                  </a:lnTo>
                  <a:lnTo>
                    <a:pt x="391513" y="209228"/>
                  </a:lnTo>
                  <a:lnTo>
                    <a:pt x="387191" y="209264"/>
                  </a:lnTo>
                  <a:lnTo>
                    <a:pt x="380726" y="209442"/>
                  </a:lnTo>
                  <a:lnTo>
                    <a:pt x="374904" y="20955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33" name="Google Shape;2133;p21"/>
            <p:cNvGrpSpPr/>
            <p:nvPr/>
          </p:nvGrpSpPr>
          <p:grpSpPr>
            <a:xfrm>
              <a:off x="5581614" y="3002280"/>
              <a:ext cx="122844" cy="101346"/>
              <a:chOff x="5581614" y="3002280"/>
              <a:chExt cx="122844" cy="101346"/>
            </a:xfrm>
          </p:grpSpPr>
          <p:sp>
            <p:nvSpPr>
              <p:cNvPr id="2134" name="Google Shape;2134;p21"/>
              <p:cNvSpPr/>
              <p:nvPr/>
            </p:nvSpPr>
            <p:spPr>
              <a:xfrm>
                <a:off x="5581614" y="3035046"/>
                <a:ext cx="33020" cy="68580"/>
              </a:xfrm>
              <a:custGeom>
                <a:rect b="b" l="l" r="r" t="t"/>
                <a:pathLst>
                  <a:path extrusionOk="0" h="68580" w="33020">
                    <a:moveTo>
                      <a:pt x="1559" y="0"/>
                    </a:moveTo>
                    <a:lnTo>
                      <a:pt x="678" y="9024"/>
                    </a:lnTo>
                    <a:lnTo>
                      <a:pt x="226" y="17907"/>
                    </a:lnTo>
                    <a:lnTo>
                      <a:pt x="59" y="26789"/>
                    </a:lnTo>
                    <a:lnTo>
                      <a:pt x="35" y="35814"/>
                    </a:lnTo>
                    <a:lnTo>
                      <a:pt x="0" y="42755"/>
                    </a:lnTo>
                    <a:lnTo>
                      <a:pt x="14513" y="68580"/>
                    </a:lnTo>
                    <a:lnTo>
                      <a:pt x="20609" y="67056"/>
                    </a:lnTo>
                    <a:lnTo>
                      <a:pt x="28991" y="64008"/>
                    </a:lnTo>
                    <a:lnTo>
                      <a:pt x="29753" y="55626"/>
                    </a:lnTo>
                    <a:lnTo>
                      <a:pt x="32801" y="4800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5" name="Google Shape;2135;p21"/>
              <p:cNvSpPr/>
              <p:nvPr/>
            </p:nvSpPr>
            <p:spPr>
              <a:xfrm>
                <a:off x="5641085" y="3002280"/>
                <a:ext cx="39370" cy="9525"/>
              </a:xfrm>
              <a:custGeom>
                <a:rect b="b" l="l" r="r" t="t"/>
                <a:pathLst>
                  <a:path extrusionOk="0" h="9525" w="39370">
                    <a:moveTo>
                      <a:pt x="0" y="0"/>
                    </a:moveTo>
                    <a:lnTo>
                      <a:pt x="8334" y="1916"/>
                    </a:lnTo>
                    <a:lnTo>
                      <a:pt x="16383" y="3333"/>
                    </a:lnTo>
                    <a:lnTo>
                      <a:pt x="24431" y="4607"/>
                    </a:lnTo>
                    <a:lnTo>
                      <a:pt x="32766" y="6095"/>
                    </a:lnTo>
                    <a:lnTo>
                      <a:pt x="36576" y="6857"/>
                    </a:lnTo>
                    <a:lnTo>
                      <a:pt x="37338" y="6857"/>
                    </a:lnTo>
                    <a:lnTo>
                      <a:pt x="38862" y="914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6" name="Google Shape;2136;p21"/>
              <p:cNvSpPr/>
              <p:nvPr/>
            </p:nvSpPr>
            <p:spPr>
              <a:xfrm>
                <a:off x="5659373" y="3054096"/>
                <a:ext cx="45085" cy="10795"/>
              </a:xfrm>
              <a:custGeom>
                <a:rect b="b" l="l" r="r" t="t"/>
                <a:pathLst>
                  <a:path extrusionOk="0" h="10794" w="45085">
                    <a:moveTo>
                      <a:pt x="0" y="10667"/>
                    </a:moveTo>
                    <a:lnTo>
                      <a:pt x="38100" y="2285"/>
                    </a:lnTo>
                    <a:lnTo>
                      <a:pt x="40386" y="1523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37" name="Google Shape;2137;p21"/>
            <p:cNvSpPr/>
            <p:nvPr/>
          </p:nvSpPr>
          <p:spPr>
            <a:xfrm>
              <a:off x="5779008" y="2983229"/>
              <a:ext cx="4445" cy="85090"/>
            </a:xfrm>
            <a:custGeom>
              <a:rect b="b" l="l" r="r" t="t"/>
              <a:pathLst>
                <a:path extrusionOk="0" h="85089" w="4445">
                  <a:moveTo>
                    <a:pt x="0" y="0"/>
                  </a:moveTo>
                  <a:lnTo>
                    <a:pt x="1524" y="45720"/>
                  </a:lnTo>
                  <a:lnTo>
                    <a:pt x="2631" y="54983"/>
                  </a:lnTo>
                  <a:lnTo>
                    <a:pt x="3524" y="64389"/>
                  </a:lnTo>
                  <a:lnTo>
                    <a:pt x="3988" y="73794"/>
                  </a:lnTo>
                  <a:lnTo>
                    <a:pt x="3810" y="83058"/>
                  </a:lnTo>
                  <a:lnTo>
                    <a:pt x="3810" y="83820"/>
                  </a:lnTo>
                  <a:lnTo>
                    <a:pt x="3810" y="84582"/>
                  </a:lnTo>
                  <a:lnTo>
                    <a:pt x="3048" y="8458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5557265" y="296494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39" name="Google Shape;2139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553430" y="2353030"/>
              <a:ext cx="82346" cy="1298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0" name="Google Shape;2140;p21"/>
            <p:cNvGrpSpPr/>
            <p:nvPr/>
          </p:nvGrpSpPr>
          <p:grpSpPr>
            <a:xfrm>
              <a:off x="6023001" y="2647162"/>
              <a:ext cx="190347" cy="186716"/>
              <a:chOff x="6023001" y="2647162"/>
              <a:chExt cx="190347" cy="186716"/>
            </a:xfrm>
          </p:grpSpPr>
          <p:pic>
            <p:nvPicPr>
              <p:cNvPr id="2141" name="Google Shape;2141;p2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023001" y="2647162"/>
                <a:ext cx="133793" cy="1363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2" name="Google Shape;2142;p21"/>
              <p:cNvSpPr/>
              <p:nvPr/>
            </p:nvSpPr>
            <p:spPr>
              <a:xfrm>
                <a:off x="6194488" y="2761488"/>
                <a:ext cx="3175" cy="72390"/>
              </a:xfrm>
              <a:custGeom>
                <a:rect b="b" l="l" r="r" t="t"/>
                <a:pathLst>
                  <a:path extrusionOk="0" h="72389" w="3175">
                    <a:moveTo>
                      <a:pt x="571" y="0"/>
                    </a:moveTo>
                    <a:lnTo>
                      <a:pt x="142" y="11191"/>
                    </a:lnTo>
                    <a:lnTo>
                      <a:pt x="0" y="22098"/>
                    </a:lnTo>
                    <a:lnTo>
                      <a:pt x="142" y="33004"/>
                    </a:lnTo>
                    <a:lnTo>
                      <a:pt x="571" y="44196"/>
                    </a:lnTo>
                    <a:lnTo>
                      <a:pt x="1333" y="52577"/>
                    </a:lnTo>
                    <a:lnTo>
                      <a:pt x="2095" y="60198"/>
                    </a:lnTo>
                    <a:lnTo>
                      <a:pt x="2095" y="68580"/>
                    </a:lnTo>
                    <a:lnTo>
                      <a:pt x="2095" y="71628"/>
                    </a:lnTo>
                    <a:lnTo>
                      <a:pt x="2857" y="72390"/>
                    </a:lnTo>
                    <a:lnTo>
                      <a:pt x="1333" y="7162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3" name="Google Shape;2143;p21"/>
              <p:cNvSpPr/>
              <p:nvPr/>
            </p:nvSpPr>
            <p:spPr>
              <a:xfrm>
                <a:off x="6190488" y="265709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144" name="Google Shape;2144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368127" y="2532100"/>
              <a:ext cx="217101" cy="2451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5" name="Google Shape;2145;p21"/>
            <p:cNvGrpSpPr/>
            <p:nvPr/>
          </p:nvGrpSpPr>
          <p:grpSpPr>
            <a:xfrm>
              <a:off x="6710432" y="2391156"/>
              <a:ext cx="382517" cy="310515"/>
              <a:chOff x="6710432" y="2391156"/>
              <a:chExt cx="382517" cy="310515"/>
            </a:xfrm>
          </p:grpSpPr>
          <p:pic>
            <p:nvPicPr>
              <p:cNvPr id="2146" name="Google Shape;2146;p2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710432" y="2477236"/>
                <a:ext cx="267963" cy="2064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7" name="Google Shape;2147;p21"/>
              <p:cNvSpPr/>
              <p:nvPr/>
            </p:nvSpPr>
            <p:spPr>
              <a:xfrm>
                <a:off x="6987539" y="2391156"/>
                <a:ext cx="105410" cy="310515"/>
              </a:xfrm>
              <a:custGeom>
                <a:rect b="b" l="l" r="r" t="t"/>
                <a:pathLst>
                  <a:path extrusionOk="0" h="310514" w="105409">
                    <a:moveTo>
                      <a:pt x="0" y="0"/>
                    </a:moveTo>
                    <a:lnTo>
                      <a:pt x="38862" y="14477"/>
                    </a:lnTo>
                    <a:lnTo>
                      <a:pt x="71437" y="48660"/>
                    </a:lnTo>
                    <a:lnTo>
                      <a:pt x="94869" y="96011"/>
                    </a:lnTo>
                    <a:lnTo>
                      <a:pt x="104667" y="150209"/>
                    </a:lnTo>
                    <a:lnTo>
                      <a:pt x="105251" y="168401"/>
                    </a:lnTo>
                    <a:lnTo>
                      <a:pt x="104263" y="186594"/>
                    </a:lnTo>
                    <a:lnTo>
                      <a:pt x="88487" y="234791"/>
                    </a:lnTo>
                    <a:lnTo>
                      <a:pt x="57912" y="274153"/>
                    </a:lnTo>
                    <a:lnTo>
                      <a:pt x="16764" y="304800"/>
                    </a:lnTo>
                    <a:lnTo>
                      <a:pt x="12192" y="306324"/>
                    </a:lnTo>
                    <a:lnTo>
                      <a:pt x="7620" y="308610"/>
                    </a:lnTo>
                    <a:lnTo>
                      <a:pt x="3048" y="31013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48" name="Google Shape;2148;p21"/>
            <p:cNvGrpSpPr/>
            <p:nvPr/>
          </p:nvGrpSpPr>
          <p:grpSpPr>
            <a:xfrm>
              <a:off x="4974310" y="3583660"/>
              <a:ext cx="270560" cy="194075"/>
              <a:chOff x="4974310" y="3583660"/>
              <a:chExt cx="270560" cy="194075"/>
            </a:xfrm>
          </p:grpSpPr>
          <p:pic>
            <p:nvPicPr>
              <p:cNvPr id="2149" name="Google Shape;2149;p2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974310" y="3610973"/>
                <a:ext cx="134137" cy="1667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0" name="Google Shape;2150;p2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142712" y="3583660"/>
                <a:ext cx="102158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1" name="Google Shape;2151;p21"/>
            <p:cNvSpPr/>
            <p:nvPr/>
          </p:nvSpPr>
          <p:spPr>
            <a:xfrm>
              <a:off x="5781294" y="3598164"/>
              <a:ext cx="250825" cy="212090"/>
            </a:xfrm>
            <a:custGeom>
              <a:rect b="b" l="l" r="r" t="t"/>
              <a:pathLst>
                <a:path extrusionOk="0" h="212089" w="250825">
                  <a:moveTo>
                    <a:pt x="204977" y="0"/>
                  </a:moveTo>
                  <a:lnTo>
                    <a:pt x="163067" y="3048"/>
                  </a:lnTo>
                  <a:lnTo>
                    <a:pt x="124872" y="13239"/>
                  </a:lnTo>
                  <a:lnTo>
                    <a:pt x="88391" y="27432"/>
                  </a:lnTo>
                  <a:lnTo>
                    <a:pt x="79367" y="31099"/>
                  </a:lnTo>
                  <a:lnTo>
                    <a:pt x="68198" y="36195"/>
                  </a:lnTo>
                  <a:lnTo>
                    <a:pt x="58173" y="42433"/>
                  </a:lnTo>
                  <a:lnTo>
                    <a:pt x="52577" y="49530"/>
                  </a:lnTo>
                  <a:lnTo>
                    <a:pt x="54161" y="54113"/>
                  </a:lnTo>
                  <a:lnTo>
                    <a:pt x="106489" y="70389"/>
                  </a:lnTo>
                  <a:lnTo>
                    <a:pt x="142493" y="76200"/>
                  </a:lnTo>
                  <a:lnTo>
                    <a:pt x="156329" y="78390"/>
                  </a:lnTo>
                  <a:lnTo>
                    <a:pt x="198119" y="86106"/>
                  </a:lnTo>
                  <a:lnTo>
                    <a:pt x="208787" y="90678"/>
                  </a:lnTo>
                  <a:lnTo>
                    <a:pt x="203453" y="95250"/>
                  </a:lnTo>
                  <a:lnTo>
                    <a:pt x="184796" y="109501"/>
                  </a:lnTo>
                  <a:lnTo>
                    <a:pt x="163353" y="121824"/>
                  </a:lnTo>
                  <a:lnTo>
                    <a:pt x="141196" y="132861"/>
                  </a:lnTo>
                  <a:lnTo>
                    <a:pt x="120395" y="143256"/>
                  </a:lnTo>
                  <a:lnTo>
                    <a:pt x="100274" y="153995"/>
                  </a:lnTo>
                  <a:lnTo>
                    <a:pt x="80009" y="164592"/>
                  </a:lnTo>
                  <a:lnTo>
                    <a:pt x="59745" y="175188"/>
                  </a:lnTo>
                  <a:lnTo>
                    <a:pt x="39623" y="185928"/>
                  </a:lnTo>
                  <a:lnTo>
                    <a:pt x="29789" y="191083"/>
                  </a:lnTo>
                  <a:lnTo>
                    <a:pt x="19811" y="196310"/>
                  </a:lnTo>
                  <a:lnTo>
                    <a:pt x="9834" y="201679"/>
                  </a:lnTo>
                  <a:lnTo>
                    <a:pt x="0" y="207264"/>
                  </a:lnTo>
                  <a:lnTo>
                    <a:pt x="5000" y="210228"/>
                  </a:lnTo>
                  <a:lnTo>
                    <a:pt x="10858" y="211550"/>
                  </a:lnTo>
                  <a:lnTo>
                    <a:pt x="17573" y="211871"/>
                  </a:lnTo>
                  <a:lnTo>
                    <a:pt x="25145" y="211836"/>
                  </a:lnTo>
                  <a:lnTo>
                    <a:pt x="48327" y="211181"/>
                  </a:lnTo>
                  <a:lnTo>
                    <a:pt x="71151" y="209454"/>
                  </a:lnTo>
                  <a:lnTo>
                    <a:pt x="93833" y="207013"/>
                  </a:lnTo>
                  <a:lnTo>
                    <a:pt x="116585" y="204215"/>
                  </a:lnTo>
                  <a:lnTo>
                    <a:pt x="145863" y="200846"/>
                  </a:lnTo>
                  <a:lnTo>
                    <a:pt x="175355" y="197834"/>
                  </a:lnTo>
                  <a:lnTo>
                    <a:pt x="204989" y="195536"/>
                  </a:lnTo>
                  <a:lnTo>
                    <a:pt x="234695" y="194310"/>
                  </a:lnTo>
                  <a:lnTo>
                    <a:pt x="240029" y="194310"/>
                  </a:lnTo>
                  <a:lnTo>
                    <a:pt x="245363" y="194310"/>
                  </a:lnTo>
                  <a:lnTo>
                    <a:pt x="250697" y="194310"/>
                  </a:lnTo>
                  <a:lnTo>
                    <a:pt x="243077" y="195834"/>
                  </a:lnTo>
                  <a:lnTo>
                    <a:pt x="235457" y="198120"/>
                  </a:lnTo>
                  <a:lnTo>
                    <a:pt x="227837" y="19888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52" name="Google Shape;2152;p21"/>
            <p:cNvGrpSpPr/>
            <p:nvPr/>
          </p:nvGrpSpPr>
          <p:grpSpPr>
            <a:xfrm>
              <a:off x="5774436" y="3904488"/>
              <a:ext cx="198882" cy="121539"/>
              <a:chOff x="5774436" y="3904488"/>
              <a:chExt cx="198882" cy="121539"/>
            </a:xfrm>
          </p:grpSpPr>
          <p:sp>
            <p:nvSpPr>
              <p:cNvPr id="2153" name="Google Shape;2153;p21"/>
              <p:cNvSpPr/>
              <p:nvPr/>
            </p:nvSpPr>
            <p:spPr>
              <a:xfrm>
                <a:off x="5784723" y="3959352"/>
                <a:ext cx="27940" cy="66675"/>
              </a:xfrm>
              <a:custGeom>
                <a:rect b="b" l="l" r="r" t="t"/>
                <a:pathLst>
                  <a:path extrusionOk="0" h="66675" w="27939">
                    <a:moveTo>
                      <a:pt x="2666" y="0"/>
                    </a:moveTo>
                    <a:lnTo>
                      <a:pt x="1666" y="8001"/>
                    </a:lnTo>
                    <a:lnTo>
                      <a:pt x="952" y="16002"/>
                    </a:lnTo>
                    <a:lnTo>
                      <a:pt x="523" y="24003"/>
                    </a:lnTo>
                    <a:lnTo>
                      <a:pt x="380" y="32004"/>
                    </a:lnTo>
                    <a:lnTo>
                      <a:pt x="190" y="38195"/>
                    </a:lnTo>
                    <a:lnTo>
                      <a:pt x="9524" y="66294"/>
                    </a:lnTo>
                    <a:lnTo>
                      <a:pt x="16382" y="66294"/>
                    </a:lnTo>
                    <a:lnTo>
                      <a:pt x="24002" y="66294"/>
                    </a:lnTo>
                    <a:lnTo>
                      <a:pt x="24002" y="62484"/>
                    </a:lnTo>
                    <a:lnTo>
                      <a:pt x="27812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4" name="Google Shape;2154;p21"/>
              <p:cNvSpPr/>
              <p:nvPr/>
            </p:nvSpPr>
            <p:spPr>
              <a:xfrm>
                <a:off x="5774436" y="3904488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5" name="Google Shape;2155;p21"/>
              <p:cNvSpPr/>
              <p:nvPr/>
            </p:nvSpPr>
            <p:spPr>
              <a:xfrm>
                <a:off x="5863590" y="3934206"/>
                <a:ext cx="35560" cy="0"/>
              </a:xfrm>
              <a:custGeom>
                <a:rect b="b" l="l" r="r" t="t"/>
                <a:pathLst>
                  <a:path extrusionOk="0" h="120000" w="35560">
                    <a:moveTo>
                      <a:pt x="0" y="0"/>
                    </a:moveTo>
                    <a:lnTo>
                      <a:pt x="6988" y="0"/>
                    </a:lnTo>
                    <a:lnTo>
                      <a:pt x="14192" y="0"/>
                    </a:lnTo>
                    <a:lnTo>
                      <a:pt x="21538" y="0"/>
                    </a:lnTo>
                    <a:lnTo>
                      <a:pt x="28956" y="0"/>
                    </a:lnTo>
                    <a:lnTo>
                      <a:pt x="32004" y="0"/>
                    </a:lnTo>
                    <a:lnTo>
                      <a:pt x="32766" y="0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6" name="Google Shape;2156;p21"/>
              <p:cNvSpPr/>
              <p:nvPr/>
            </p:nvSpPr>
            <p:spPr>
              <a:xfrm>
                <a:off x="5881878" y="3972306"/>
                <a:ext cx="44450" cy="13335"/>
              </a:xfrm>
              <a:custGeom>
                <a:rect b="b" l="l" r="r" t="t"/>
                <a:pathLst>
                  <a:path extrusionOk="0" h="13335" w="44450">
                    <a:moveTo>
                      <a:pt x="0" y="12953"/>
                    </a:moveTo>
                    <a:lnTo>
                      <a:pt x="38100" y="3809"/>
                    </a:lnTo>
                    <a:lnTo>
                      <a:pt x="41910" y="761"/>
                    </a:lnTo>
                    <a:lnTo>
                      <a:pt x="4419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7" name="Google Shape;2157;p21"/>
              <p:cNvSpPr/>
              <p:nvPr/>
            </p:nvSpPr>
            <p:spPr>
              <a:xfrm>
                <a:off x="5969508" y="3918966"/>
                <a:ext cx="3810" cy="67310"/>
              </a:xfrm>
              <a:custGeom>
                <a:rect b="b" l="l" r="r" t="t"/>
                <a:pathLst>
                  <a:path extrusionOk="0" h="67310" w="3810">
                    <a:moveTo>
                      <a:pt x="0" y="0"/>
                    </a:moveTo>
                    <a:lnTo>
                      <a:pt x="261" y="10620"/>
                    </a:lnTo>
                    <a:lnTo>
                      <a:pt x="952" y="20955"/>
                    </a:lnTo>
                    <a:lnTo>
                      <a:pt x="1928" y="31289"/>
                    </a:lnTo>
                    <a:lnTo>
                      <a:pt x="3048" y="41910"/>
                    </a:lnTo>
                    <a:lnTo>
                      <a:pt x="3810" y="50292"/>
                    </a:lnTo>
                    <a:lnTo>
                      <a:pt x="3810" y="58674"/>
                    </a:lnTo>
                    <a:lnTo>
                      <a:pt x="3810" y="6705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58" name="Google Shape;2158;p21"/>
            <p:cNvGrpSpPr/>
            <p:nvPr/>
          </p:nvGrpSpPr>
          <p:grpSpPr>
            <a:xfrm>
              <a:off x="5836158" y="3476243"/>
              <a:ext cx="54610" cy="102870"/>
              <a:chOff x="5836158" y="3476243"/>
              <a:chExt cx="54610" cy="102870"/>
            </a:xfrm>
          </p:grpSpPr>
          <p:sp>
            <p:nvSpPr>
              <p:cNvPr id="2159" name="Google Shape;2159;p21"/>
              <p:cNvSpPr/>
              <p:nvPr/>
            </p:nvSpPr>
            <p:spPr>
              <a:xfrm>
                <a:off x="5877306" y="3476243"/>
                <a:ext cx="6985" cy="93345"/>
              </a:xfrm>
              <a:custGeom>
                <a:rect b="b" l="l" r="r" t="t"/>
                <a:pathLst>
                  <a:path extrusionOk="0" h="93345" w="6985">
                    <a:moveTo>
                      <a:pt x="0" y="0"/>
                    </a:moveTo>
                    <a:lnTo>
                      <a:pt x="4572" y="41910"/>
                    </a:lnTo>
                    <a:lnTo>
                      <a:pt x="6858" y="82296"/>
                    </a:lnTo>
                    <a:lnTo>
                      <a:pt x="6858" y="86106"/>
                    </a:lnTo>
                    <a:lnTo>
                      <a:pt x="6858" y="89916"/>
                    </a:lnTo>
                    <a:lnTo>
                      <a:pt x="6858" y="9296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0" name="Google Shape;2160;p21"/>
              <p:cNvSpPr/>
              <p:nvPr/>
            </p:nvSpPr>
            <p:spPr>
              <a:xfrm>
                <a:off x="5836158" y="3521963"/>
                <a:ext cx="54610" cy="57150"/>
              </a:xfrm>
              <a:custGeom>
                <a:rect b="b" l="l" r="r" t="t"/>
                <a:pathLst>
                  <a:path extrusionOk="0" h="57150" w="54610">
                    <a:moveTo>
                      <a:pt x="45720" y="28194"/>
                    </a:moveTo>
                    <a:lnTo>
                      <a:pt x="16002" y="0"/>
                    </a:lnTo>
                    <a:lnTo>
                      <a:pt x="12192" y="2286"/>
                    </a:lnTo>
                    <a:lnTo>
                      <a:pt x="4572" y="6096"/>
                    </a:lnTo>
                    <a:lnTo>
                      <a:pt x="2286" y="16002"/>
                    </a:lnTo>
                    <a:lnTo>
                      <a:pt x="1524" y="22860"/>
                    </a:lnTo>
                    <a:lnTo>
                      <a:pt x="476" y="29158"/>
                    </a:lnTo>
                    <a:lnTo>
                      <a:pt x="29086" y="56911"/>
                    </a:lnTo>
                    <a:lnTo>
                      <a:pt x="38100" y="56388"/>
                    </a:lnTo>
                    <a:lnTo>
                      <a:pt x="46482" y="56388"/>
                    </a:lnTo>
                    <a:lnTo>
                      <a:pt x="49530" y="56388"/>
                    </a:lnTo>
                    <a:lnTo>
                      <a:pt x="54102" y="525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61" name="Google Shape;2161;p21"/>
            <p:cNvGrpSpPr/>
            <p:nvPr/>
          </p:nvGrpSpPr>
          <p:grpSpPr>
            <a:xfrm>
              <a:off x="6094641" y="3608044"/>
              <a:ext cx="173571" cy="182270"/>
              <a:chOff x="6094641" y="3608044"/>
              <a:chExt cx="173571" cy="182270"/>
            </a:xfrm>
          </p:grpSpPr>
          <p:pic>
            <p:nvPicPr>
              <p:cNvPr id="2162" name="Google Shape;2162;p2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094641" y="3608044"/>
                <a:ext cx="122542" cy="1364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3" name="Google Shape;2163;p21"/>
              <p:cNvSpPr/>
              <p:nvPr/>
            </p:nvSpPr>
            <p:spPr>
              <a:xfrm>
                <a:off x="6257544" y="3733799"/>
                <a:ext cx="1905" cy="56515"/>
              </a:xfrm>
              <a:custGeom>
                <a:rect b="b" l="l" r="r" t="t"/>
                <a:pathLst>
                  <a:path extrusionOk="0" h="56514" w="1904">
                    <a:moveTo>
                      <a:pt x="1524" y="0"/>
                    </a:moveTo>
                    <a:lnTo>
                      <a:pt x="964" y="8001"/>
                    </a:lnTo>
                    <a:lnTo>
                      <a:pt x="476" y="16002"/>
                    </a:lnTo>
                    <a:lnTo>
                      <a:pt x="130" y="24003"/>
                    </a:lnTo>
                    <a:lnTo>
                      <a:pt x="0" y="32004"/>
                    </a:lnTo>
                    <a:lnTo>
                      <a:pt x="0" y="39624"/>
                    </a:lnTo>
                    <a:lnTo>
                      <a:pt x="0" y="48006"/>
                    </a:lnTo>
                    <a:lnTo>
                      <a:pt x="0" y="563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4" name="Google Shape;2164;p21"/>
              <p:cNvSpPr/>
              <p:nvPr/>
            </p:nvSpPr>
            <p:spPr>
              <a:xfrm>
                <a:off x="6245352" y="365455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65" name="Google Shape;2165;p21"/>
            <p:cNvGrpSpPr/>
            <p:nvPr/>
          </p:nvGrpSpPr>
          <p:grpSpPr>
            <a:xfrm>
              <a:off x="6417563" y="3612642"/>
              <a:ext cx="64135" cy="64008"/>
              <a:chOff x="6417563" y="3612642"/>
              <a:chExt cx="64135" cy="64008"/>
            </a:xfrm>
          </p:grpSpPr>
          <p:sp>
            <p:nvSpPr>
              <p:cNvPr id="2166" name="Google Shape;2166;p21"/>
              <p:cNvSpPr/>
              <p:nvPr/>
            </p:nvSpPr>
            <p:spPr>
              <a:xfrm>
                <a:off x="6419849" y="3612642"/>
                <a:ext cx="47625" cy="2540"/>
              </a:xfrm>
              <a:custGeom>
                <a:rect b="b" l="l" r="r" t="t"/>
                <a:pathLst>
                  <a:path extrusionOk="0" h="2539" w="47625">
                    <a:moveTo>
                      <a:pt x="0" y="2286"/>
                    </a:moveTo>
                    <a:lnTo>
                      <a:pt x="38100" y="762"/>
                    </a:lnTo>
                    <a:lnTo>
                      <a:pt x="42672" y="0"/>
                    </a:lnTo>
                    <a:lnTo>
                      <a:pt x="44196" y="0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7" name="Google Shape;2167;p21"/>
              <p:cNvSpPr/>
              <p:nvPr/>
            </p:nvSpPr>
            <p:spPr>
              <a:xfrm>
                <a:off x="6417563" y="3669030"/>
                <a:ext cx="64135" cy="7620"/>
              </a:xfrm>
              <a:custGeom>
                <a:rect b="b" l="l" r="r" t="t"/>
                <a:pathLst>
                  <a:path extrusionOk="0" h="7620" w="64135">
                    <a:moveTo>
                      <a:pt x="0" y="5334"/>
                    </a:moveTo>
                    <a:lnTo>
                      <a:pt x="12644" y="7036"/>
                    </a:lnTo>
                    <a:lnTo>
                      <a:pt x="24003" y="7524"/>
                    </a:lnTo>
                    <a:lnTo>
                      <a:pt x="35361" y="6727"/>
                    </a:lnTo>
                    <a:lnTo>
                      <a:pt x="48006" y="4572"/>
                    </a:lnTo>
                    <a:lnTo>
                      <a:pt x="56388" y="3048"/>
                    </a:lnTo>
                    <a:lnTo>
                      <a:pt x="58674" y="2286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68" name="Google Shape;2168;p21"/>
            <p:cNvSpPr/>
            <p:nvPr/>
          </p:nvSpPr>
          <p:spPr>
            <a:xfrm>
              <a:off x="6608540" y="3568446"/>
              <a:ext cx="5080" cy="113030"/>
            </a:xfrm>
            <a:custGeom>
              <a:rect b="b" l="l" r="r" t="t"/>
              <a:pathLst>
                <a:path extrusionOk="0" h="113029" w="5079">
                  <a:moveTo>
                    <a:pt x="2571" y="0"/>
                  </a:moveTo>
                  <a:lnTo>
                    <a:pt x="1142" y="12453"/>
                  </a:lnTo>
                  <a:lnTo>
                    <a:pt x="285" y="24764"/>
                  </a:lnTo>
                  <a:lnTo>
                    <a:pt x="0" y="37076"/>
                  </a:lnTo>
                  <a:lnTo>
                    <a:pt x="285" y="49530"/>
                  </a:lnTo>
                  <a:lnTo>
                    <a:pt x="892" y="61412"/>
                  </a:lnTo>
                  <a:lnTo>
                    <a:pt x="2285" y="73152"/>
                  </a:lnTo>
                  <a:lnTo>
                    <a:pt x="3821" y="84891"/>
                  </a:lnTo>
                  <a:lnTo>
                    <a:pt x="4857" y="96774"/>
                  </a:lnTo>
                  <a:lnTo>
                    <a:pt x="4857" y="105155"/>
                  </a:lnTo>
                  <a:lnTo>
                    <a:pt x="4857" y="107442"/>
                  </a:lnTo>
                  <a:lnTo>
                    <a:pt x="4857" y="11277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7152893" y="3563111"/>
              <a:ext cx="2540" cy="3175"/>
            </a:xfrm>
            <a:custGeom>
              <a:rect b="b" l="l" r="r" t="t"/>
              <a:pathLst>
                <a:path extrusionOk="0" h="3175" w="2540">
                  <a:moveTo>
                    <a:pt x="2285" y="0"/>
                  </a:moveTo>
                  <a:lnTo>
                    <a:pt x="1523" y="762"/>
                  </a:lnTo>
                  <a:lnTo>
                    <a:pt x="761" y="2286"/>
                  </a:lnTo>
                  <a:lnTo>
                    <a:pt x="0" y="304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170" name="Google Shape;2170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111720" y="3638524"/>
              <a:ext cx="69511" cy="83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" name="Google Shape;2171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711414" y="3464814"/>
              <a:ext cx="193598" cy="1669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2" name="Google Shape;2172;p21"/>
            <p:cNvGrpSpPr/>
            <p:nvPr/>
          </p:nvGrpSpPr>
          <p:grpSpPr>
            <a:xfrm>
              <a:off x="7991068" y="3447262"/>
              <a:ext cx="278942" cy="160070"/>
              <a:chOff x="7991068" y="3447262"/>
              <a:chExt cx="278942" cy="160070"/>
            </a:xfrm>
          </p:grpSpPr>
          <p:pic>
            <p:nvPicPr>
              <p:cNvPr id="2173" name="Google Shape;2173;p2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991068" y="3447262"/>
                <a:ext cx="127304" cy="1600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4" name="Google Shape;2174;p2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162268" y="3447667"/>
                <a:ext cx="107742" cy="119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75" name="Google Shape;2175;p21"/>
          <p:cNvGrpSpPr/>
          <p:nvPr/>
        </p:nvGrpSpPr>
        <p:grpSpPr>
          <a:xfrm>
            <a:off x="1394244" y="4619980"/>
            <a:ext cx="6766563" cy="2457794"/>
            <a:chOff x="3704128" y="4619980"/>
            <a:chExt cx="4456916" cy="1662202"/>
          </a:xfrm>
        </p:grpSpPr>
        <p:grpSp>
          <p:nvGrpSpPr>
            <p:cNvPr id="2176" name="Google Shape;2176;p21"/>
            <p:cNvGrpSpPr/>
            <p:nvPr/>
          </p:nvGrpSpPr>
          <p:grpSpPr>
            <a:xfrm>
              <a:off x="3704128" y="4718683"/>
              <a:ext cx="484205" cy="285751"/>
              <a:chOff x="3704128" y="4718683"/>
              <a:chExt cx="484205" cy="285751"/>
            </a:xfrm>
          </p:grpSpPr>
          <p:pic>
            <p:nvPicPr>
              <p:cNvPr id="2177" name="Google Shape;2177;p2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3704128" y="4718683"/>
                <a:ext cx="359059" cy="2114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8" name="Google Shape;2178;p21"/>
              <p:cNvSpPr/>
              <p:nvPr/>
            </p:nvSpPr>
            <p:spPr>
              <a:xfrm>
                <a:off x="3881628" y="4960619"/>
                <a:ext cx="306705" cy="43815"/>
              </a:xfrm>
              <a:custGeom>
                <a:rect b="b" l="l" r="r" t="t"/>
                <a:pathLst>
                  <a:path extrusionOk="0" h="43814" w="306704">
                    <a:moveTo>
                      <a:pt x="0" y="39624"/>
                    </a:moveTo>
                    <a:lnTo>
                      <a:pt x="22121" y="42648"/>
                    </a:lnTo>
                    <a:lnTo>
                      <a:pt x="42671" y="43815"/>
                    </a:lnTo>
                    <a:lnTo>
                      <a:pt x="63222" y="43267"/>
                    </a:lnTo>
                    <a:lnTo>
                      <a:pt x="85344" y="41148"/>
                    </a:lnTo>
                    <a:lnTo>
                      <a:pt x="110370" y="37480"/>
                    </a:lnTo>
                    <a:lnTo>
                      <a:pt x="135254" y="33528"/>
                    </a:lnTo>
                    <a:lnTo>
                      <a:pt x="160139" y="29575"/>
                    </a:lnTo>
                    <a:lnTo>
                      <a:pt x="185166" y="25908"/>
                    </a:lnTo>
                    <a:lnTo>
                      <a:pt x="205287" y="23288"/>
                    </a:lnTo>
                    <a:lnTo>
                      <a:pt x="225551" y="20955"/>
                    </a:lnTo>
                    <a:lnTo>
                      <a:pt x="245816" y="18621"/>
                    </a:lnTo>
                    <a:lnTo>
                      <a:pt x="265938" y="16002"/>
                    </a:lnTo>
                    <a:lnTo>
                      <a:pt x="306324" y="8382"/>
                    </a:lnTo>
                    <a:lnTo>
                      <a:pt x="305562" y="3810"/>
                    </a:lnTo>
                    <a:lnTo>
                      <a:pt x="30556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79" name="Google Shape;2179;p21"/>
            <p:cNvSpPr/>
            <p:nvPr/>
          </p:nvSpPr>
          <p:spPr>
            <a:xfrm>
              <a:off x="4279391" y="4782311"/>
              <a:ext cx="3175" cy="27940"/>
            </a:xfrm>
            <a:custGeom>
              <a:rect b="b" l="l" r="r" t="t"/>
              <a:pathLst>
                <a:path extrusionOk="0" h="27939" w="3175">
                  <a:moveTo>
                    <a:pt x="3048" y="0"/>
                  </a:moveTo>
                  <a:lnTo>
                    <a:pt x="2357" y="6857"/>
                  </a:lnTo>
                  <a:lnTo>
                    <a:pt x="1524" y="13715"/>
                  </a:lnTo>
                  <a:lnTo>
                    <a:pt x="690" y="20573"/>
                  </a:lnTo>
                  <a:lnTo>
                    <a:pt x="0" y="2743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4312158" y="489356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8288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8288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4168425" y="4752594"/>
              <a:ext cx="6985" cy="113030"/>
            </a:xfrm>
            <a:custGeom>
              <a:rect b="b" l="l" r="r" t="t"/>
              <a:pathLst>
                <a:path extrusionOk="0" h="113029" w="6985">
                  <a:moveTo>
                    <a:pt x="476" y="0"/>
                  </a:moveTo>
                  <a:lnTo>
                    <a:pt x="273" y="18990"/>
                  </a:lnTo>
                  <a:lnTo>
                    <a:pt x="0" y="38195"/>
                  </a:lnTo>
                  <a:lnTo>
                    <a:pt x="154" y="57542"/>
                  </a:lnTo>
                  <a:lnTo>
                    <a:pt x="1238" y="76962"/>
                  </a:lnTo>
                  <a:lnTo>
                    <a:pt x="1857" y="84963"/>
                  </a:lnTo>
                  <a:lnTo>
                    <a:pt x="3333" y="92964"/>
                  </a:lnTo>
                  <a:lnTo>
                    <a:pt x="5095" y="100965"/>
                  </a:lnTo>
                  <a:lnTo>
                    <a:pt x="6572" y="108966"/>
                  </a:lnTo>
                  <a:lnTo>
                    <a:pt x="6572" y="111252"/>
                  </a:lnTo>
                  <a:lnTo>
                    <a:pt x="6572" y="11277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82" name="Google Shape;2182;p21"/>
            <p:cNvGrpSpPr/>
            <p:nvPr/>
          </p:nvGrpSpPr>
          <p:grpSpPr>
            <a:xfrm>
              <a:off x="4994148" y="4765548"/>
              <a:ext cx="273304" cy="137160"/>
              <a:chOff x="4994148" y="4765548"/>
              <a:chExt cx="273304" cy="137160"/>
            </a:xfrm>
          </p:grpSpPr>
          <p:sp>
            <p:nvSpPr>
              <p:cNvPr id="2183" name="Google Shape;2183;p21"/>
              <p:cNvSpPr/>
              <p:nvPr/>
            </p:nvSpPr>
            <p:spPr>
              <a:xfrm>
                <a:off x="4994148" y="4765548"/>
                <a:ext cx="115570" cy="137160"/>
              </a:xfrm>
              <a:custGeom>
                <a:rect b="b" l="l" r="r" t="t"/>
                <a:pathLst>
                  <a:path extrusionOk="0" h="137160" w="115570">
                    <a:moveTo>
                      <a:pt x="0" y="4572"/>
                    </a:moveTo>
                    <a:lnTo>
                      <a:pt x="5893" y="60614"/>
                    </a:lnTo>
                    <a:lnTo>
                      <a:pt x="14192" y="105632"/>
                    </a:lnTo>
                    <a:lnTo>
                      <a:pt x="30480" y="137160"/>
                    </a:lnTo>
                    <a:lnTo>
                      <a:pt x="36576" y="134112"/>
                    </a:lnTo>
                    <a:lnTo>
                      <a:pt x="44958" y="86868"/>
                    </a:lnTo>
                    <a:lnTo>
                      <a:pt x="45422" y="79914"/>
                    </a:lnTo>
                    <a:lnTo>
                      <a:pt x="46386" y="71818"/>
                    </a:lnTo>
                    <a:lnTo>
                      <a:pt x="48922" y="64579"/>
                    </a:lnTo>
                    <a:lnTo>
                      <a:pt x="54102" y="60198"/>
                    </a:lnTo>
                    <a:lnTo>
                      <a:pt x="61031" y="60412"/>
                    </a:lnTo>
                    <a:lnTo>
                      <a:pt x="67818" y="64198"/>
                    </a:lnTo>
                    <a:lnTo>
                      <a:pt x="74033" y="69413"/>
                    </a:lnTo>
                    <a:lnTo>
                      <a:pt x="79248" y="73914"/>
                    </a:lnTo>
                    <a:lnTo>
                      <a:pt x="85558" y="79140"/>
                    </a:lnTo>
                    <a:lnTo>
                      <a:pt x="92011" y="84296"/>
                    </a:lnTo>
                    <a:lnTo>
                      <a:pt x="98750" y="89023"/>
                    </a:lnTo>
                    <a:lnTo>
                      <a:pt x="105918" y="92964"/>
                    </a:lnTo>
                    <a:lnTo>
                      <a:pt x="108966" y="94488"/>
                    </a:lnTo>
                    <a:lnTo>
                      <a:pt x="111252" y="94488"/>
                    </a:lnTo>
                    <a:lnTo>
                      <a:pt x="115062" y="95250"/>
                    </a:lnTo>
                    <a:lnTo>
                      <a:pt x="115062" y="86868"/>
                    </a:lnTo>
                    <a:lnTo>
                      <a:pt x="114300" y="81534"/>
                    </a:lnTo>
                    <a:lnTo>
                      <a:pt x="112014" y="73152"/>
                    </a:lnTo>
                    <a:lnTo>
                      <a:pt x="108501" y="60686"/>
                    </a:lnTo>
                    <a:lnTo>
                      <a:pt x="105060" y="48291"/>
                    </a:lnTo>
                    <a:lnTo>
                      <a:pt x="102048" y="35754"/>
                    </a:lnTo>
                    <a:lnTo>
                      <a:pt x="99822" y="22860"/>
                    </a:lnTo>
                    <a:lnTo>
                      <a:pt x="98905" y="17359"/>
                    </a:lnTo>
                    <a:lnTo>
                      <a:pt x="98202" y="10287"/>
                    </a:lnTo>
                    <a:lnTo>
                      <a:pt x="99071" y="3786"/>
                    </a:lnTo>
                    <a:lnTo>
                      <a:pt x="102870" y="0"/>
                    </a:lnTo>
                    <a:lnTo>
                      <a:pt x="103632" y="0"/>
                    </a:lnTo>
                    <a:lnTo>
                      <a:pt x="105155" y="0"/>
                    </a:lnTo>
                    <a:lnTo>
                      <a:pt x="10668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4" name="Google Shape;2184;p21"/>
              <p:cNvSpPr/>
              <p:nvPr/>
            </p:nvSpPr>
            <p:spPr>
              <a:xfrm>
                <a:off x="5129022" y="4770882"/>
                <a:ext cx="138430" cy="80010"/>
              </a:xfrm>
              <a:custGeom>
                <a:rect b="b" l="l" r="r" t="t"/>
                <a:pathLst>
                  <a:path extrusionOk="0" h="80010" w="138429">
                    <a:moveTo>
                      <a:pt x="0" y="11429"/>
                    </a:moveTo>
                    <a:lnTo>
                      <a:pt x="45720" y="13715"/>
                    </a:lnTo>
                    <a:lnTo>
                      <a:pt x="76688" y="43660"/>
                    </a:lnTo>
                    <a:lnTo>
                      <a:pt x="61722" y="77723"/>
                    </a:lnTo>
                    <a:lnTo>
                      <a:pt x="59436" y="70865"/>
                    </a:lnTo>
                    <a:lnTo>
                      <a:pt x="58757" y="26015"/>
                    </a:lnTo>
                    <a:lnTo>
                      <a:pt x="81534" y="0"/>
                    </a:lnTo>
                    <a:lnTo>
                      <a:pt x="88392" y="761"/>
                    </a:lnTo>
                    <a:lnTo>
                      <a:pt x="96012" y="761"/>
                    </a:lnTo>
                    <a:lnTo>
                      <a:pt x="100584" y="6857"/>
                    </a:lnTo>
                    <a:lnTo>
                      <a:pt x="105155" y="12953"/>
                    </a:lnTo>
                    <a:lnTo>
                      <a:pt x="108930" y="19514"/>
                    </a:lnTo>
                    <a:lnTo>
                      <a:pt x="111347" y="26574"/>
                    </a:lnTo>
                    <a:lnTo>
                      <a:pt x="112764" y="34063"/>
                    </a:lnTo>
                    <a:lnTo>
                      <a:pt x="113538" y="41909"/>
                    </a:lnTo>
                    <a:lnTo>
                      <a:pt x="114454" y="48767"/>
                    </a:lnTo>
                    <a:lnTo>
                      <a:pt x="123444" y="80009"/>
                    </a:lnTo>
                    <a:lnTo>
                      <a:pt x="129540" y="76199"/>
                    </a:lnTo>
                    <a:lnTo>
                      <a:pt x="134874" y="70865"/>
                    </a:lnTo>
                    <a:lnTo>
                      <a:pt x="136398" y="68579"/>
                    </a:lnTo>
                    <a:lnTo>
                      <a:pt x="137922" y="6324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85" name="Google Shape;2185;p21"/>
            <p:cNvSpPr/>
            <p:nvPr/>
          </p:nvSpPr>
          <p:spPr>
            <a:xfrm>
              <a:off x="5191505" y="467410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186" name="Google Shape;2186;p21"/>
            <p:cNvGrpSpPr/>
            <p:nvPr/>
          </p:nvGrpSpPr>
          <p:grpSpPr>
            <a:xfrm>
              <a:off x="5288279" y="4722113"/>
              <a:ext cx="136525" cy="148590"/>
              <a:chOff x="5288279" y="4722113"/>
              <a:chExt cx="136525" cy="148590"/>
            </a:xfrm>
          </p:grpSpPr>
          <p:sp>
            <p:nvSpPr>
              <p:cNvPr id="2187" name="Google Shape;2187;p21"/>
              <p:cNvSpPr/>
              <p:nvPr/>
            </p:nvSpPr>
            <p:spPr>
              <a:xfrm>
                <a:off x="5302757" y="4722113"/>
                <a:ext cx="13970" cy="148590"/>
              </a:xfrm>
              <a:custGeom>
                <a:rect b="b" l="l" r="r" t="t"/>
                <a:pathLst>
                  <a:path extrusionOk="0" h="148589" w="13970">
                    <a:moveTo>
                      <a:pt x="0" y="0"/>
                    </a:moveTo>
                    <a:lnTo>
                      <a:pt x="6953" y="51053"/>
                    </a:lnTo>
                    <a:lnTo>
                      <a:pt x="12192" y="102107"/>
                    </a:lnTo>
                    <a:lnTo>
                      <a:pt x="13716" y="146303"/>
                    </a:lnTo>
                    <a:lnTo>
                      <a:pt x="13716" y="147065"/>
                    </a:lnTo>
                    <a:lnTo>
                      <a:pt x="13716" y="147827"/>
                    </a:lnTo>
                    <a:lnTo>
                      <a:pt x="13716" y="1485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8" name="Google Shape;2188;p21"/>
              <p:cNvSpPr/>
              <p:nvPr/>
            </p:nvSpPr>
            <p:spPr>
              <a:xfrm>
                <a:off x="5288279" y="4752593"/>
                <a:ext cx="136525" cy="85725"/>
              </a:xfrm>
              <a:custGeom>
                <a:rect b="b" l="l" r="r" t="t"/>
                <a:pathLst>
                  <a:path extrusionOk="0" h="85725" w="136525">
                    <a:moveTo>
                      <a:pt x="0" y="56387"/>
                    </a:moveTo>
                    <a:lnTo>
                      <a:pt x="38469" y="54137"/>
                    </a:lnTo>
                    <a:lnTo>
                      <a:pt x="74735" y="37218"/>
                    </a:lnTo>
                    <a:lnTo>
                      <a:pt x="89153" y="17525"/>
                    </a:lnTo>
                    <a:lnTo>
                      <a:pt x="88391" y="9905"/>
                    </a:lnTo>
                    <a:lnTo>
                      <a:pt x="87630" y="1523"/>
                    </a:lnTo>
                    <a:lnTo>
                      <a:pt x="81533" y="0"/>
                    </a:lnTo>
                    <a:lnTo>
                      <a:pt x="73913" y="0"/>
                    </a:lnTo>
                    <a:lnTo>
                      <a:pt x="53363" y="35671"/>
                    </a:lnTo>
                    <a:lnTo>
                      <a:pt x="53721" y="47243"/>
                    </a:lnTo>
                    <a:lnTo>
                      <a:pt x="78390" y="80486"/>
                    </a:lnTo>
                    <a:lnTo>
                      <a:pt x="109073" y="85165"/>
                    </a:lnTo>
                    <a:lnTo>
                      <a:pt x="118014" y="84677"/>
                    </a:lnTo>
                    <a:lnTo>
                      <a:pt x="126813" y="83188"/>
                    </a:lnTo>
                    <a:lnTo>
                      <a:pt x="136398" y="8077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89" name="Google Shape;2189;p21"/>
            <p:cNvGrpSpPr/>
            <p:nvPr/>
          </p:nvGrpSpPr>
          <p:grpSpPr>
            <a:xfrm>
              <a:off x="5646420" y="4716017"/>
              <a:ext cx="162295" cy="139471"/>
              <a:chOff x="5646420" y="4716017"/>
              <a:chExt cx="162295" cy="139471"/>
            </a:xfrm>
          </p:grpSpPr>
          <p:sp>
            <p:nvSpPr>
              <p:cNvPr id="2190" name="Google Shape;2190;p21"/>
              <p:cNvSpPr/>
              <p:nvPr/>
            </p:nvSpPr>
            <p:spPr>
              <a:xfrm>
                <a:off x="5695188" y="4771643"/>
                <a:ext cx="0" cy="82550"/>
              </a:xfrm>
              <a:custGeom>
                <a:rect b="b" l="l" r="r" t="t"/>
                <a:pathLst>
                  <a:path extrusionOk="0" h="82550" w="120000">
                    <a:moveTo>
                      <a:pt x="0" y="0"/>
                    </a:moveTo>
                    <a:lnTo>
                      <a:pt x="0" y="16002"/>
                    </a:lnTo>
                    <a:lnTo>
                      <a:pt x="0" y="32004"/>
                    </a:lnTo>
                    <a:lnTo>
                      <a:pt x="0" y="48006"/>
                    </a:lnTo>
                    <a:lnTo>
                      <a:pt x="0" y="64008"/>
                    </a:lnTo>
                    <a:lnTo>
                      <a:pt x="0" y="70104"/>
                    </a:lnTo>
                    <a:lnTo>
                      <a:pt x="0" y="76200"/>
                    </a:lnTo>
                    <a:lnTo>
                      <a:pt x="0" y="822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1" name="Google Shape;2191;p21"/>
              <p:cNvSpPr/>
              <p:nvPr/>
            </p:nvSpPr>
            <p:spPr>
              <a:xfrm>
                <a:off x="5646420" y="471601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192" name="Google Shape;2192;p2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729452" y="4744674"/>
                <a:ext cx="79263" cy="1108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3" name="Google Shape;2193;p21"/>
            <p:cNvGrpSpPr/>
            <p:nvPr/>
          </p:nvGrpSpPr>
          <p:grpSpPr>
            <a:xfrm>
              <a:off x="6041136" y="4629886"/>
              <a:ext cx="777264" cy="203353"/>
              <a:chOff x="6041136" y="4629886"/>
              <a:chExt cx="777264" cy="203353"/>
            </a:xfrm>
          </p:grpSpPr>
          <p:sp>
            <p:nvSpPr>
              <p:cNvPr id="2194" name="Google Shape;2194;p21"/>
              <p:cNvSpPr/>
              <p:nvPr/>
            </p:nvSpPr>
            <p:spPr>
              <a:xfrm>
                <a:off x="6041136" y="4695444"/>
                <a:ext cx="72390" cy="137795"/>
              </a:xfrm>
              <a:custGeom>
                <a:rect b="b" l="l" r="r" t="t"/>
                <a:pathLst>
                  <a:path extrusionOk="0" h="137795" w="72389">
                    <a:moveTo>
                      <a:pt x="40386" y="32766"/>
                    </a:moveTo>
                    <a:lnTo>
                      <a:pt x="36742" y="25717"/>
                    </a:lnTo>
                    <a:lnTo>
                      <a:pt x="31813" y="15811"/>
                    </a:lnTo>
                    <a:lnTo>
                      <a:pt x="26027" y="6191"/>
                    </a:lnTo>
                    <a:lnTo>
                      <a:pt x="19812" y="0"/>
                    </a:lnTo>
                    <a:lnTo>
                      <a:pt x="19050" y="0"/>
                    </a:lnTo>
                    <a:lnTo>
                      <a:pt x="18288" y="0"/>
                    </a:lnTo>
                    <a:lnTo>
                      <a:pt x="17526" y="0"/>
                    </a:lnTo>
                    <a:lnTo>
                      <a:pt x="12858" y="5131"/>
                    </a:lnTo>
                    <a:lnTo>
                      <a:pt x="5048" y="51530"/>
                    </a:lnTo>
                    <a:lnTo>
                      <a:pt x="7393" y="63424"/>
                    </a:lnTo>
                    <a:lnTo>
                      <a:pt x="39850" y="92142"/>
                    </a:lnTo>
                    <a:lnTo>
                      <a:pt x="70104" y="97536"/>
                    </a:lnTo>
                    <a:lnTo>
                      <a:pt x="72390" y="105918"/>
                    </a:lnTo>
                    <a:lnTo>
                      <a:pt x="70163" y="112883"/>
                    </a:lnTo>
                    <a:lnTo>
                      <a:pt x="62579" y="118776"/>
                    </a:lnTo>
                    <a:lnTo>
                      <a:pt x="53423" y="123384"/>
                    </a:lnTo>
                    <a:lnTo>
                      <a:pt x="46482" y="126492"/>
                    </a:lnTo>
                    <a:lnTo>
                      <a:pt x="36992" y="130968"/>
                    </a:lnTo>
                    <a:lnTo>
                      <a:pt x="23145" y="136017"/>
                    </a:lnTo>
                    <a:lnTo>
                      <a:pt x="9727" y="137636"/>
                    </a:lnTo>
                    <a:lnTo>
                      <a:pt x="1524" y="131826"/>
                    </a:lnTo>
                    <a:lnTo>
                      <a:pt x="0" y="120396"/>
                    </a:lnTo>
                    <a:lnTo>
                      <a:pt x="0" y="115824"/>
                    </a:lnTo>
                    <a:lnTo>
                      <a:pt x="0" y="10820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5" name="Google Shape;2195;p21"/>
              <p:cNvSpPr/>
              <p:nvPr/>
            </p:nvSpPr>
            <p:spPr>
              <a:xfrm>
                <a:off x="6127242" y="4688586"/>
                <a:ext cx="29209" cy="128905"/>
              </a:xfrm>
              <a:custGeom>
                <a:rect b="b" l="l" r="r" t="t"/>
                <a:pathLst>
                  <a:path extrusionOk="0" h="128904" w="29210">
                    <a:moveTo>
                      <a:pt x="0" y="0"/>
                    </a:moveTo>
                    <a:lnTo>
                      <a:pt x="14573" y="38040"/>
                    </a:lnTo>
                    <a:lnTo>
                      <a:pt x="21240" y="76295"/>
                    </a:lnTo>
                    <a:lnTo>
                      <a:pt x="22776" y="88784"/>
                    </a:lnTo>
                    <a:lnTo>
                      <a:pt x="24384" y="101345"/>
                    </a:lnTo>
                    <a:lnTo>
                      <a:pt x="25527" y="108203"/>
                    </a:lnTo>
                    <a:lnTo>
                      <a:pt x="26670" y="115061"/>
                    </a:lnTo>
                    <a:lnTo>
                      <a:pt x="27813" y="121919"/>
                    </a:lnTo>
                    <a:lnTo>
                      <a:pt x="28956" y="12877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6" name="Google Shape;2196;p21"/>
              <p:cNvSpPr/>
              <p:nvPr/>
            </p:nvSpPr>
            <p:spPr>
              <a:xfrm>
                <a:off x="6125718" y="4749224"/>
                <a:ext cx="90805" cy="7620"/>
              </a:xfrm>
              <a:custGeom>
                <a:rect b="b" l="l" r="r" t="t"/>
                <a:pathLst>
                  <a:path extrusionOk="0" h="7620" w="90804">
                    <a:moveTo>
                      <a:pt x="0" y="7179"/>
                    </a:moveTo>
                    <a:lnTo>
                      <a:pt x="39862" y="1285"/>
                    </a:lnTo>
                    <a:lnTo>
                      <a:pt x="62603" y="0"/>
                    </a:lnTo>
                    <a:lnTo>
                      <a:pt x="72009" y="35"/>
                    </a:lnTo>
                    <a:lnTo>
                      <a:pt x="81414" y="214"/>
                    </a:lnTo>
                    <a:lnTo>
                      <a:pt x="90678" y="3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7" name="Google Shape;2197;p21"/>
              <p:cNvSpPr/>
              <p:nvPr/>
            </p:nvSpPr>
            <p:spPr>
              <a:xfrm>
                <a:off x="6199917" y="4731258"/>
                <a:ext cx="87630" cy="93345"/>
              </a:xfrm>
              <a:custGeom>
                <a:rect b="b" l="l" r="r" t="t"/>
                <a:pathLst>
                  <a:path extrusionOk="0" h="93345" w="87629">
                    <a:moveTo>
                      <a:pt x="63722" y="28955"/>
                    </a:moveTo>
                    <a:lnTo>
                      <a:pt x="31718" y="3047"/>
                    </a:lnTo>
                    <a:lnTo>
                      <a:pt x="24860" y="0"/>
                    </a:lnTo>
                    <a:lnTo>
                      <a:pt x="20288" y="2285"/>
                    </a:lnTo>
                    <a:lnTo>
                      <a:pt x="4798" y="40100"/>
                    </a:lnTo>
                    <a:lnTo>
                      <a:pt x="2762" y="51053"/>
                    </a:lnTo>
                    <a:lnTo>
                      <a:pt x="1059" y="60007"/>
                    </a:lnTo>
                    <a:lnTo>
                      <a:pt x="0" y="70675"/>
                    </a:lnTo>
                    <a:lnTo>
                      <a:pt x="511" y="81057"/>
                    </a:lnTo>
                    <a:lnTo>
                      <a:pt x="3524" y="89153"/>
                    </a:lnTo>
                    <a:lnTo>
                      <a:pt x="9274" y="93071"/>
                    </a:lnTo>
                    <a:lnTo>
                      <a:pt x="16382" y="93059"/>
                    </a:lnTo>
                    <a:lnTo>
                      <a:pt x="44957" y="55244"/>
                    </a:lnTo>
                    <a:lnTo>
                      <a:pt x="51244" y="29051"/>
                    </a:lnTo>
                    <a:lnTo>
                      <a:pt x="52661" y="21586"/>
                    </a:lnTo>
                    <a:lnTo>
                      <a:pt x="54578" y="14477"/>
                    </a:lnTo>
                    <a:lnTo>
                      <a:pt x="55340" y="14477"/>
                    </a:lnTo>
                    <a:lnTo>
                      <a:pt x="56257" y="23169"/>
                    </a:lnTo>
                    <a:lnTo>
                      <a:pt x="56959" y="32003"/>
                    </a:lnTo>
                    <a:lnTo>
                      <a:pt x="68472" y="70425"/>
                    </a:lnTo>
                    <a:lnTo>
                      <a:pt x="81248" y="75437"/>
                    </a:lnTo>
                    <a:lnTo>
                      <a:pt x="83534" y="76199"/>
                    </a:lnTo>
                    <a:lnTo>
                      <a:pt x="87344" y="7543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8" name="Google Shape;2198;p21"/>
              <p:cNvSpPr/>
              <p:nvPr/>
            </p:nvSpPr>
            <p:spPr>
              <a:xfrm>
                <a:off x="6308598" y="4737354"/>
                <a:ext cx="85725" cy="75565"/>
              </a:xfrm>
              <a:custGeom>
                <a:rect b="b" l="l" r="r" t="t"/>
                <a:pathLst>
                  <a:path extrusionOk="0" h="75564" w="85725">
                    <a:moveTo>
                      <a:pt x="0" y="19050"/>
                    </a:moveTo>
                    <a:lnTo>
                      <a:pt x="9144" y="60960"/>
                    </a:lnTo>
                    <a:lnTo>
                      <a:pt x="11430" y="65532"/>
                    </a:lnTo>
                    <a:lnTo>
                      <a:pt x="12192" y="67818"/>
                    </a:lnTo>
                    <a:lnTo>
                      <a:pt x="11430" y="60960"/>
                    </a:lnTo>
                    <a:lnTo>
                      <a:pt x="9906" y="54864"/>
                    </a:lnTo>
                    <a:lnTo>
                      <a:pt x="8382" y="48006"/>
                    </a:lnTo>
                    <a:lnTo>
                      <a:pt x="6762" y="39504"/>
                    </a:lnTo>
                    <a:lnTo>
                      <a:pt x="5715" y="29718"/>
                    </a:lnTo>
                    <a:lnTo>
                      <a:pt x="5810" y="19931"/>
                    </a:lnTo>
                    <a:lnTo>
                      <a:pt x="7619" y="11429"/>
                    </a:lnTo>
                    <a:lnTo>
                      <a:pt x="10667" y="3047"/>
                    </a:lnTo>
                    <a:lnTo>
                      <a:pt x="18287" y="0"/>
                    </a:lnTo>
                    <a:lnTo>
                      <a:pt x="26669" y="761"/>
                    </a:lnTo>
                    <a:lnTo>
                      <a:pt x="56042" y="28182"/>
                    </a:lnTo>
                    <a:lnTo>
                      <a:pt x="64115" y="50637"/>
                    </a:lnTo>
                    <a:lnTo>
                      <a:pt x="68580" y="61721"/>
                    </a:lnTo>
                    <a:lnTo>
                      <a:pt x="73152" y="70103"/>
                    </a:lnTo>
                    <a:lnTo>
                      <a:pt x="76962" y="72389"/>
                    </a:lnTo>
                    <a:lnTo>
                      <a:pt x="85344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9" name="Google Shape;2199;p21"/>
              <p:cNvSpPr/>
              <p:nvPr/>
            </p:nvSpPr>
            <p:spPr>
              <a:xfrm>
                <a:off x="6409944" y="4659630"/>
                <a:ext cx="227965" cy="153035"/>
              </a:xfrm>
              <a:custGeom>
                <a:rect b="b" l="l" r="r" t="t"/>
                <a:pathLst>
                  <a:path extrusionOk="0" h="153035" w="227965">
                    <a:moveTo>
                      <a:pt x="54863" y="0"/>
                    </a:moveTo>
                    <a:lnTo>
                      <a:pt x="61721" y="41148"/>
                    </a:lnTo>
                    <a:lnTo>
                      <a:pt x="64674" y="82391"/>
                    </a:lnTo>
                    <a:lnTo>
                      <a:pt x="64829" y="103191"/>
                    </a:lnTo>
                    <a:lnTo>
                      <a:pt x="64769" y="124205"/>
                    </a:lnTo>
                    <a:lnTo>
                      <a:pt x="63245" y="121157"/>
                    </a:lnTo>
                    <a:lnTo>
                      <a:pt x="60959" y="115823"/>
                    </a:lnTo>
                    <a:lnTo>
                      <a:pt x="60197" y="112014"/>
                    </a:lnTo>
                    <a:lnTo>
                      <a:pt x="57828" y="103929"/>
                    </a:lnTo>
                    <a:lnTo>
                      <a:pt x="26753" y="76711"/>
                    </a:lnTo>
                    <a:lnTo>
                      <a:pt x="2143" y="107227"/>
                    </a:lnTo>
                    <a:lnTo>
                      <a:pt x="0" y="118110"/>
                    </a:lnTo>
                    <a:lnTo>
                      <a:pt x="690" y="129647"/>
                    </a:lnTo>
                    <a:lnTo>
                      <a:pt x="4952" y="138969"/>
                    </a:lnTo>
                    <a:lnTo>
                      <a:pt x="12644" y="145863"/>
                    </a:lnTo>
                    <a:lnTo>
                      <a:pt x="23621" y="150114"/>
                    </a:lnTo>
                    <a:lnTo>
                      <a:pt x="40540" y="152804"/>
                    </a:lnTo>
                    <a:lnTo>
                      <a:pt x="57816" y="152209"/>
                    </a:lnTo>
                    <a:lnTo>
                      <a:pt x="107811" y="136421"/>
                    </a:lnTo>
                    <a:lnTo>
                      <a:pt x="151637" y="103631"/>
                    </a:lnTo>
                    <a:lnTo>
                      <a:pt x="170176" y="65912"/>
                    </a:lnTo>
                    <a:lnTo>
                      <a:pt x="162365" y="48553"/>
                    </a:lnTo>
                    <a:lnTo>
                      <a:pt x="153828" y="48767"/>
                    </a:lnTo>
                    <a:lnTo>
                      <a:pt x="123824" y="73056"/>
                    </a:lnTo>
                    <a:lnTo>
                      <a:pt x="122039" y="114740"/>
                    </a:lnTo>
                    <a:lnTo>
                      <a:pt x="163067" y="109727"/>
                    </a:lnTo>
                    <a:lnTo>
                      <a:pt x="176783" y="80771"/>
                    </a:lnTo>
                    <a:lnTo>
                      <a:pt x="176783" y="76961"/>
                    </a:lnTo>
                    <a:lnTo>
                      <a:pt x="176783" y="73151"/>
                    </a:lnTo>
                    <a:lnTo>
                      <a:pt x="176783" y="81533"/>
                    </a:lnTo>
                    <a:lnTo>
                      <a:pt x="176783" y="83057"/>
                    </a:lnTo>
                    <a:lnTo>
                      <a:pt x="177807" y="89868"/>
                    </a:lnTo>
                    <a:lnTo>
                      <a:pt x="210919" y="115693"/>
                    </a:lnTo>
                    <a:lnTo>
                      <a:pt x="219455" y="115823"/>
                    </a:lnTo>
                    <a:lnTo>
                      <a:pt x="222503" y="115823"/>
                    </a:lnTo>
                    <a:lnTo>
                      <a:pt x="224789" y="115823"/>
                    </a:lnTo>
                    <a:lnTo>
                      <a:pt x="227837" y="1158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0" name="Google Shape;2200;p21"/>
              <p:cNvSpPr/>
              <p:nvPr/>
            </p:nvSpPr>
            <p:spPr>
              <a:xfrm>
                <a:off x="6646164" y="4712970"/>
                <a:ext cx="44450" cy="70485"/>
              </a:xfrm>
              <a:custGeom>
                <a:rect b="b" l="l" r="r" t="t"/>
                <a:pathLst>
                  <a:path extrusionOk="0" h="70485" w="44450">
                    <a:moveTo>
                      <a:pt x="3809" y="48768"/>
                    </a:moveTo>
                    <a:lnTo>
                      <a:pt x="3000" y="39290"/>
                    </a:lnTo>
                    <a:lnTo>
                      <a:pt x="1904" y="30099"/>
                    </a:lnTo>
                    <a:lnTo>
                      <a:pt x="809" y="20907"/>
                    </a:lnTo>
                    <a:lnTo>
                      <a:pt x="0" y="11430"/>
                    </a:lnTo>
                    <a:lnTo>
                      <a:pt x="0" y="7620"/>
                    </a:lnTo>
                    <a:lnTo>
                      <a:pt x="761" y="4572"/>
                    </a:lnTo>
                    <a:lnTo>
                      <a:pt x="761" y="762"/>
                    </a:lnTo>
                    <a:lnTo>
                      <a:pt x="9143" y="762"/>
                    </a:lnTo>
                    <a:lnTo>
                      <a:pt x="12191" y="2286"/>
                    </a:lnTo>
                    <a:lnTo>
                      <a:pt x="35051" y="37338"/>
                    </a:lnTo>
                    <a:lnTo>
                      <a:pt x="36671" y="51530"/>
                    </a:lnTo>
                    <a:lnTo>
                      <a:pt x="36659" y="58876"/>
                    </a:lnTo>
                    <a:lnTo>
                      <a:pt x="36575" y="66294"/>
                    </a:lnTo>
                    <a:lnTo>
                      <a:pt x="36575" y="68580"/>
                    </a:lnTo>
                    <a:lnTo>
                      <a:pt x="36575" y="69342"/>
                    </a:lnTo>
                    <a:lnTo>
                      <a:pt x="35813" y="70104"/>
                    </a:lnTo>
                    <a:lnTo>
                      <a:pt x="35051" y="65532"/>
                    </a:lnTo>
                    <a:lnTo>
                      <a:pt x="35051" y="54864"/>
                    </a:lnTo>
                    <a:lnTo>
                      <a:pt x="35051" y="48768"/>
                    </a:lnTo>
                    <a:lnTo>
                      <a:pt x="35837" y="36325"/>
                    </a:lnTo>
                    <a:lnTo>
                      <a:pt x="37909" y="24098"/>
                    </a:lnTo>
                    <a:lnTo>
                      <a:pt x="40838" y="12013"/>
                    </a:lnTo>
                    <a:lnTo>
                      <a:pt x="4419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201" name="Google Shape;2201;p2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733006" y="4629886"/>
                <a:ext cx="85394" cy="159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2" name="Google Shape;2202;p21"/>
            <p:cNvGrpSpPr/>
            <p:nvPr/>
          </p:nvGrpSpPr>
          <p:grpSpPr>
            <a:xfrm>
              <a:off x="7134580" y="4619980"/>
              <a:ext cx="405339" cy="175310"/>
              <a:chOff x="7134580" y="4619980"/>
              <a:chExt cx="405339" cy="175310"/>
            </a:xfrm>
          </p:grpSpPr>
          <p:pic>
            <p:nvPicPr>
              <p:cNvPr id="2203" name="Google Shape;2203;p2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134580" y="4619980"/>
                <a:ext cx="223316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4" name="Google Shape;2204;p2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379944" y="4635947"/>
                <a:ext cx="159975" cy="1174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05" name="Google Shape;2205;p2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256250" y="5264632"/>
              <a:ext cx="320186" cy="1882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6" name="Google Shape;2206;p21"/>
            <p:cNvGrpSpPr/>
            <p:nvPr/>
          </p:nvGrpSpPr>
          <p:grpSpPr>
            <a:xfrm>
              <a:off x="5227961" y="5410174"/>
              <a:ext cx="468014" cy="276371"/>
              <a:chOff x="5227961" y="5410174"/>
              <a:chExt cx="468014" cy="276371"/>
            </a:xfrm>
          </p:grpSpPr>
          <p:pic>
            <p:nvPicPr>
              <p:cNvPr id="2207" name="Google Shape;2207;p2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227961" y="5555716"/>
                <a:ext cx="123780" cy="1308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8" name="Google Shape;2208;p2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377408" y="5537988"/>
                <a:ext cx="82346" cy="143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9" name="Google Shape;2209;p2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497328" y="5410174"/>
                <a:ext cx="198647" cy="2591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10" name="Google Shape;2210;p21"/>
            <p:cNvSpPr/>
            <p:nvPr/>
          </p:nvSpPr>
          <p:spPr>
            <a:xfrm>
              <a:off x="6129528" y="5362955"/>
              <a:ext cx="121920" cy="10160"/>
            </a:xfrm>
            <a:custGeom>
              <a:rect b="b" l="l" r="r" t="t"/>
              <a:pathLst>
                <a:path extrusionOk="0" h="10160" w="121920">
                  <a:moveTo>
                    <a:pt x="0" y="9143"/>
                  </a:moveTo>
                  <a:lnTo>
                    <a:pt x="14168" y="9560"/>
                  </a:lnTo>
                  <a:lnTo>
                    <a:pt x="28194" y="9620"/>
                  </a:lnTo>
                  <a:lnTo>
                    <a:pt x="42219" y="9251"/>
                  </a:lnTo>
                  <a:lnTo>
                    <a:pt x="56388" y="8381"/>
                  </a:lnTo>
                  <a:lnTo>
                    <a:pt x="68961" y="7584"/>
                  </a:lnTo>
                  <a:lnTo>
                    <a:pt x="81534" y="6572"/>
                  </a:lnTo>
                  <a:lnTo>
                    <a:pt x="94107" y="5703"/>
                  </a:lnTo>
                  <a:lnTo>
                    <a:pt x="106680" y="5333"/>
                  </a:lnTo>
                  <a:lnTo>
                    <a:pt x="108204" y="4571"/>
                  </a:lnTo>
                  <a:lnTo>
                    <a:pt x="121920" y="5333"/>
                  </a:lnTo>
                  <a:lnTo>
                    <a:pt x="119634" y="3047"/>
                  </a:lnTo>
                  <a:lnTo>
                    <a:pt x="118872" y="1523"/>
                  </a:lnTo>
                  <a:lnTo>
                    <a:pt x="11811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11" name="Google Shape;2211;p2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514312" y="5022316"/>
              <a:ext cx="90728" cy="1285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2" name="Google Shape;2212;p21"/>
            <p:cNvSpPr/>
            <p:nvPr/>
          </p:nvSpPr>
          <p:spPr>
            <a:xfrm>
              <a:off x="6435090" y="5225748"/>
              <a:ext cx="332740" cy="215265"/>
            </a:xfrm>
            <a:custGeom>
              <a:rect b="b" l="l" r="r" t="t"/>
              <a:pathLst>
                <a:path extrusionOk="0" h="215264" w="332740">
                  <a:moveTo>
                    <a:pt x="270510" y="3095"/>
                  </a:moveTo>
                  <a:lnTo>
                    <a:pt x="253841" y="0"/>
                  </a:lnTo>
                  <a:lnTo>
                    <a:pt x="238315" y="1190"/>
                  </a:lnTo>
                  <a:lnTo>
                    <a:pt x="222504" y="5238"/>
                  </a:lnTo>
                  <a:lnTo>
                    <a:pt x="184987" y="17299"/>
                  </a:lnTo>
                  <a:lnTo>
                    <a:pt x="145291" y="32468"/>
                  </a:lnTo>
                  <a:lnTo>
                    <a:pt x="125730" y="41195"/>
                  </a:lnTo>
                  <a:lnTo>
                    <a:pt x="118812" y="44124"/>
                  </a:lnTo>
                  <a:lnTo>
                    <a:pt x="111537" y="47482"/>
                  </a:lnTo>
                  <a:lnTo>
                    <a:pt x="105263" y="51696"/>
                  </a:lnTo>
                  <a:lnTo>
                    <a:pt x="101346" y="57197"/>
                  </a:lnTo>
                  <a:lnTo>
                    <a:pt x="110537" y="60412"/>
                  </a:lnTo>
                  <a:lnTo>
                    <a:pt x="120586" y="62341"/>
                  </a:lnTo>
                  <a:lnTo>
                    <a:pt x="130921" y="63412"/>
                  </a:lnTo>
                  <a:lnTo>
                    <a:pt x="140970" y="64055"/>
                  </a:lnTo>
                  <a:lnTo>
                    <a:pt x="159829" y="66258"/>
                  </a:lnTo>
                  <a:lnTo>
                    <a:pt x="216408" y="74723"/>
                  </a:lnTo>
                  <a:lnTo>
                    <a:pt x="263652" y="89963"/>
                  </a:lnTo>
                  <a:lnTo>
                    <a:pt x="267473" y="95726"/>
                  </a:lnTo>
                  <a:lnTo>
                    <a:pt x="265080" y="101203"/>
                  </a:lnTo>
                  <a:lnTo>
                    <a:pt x="211859" y="130492"/>
                  </a:lnTo>
                  <a:lnTo>
                    <a:pt x="167068" y="148256"/>
                  </a:lnTo>
                  <a:lnTo>
                    <a:pt x="121419" y="164306"/>
                  </a:lnTo>
                  <a:lnTo>
                    <a:pt x="76200" y="180641"/>
                  </a:lnTo>
                  <a:lnTo>
                    <a:pt x="40195" y="193690"/>
                  </a:lnTo>
                  <a:lnTo>
                    <a:pt x="5334" y="209597"/>
                  </a:lnTo>
                  <a:lnTo>
                    <a:pt x="1524" y="212645"/>
                  </a:lnTo>
                  <a:lnTo>
                    <a:pt x="0" y="212645"/>
                  </a:lnTo>
                  <a:lnTo>
                    <a:pt x="762" y="214931"/>
                  </a:lnTo>
                  <a:lnTo>
                    <a:pt x="17787" y="215014"/>
                  </a:lnTo>
                  <a:lnTo>
                    <a:pt x="34671" y="215026"/>
                  </a:lnTo>
                  <a:lnTo>
                    <a:pt x="51554" y="214610"/>
                  </a:lnTo>
                  <a:lnTo>
                    <a:pt x="68580" y="213407"/>
                  </a:lnTo>
                  <a:lnTo>
                    <a:pt x="123896" y="207073"/>
                  </a:lnTo>
                  <a:lnTo>
                    <a:pt x="179070" y="199882"/>
                  </a:lnTo>
                  <a:lnTo>
                    <a:pt x="234243" y="192405"/>
                  </a:lnTo>
                  <a:lnTo>
                    <a:pt x="289560" y="185213"/>
                  </a:lnTo>
                  <a:lnTo>
                    <a:pt x="299966" y="183963"/>
                  </a:lnTo>
                  <a:lnTo>
                    <a:pt x="310515" y="182641"/>
                  </a:lnTo>
                  <a:lnTo>
                    <a:pt x="321063" y="181463"/>
                  </a:lnTo>
                  <a:lnTo>
                    <a:pt x="331470" y="180641"/>
                  </a:lnTo>
                  <a:lnTo>
                    <a:pt x="332232" y="180641"/>
                  </a:lnTo>
                  <a:lnTo>
                    <a:pt x="325945" y="181915"/>
                  </a:lnTo>
                  <a:lnTo>
                    <a:pt x="319659" y="183403"/>
                  </a:lnTo>
                  <a:lnTo>
                    <a:pt x="313372" y="185035"/>
                  </a:lnTo>
                  <a:lnTo>
                    <a:pt x="307086" y="186737"/>
                  </a:lnTo>
                  <a:lnTo>
                    <a:pt x="302514" y="187499"/>
                  </a:lnTo>
                  <a:lnTo>
                    <a:pt x="298704" y="189023"/>
                  </a:lnTo>
                  <a:lnTo>
                    <a:pt x="294894" y="18978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6471487" y="5580888"/>
              <a:ext cx="34925" cy="54610"/>
            </a:xfrm>
            <a:custGeom>
              <a:rect b="b" l="l" r="r" t="t"/>
              <a:pathLst>
                <a:path extrusionOk="0" h="54610" w="34925">
                  <a:moveTo>
                    <a:pt x="2464" y="0"/>
                  </a:moveTo>
                  <a:lnTo>
                    <a:pt x="1357" y="7429"/>
                  </a:lnTo>
                  <a:lnTo>
                    <a:pt x="464" y="14859"/>
                  </a:lnTo>
                  <a:lnTo>
                    <a:pt x="0" y="22288"/>
                  </a:lnTo>
                  <a:lnTo>
                    <a:pt x="178" y="29718"/>
                  </a:lnTo>
                  <a:lnTo>
                    <a:pt x="940" y="35814"/>
                  </a:lnTo>
                  <a:lnTo>
                    <a:pt x="2464" y="44958"/>
                  </a:lnTo>
                  <a:lnTo>
                    <a:pt x="7036" y="49530"/>
                  </a:lnTo>
                  <a:lnTo>
                    <a:pt x="11608" y="54102"/>
                  </a:lnTo>
                  <a:lnTo>
                    <a:pt x="19990" y="53340"/>
                  </a:lnTo>
                  <a:lnTo>
                    <a:pt x="25324" y="51053"/>
                  </a:lnTo>
                  <a:lnTo>
                    <a:pt x="30658" y="47243"/>
                  </a:lnTo>
                  <a:lnTo>
                    <a:pt x="32182" y="45719"/>
                  </a:lnTo>
                  <a:lnTo>
                    <a:pt x="34468" y="4190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14" name="Google Shape;2214;p21"/>
            <p:cNvGrpSpPr/>
            <p:nvPr/>
          </p:nvGrpSpPr>
          <p:grpSpPr>
            <a:xfrm>
              <a:off x="6474713" y="5515355"/>
              <a:ext cx="207264" cy="89834"/>
              <a:chOff x="6474713" y="5515355"/>
              <a:chExt cx="207264" cy="89834"/>
            </a:xfrm>
          </p:grpSpPr>
          <p:sp>
            <p:nvSpPr>
              <p:cNvPr id="2215" name="Google Shape;2215;p21"/>
              <p:cNvSpPr/>
              <p:nvPr/>
            </p:nvSpPr>
            <p:spPr>
              <a:xfrm>
                <a:off x="6681977" y="5515355"/>
                <a:ext cx="0" cy="82550"/>
              </a:xfrm>
              <a:custGeom>
                <a:rect b="b" l="l" r="r" t="t"/>
                <a:pathLst>
                  <a:path extrusionOk="0" h="82550" w="120000">
                    <a:moveTo>
                      <a:pt x="0" y="0"/>
                    </a:moveTo>
                    <a:lnTo>
                      <a:pt x="0" y="20574"/>
                    </a:lnTo>
                    <a:lnTo>
                      <a:pt x="0" y="41148"/>
                    </a:lnTo>
                    <a:lnTo>
                      <a:pt x="0" y="61722"/>
                    </a:lnTo>
                    <a:lnTo>
                      <a:pt x="0" y="822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216" name="Google Shape;2216;p2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537934" y="5533618"/>
                <a:ext cx="89204" cy="715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7" name="Google Shape;2217;p21"/>
              <p:cNvSpPr/>
              <p:nvPr/>
            </p:nvSpPr>
            <p:spPr>
              <a:xfrm>
                <a:off x="6474713" y="5515355"/>
                <a:ext cx="22225" cy="8890"/>
              </a:xfrm>
              <a:custGeom>
                <a:rect b="b" l="l" r="r" t="t"/>
                <a:pathLst>
                  <a:path extrusionOk="0" h="8889" w="22225">
                    <a:moveTo>
                      <a:pt x="0" y="8382"/>
                    </a:moveTo>
                    <a:lnTo>
                      <a:pt x="12191" y="3048"/>
                    </a:lnTo>
                    <a:lnTo>
                      <a:pt x="14478" y="1524"/>
                    </a:lnTo>
                    <a:lnTo>
                      <a:pt x="2209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18" name="Google Shape;2218;p21"/>
            <p:cNvGrpSpPr/>
            <p:nvPr/>
          </p:nvGrpSpPr>
          <p:grpSpPr>
            <a:xfrm>
              <a:off x="6867143" y="5263134"/>
              <a:ext cx="146495" cy="160273"/>
              <a:chOff x="6867143" y="5263134"/>
              <a:chExt cx="146495" cy="160273"/>
            </a:xfrm>
          </p:grpSpPr>
          <p:sp>
            <p:nvSpPr>
              <p:cNvPr id="2219" name="Google Shape;2219;p21"/>
              <p:cNvSpPr/>
              <p:nvPr/>
            </p:nvSpPr>
            <p:spPr>
              <a:xfrm>
                <a:off x="6867143" y="5282184"/>
                <a:ext cx="99060" cy="104775"/>
              </a:xfrm>
              <a:custGeom>
                <a:rect b="b" l="l" r="r" t="t"/>
                <a:pathLst>
                  <a:path extrusionOk="0" h="104775" w="99059">
                    <a:moveTo>
                      <a:pt x="0" y="0"/>
                    </a:moveTo>
                    <a:lnTo>
                      <a:pt x="11" y="14418"/>
                    </a:lnTo>
                    <a:lnTo>
                      <a:pt x="95" y="29051"/>
                    </a:lnTo>
                    <a:lnTo>
                      <a:pt x="321" y="43826"/>
                    </a:lnTo>
                    <a:lnTo>
                      <a:pt x="762" y="58674"/>
                    </a:lnTo>
                    <a:lnTo>
                      <a:pt x="666" y="68877"/>
                    </a:lnTo>
                    <a:lnTo>
                      <a:pt x="1143" y="80867"/>
                    </a:lnTo>
                    <a:lnTo>
                      <a:pt x="3333" y="92428"/>
                    </a:lnTo>
                    <a:lnTo>
                      <a:pt x="8382" y="101346"/>
                    </a:lnTo>
                    <a:lnTo>
                      <a:pt x="14204" y="104155"/>
                    </a:lnTo>
                    <a:lnTo>
                      <a:pt x="20669" y="103251"/>
                    </a:lnTo>
                    <a:lnTo>
                      <a:pt x="45529" y="67437"/>
                    </a:lnTo>
                    <a:lnTo>
                      <a:pt x="49672" y="51863"/>
                    </a:lnTo>
                    <a:lnTo>
                      <a:pt x="54102" y="36576"/>
                    </a:lnTo>
                    <a:lnTo>
                      <a:pt x="56388" y="41148"/>
                    </a:lnTo>
                    <a:lnTo>
                      <a:pt x="57912" y="49530"/>
                    </a:lnTo>
                    <a:lnTo>
                      <a:pt x="59436" y="56388"/>
                    </a:lnTo>
                    <a:lnTo>
                      <a:pt x="80772" y="92964"/>
                    </a:lnTo>
                    <a:lnTo>
                      <a:pt x="89916" y="92202"/>
                    </a:lnTo>
                    <a:lnTo>
                      <a:pt x="93726" y="86106"/>
                    </a:lnTo>
                    <a:lnTo>
                      <a:pt x="97107" y="77438"/>
                    </a:lnTo>
                    <a:lnTo>
                      <a:pt x="98488" y="66484"/>
                    </a:lnTo>
                    <a:lnTo>
                      <a:pt x="98440" y="55245"/>
                    </a:lnTo>
                    <a:lnTo>
                      <a:pt x="97536" y="45720"/>
                    </a:lnTo>
                    <a:lnTo>
                      <a:pt x="95357" y="38731"/>
                    </a:lnTo>
                    <a:lnTo>
                      <a:pt x="92678" y="31527"/>
                    </a:lnTo>
                    <a:lnTo>
                      <a:pt x="90142" y="24181"/>
                    </a:lnTo>
                    <a:lnTo>
                      <a:pt x="88392" y="16764"/>
                    </a:lnTo>
                    <a:lnTo>
                      <a:pt x="88392" y="15240"/>
                    </a:lnTo>
                    <a:lnTo>
                      <a:pt x="88392" y="137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0" name="Google Shape;2220;p21"/>
              <p:cNvSpPr/>
              <p:nvPr/>
            </p:nvSpPr>
            <p:spPr>
              <a:xfrm>
                <a:off x="7007923" y="5371338"/>
                <a:ext cx="5715" cy="52069"/>
              </a:xfrm>
              <a:custGeom>
                <a:rect b="b" l="l" r="r" t="t"/>
                <a:pathLst>
                  <a:path extrusionOk="0" h="52070" w="5715">
                    <a:moveTo>
                      <a:pt x="5524" y="0"/>
                    </a:moveTo>
                    <a:lnTo>
                      <a:pt x="4274" y="7870"/>
                    </a:lnTo>
                    <a:lnTo>
                      <a:pt x="2952" y="15525"/>
                    </a:lnTo>
                    <a:lnTo>
                      <a:pt x="1774" y="23038"/>
                    </a:lnTo>
                    <a:lnTo>
                      <a:pt x="952" y="30480"/>
                    </a:lnTo>
                    <a:lnTo>
                      <a:pt x="547" y="37778"/>
                    </a:lnTo>
                    <a:lnTo>
                      <a:pt x="0" y="46005"/>
                    </a:lnTo>
                    <a:lnTo>
                      <a:pt x="309" y="51804"/>
                    </a:lnTo>
                    <a:lnTo>
                      <a:pt x="2476" y="51816"/>
                    </a:lnTo>
                    <a:lnTo>
                      <a:pt x="2476" y="50292"/>
                    </a:lnTo>
                    <a:lnTo>
                      <a:pt x="3238" y="49530"/>
                    </a:lnTo>
                    <a:lnTo>
                      <a:pt x="3238" y="480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1" name="Google Shape;2221;p21"/>
              <p:cNvSpPr/>
              <p:nvPr/>
            </p:nvSpPr>
            <p:spPr>
              <a:xfrm>
                <a:off x="6983729" y="5263134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22" name="Google Shape;2222;p21"/>
            <p:cNvGrpSpPr/>
            <p:nvPr/>
          </p:nvGrpSpPr>
          <p:grpSpPr>
            <a:xfrm>
              <a:off x="7126579" y="5074919"/>
              <a:ext cx="601244" cy="349783"/>
              <a:chOff x="7126579" y="5074919"/>
              <a:chExt cx="601244" cy="349783"/>
            </a:xfrm>
          </p:grpSpPr>
          <p:pic>
            <p:nvPicPr>
              <p:cNvPr id="2223" name="Google Shape;2223;p21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126579" y="5187670"/>
                <a:ext cx="172870" cy="2370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4" name="Google Shape;2224;p2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335272" y="5173954"/>
                <a:ext cx="242817" cy="2187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5" name="Google Shape;2225;p21"/>
              <p:cNvSpPr/>
              <p:nvPr/>
            </p:nvSpPr>
            <p:spPr>
              <a:xfrm>
                <a:off x="7626858" y="5074919"/>
                <a:ext cx="100965" cy="293370"/>
              </a:xfrm>
              <a:custGeom>
                <a:rect b="b" l="l" r="r" t="t"/>
                <a:pathLst>
                  <a:path extrusionOk="0" h="293370" w="100965">
                    <a:moveTo>
                      <a:pt x="0" y="0"/>
                    </a:moveTo>
                    <a:lnTo>
                      <a:pt x="44958" y="21335"/>
                    </a:lnTo>
                    <a:lnTo>
                      <a:pt x="79343" y="58673"/>
                    </a:lnTo>
                    <a:lnTo>
                      <a:pt x="98298" y="105155"/>
                    </a:lnTo>
                    <a:lnTo>
                      <a:pt x="100488" y="136683"/>
                    </a:lnTo>
                    <a:lnTo>
                      <a:pt x="98833" y="152411"/>
                    </a:lnTo>
                    <a:lnTo>
                      <a:pt x="87320" y="188940"/>
                    </a:lnTo>
                    <a:lnTo>
                      <a:pt x="66317" y="229254"/>
                    </a:lnTo>
                    <a:lnTo>
                      <a:pt x="40862" y="267366"/>
                    </a:lnTo>
                    <a:lnTo>
                      <a:pt x="25908" y="285749"/>
                    </a:lnTo>
                    <a:lnTo>
                      <a:pt x="22098" y="291083"/>
                    </a:lnTo>
                    <a:lnTo>
                      <a:pt x="21336" y="290321"/>
                    </a:lnTo>
                    <a:lnTo>
                      <a:pt x="16764" y="2933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26" name="Google Shape;2226;p21"/>
            <p:cNvGrpSpPr/>
            <p:nvPr/>
          </p:nvGrpSpPr>
          <p:grpSpPr>
            <a:xfrm>
              <a:off x="5914917" y="5951219"/>
              <a:ext cx="178924" cy="121690"/>
              <a:chOff x="5914917" y="5951219"/>
              <a:chExt cx="178924" cy="121690"/>
            </a:xfrm>
          </p:grpSpPr>
          <p:sp>
            <p:nvSpPr>
              <p:cNvPr id="2227" name="Google Shape;2227;p21"/>
              <p:cNvSpPr/>
              <p:nvPr/>
            </p:nvSpPr>
            <p:spPr>
              <a:xfrm>
                <a:off x="5914917" y="5963054"/>
                <a:ext cx="52069" cy="109855"/>
              </a:xfrm>
              <a:custGeom>
                <a:rect b="b" l="l" r="r" t="t"/>
                <a:pathLst>
                  <a:path extrusionOk="0" h="109854" w="52070">
                    <a:moveTo>
                      <a:pt x="43160" y="11787"/>
                    </a:moveTo>
                    <a:lnTo>
                      <a:pt x="36528" y="5667"/>
                    </a:lnTo>
                    <a:lnTo>
                      <a:pt x="30682" y="1119"/>
                    </a:lnTo>
                    <a:lnTo>
                      <a:pt x="24407" y="0"/>
                    </a:lnTo>
                    <a:lnTo>
                      <a:pt x="16490" y="4167"/>
                    </a:lnTo>
                    <a:lnTo>
                      <a:pt x="0" y="45755"/>
                    </a:lnTo>
                    <a:lnTo>
                      <a:pt x="1154" y="53220"/>
                    </a:lnTo>
                    <a:lnTo>
                      <a:pt x="34825" y="82081"/>
                    </a:lnTo>
                    <a:lnTo>
                      <a:pt x="43160" y="87225"/>
                    </a:lnTo>
                    <a:lnTo>
                      <a:pt x="45446" y="88749"/>
                    </a:lnTo>
                    <a:lnTo>
                      <a:pt x="51542" y="94083"/>
                    </a:lnTo>
                    <a:lnTo>
                      <a:pt x="48494" y="97893"/>
                    </a:lnTo>
                    <a:lnTo>
                      <a:pt x="11918" y="108561"/>
                    </a:lnTo>
                    <a:lnTo>
                      <a:pt x="8108" y="109323"/>
                    </a:lnTo>
                    <a:lnTo>
                      <a:pt x="3536" y="9865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8" name="Google Shape;2228;p21"/>
              <p:cNvSpPr/>
              <p:nvPr/>
            </p:nvSpPr>
            <p:spPr>
              <a:xfrm>
                <a:off x="5991606" y="5995415"/>
                <a:ext cx="3810" cy="0"/>
              </a:xfrm>
              <a:custGeom>
                <a:rect b="b" l="l" r="r" t="t"/>
                <a:pathLst>
                  <a:path extrusionOk="0" h="120000" w="3810">
                    <a:moveTo>
                      <a:pt x="0" y="0"/>
                    </a:moveTo>
                    <a:lnTo>
                      <a:pt x="1524" y="0"/>
                    </a:lnTo>
                    <a:lnTo>
                      <a:pt x="3048" y="0"/>
                    </a:lnTo>
                    <a:lnTo>
                      <a:pt x="381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9" name="Google Shape;2229;p21"/>
              <p:cNvSpPr/>
              <p:nvPr/>
            </p:nvSpPr>
            <p:spPr>
              <a:xfrm>
                <a:off x="6040088" y="5951219"/>
                <a:ext cx="46355" cy="115570"/>
              </a:xfrm>
              <a:custGeom>
                <a:rect b="b" l="l" r="r" t="t"/>
                <a:pathLst>
                  <a:path extrusionOk="0" h="115570" w="46354">
                    <a:moveTo>
                      <a:pt x="285" y="0"/>
                    </a:moveTo>
                    <a:lnTo>
                      <a:pt x="107" y="15549"/>
                    </a:lnTo>
                    <a:lnTo>
                      <a:pt x="0" y="31242"/>
                    </a:lnTo>
                    <a:lnTo>
                      <a:pt x="607" y="46934"/>
                    </a:lnTo>
                    <a:lnTo>
                      <a:pt x="7715" y="86106"/>
                    </a:lnTo>
                    <a:lnTo>
                      <a:pt x="29241" y="115062"/>
                    </a:lnTo>
                    <a:lnTo>
                      <a:pt x="35337" y="114300"/>
                    </a:lnTo>
                    <a:lnTo>
                      <a:pt x="42195" y="112776"/>
                    </a:lnTo>
                    <a:lnTo>
                      <a:pt x="43719" y="105918"/>
                    </a:lnTo>
                    <a:lnTo>
                      <a:pt x="46005" y="10134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0" name="Google Shape;2230;p21"/>
              <p:cNvSpPr/>
              <p:nvPr/>
            </p:nvSpPr>
            <p:spPr>
              <a:xfrm>
                <a:off x="6052566" y="6009131"/>
                <a:ext cx="41275" cy="3175"/>
              </a:xfrm>
              <a:custGeom>
                <a:rect b="b" l="l" r="r" t="t"/>
                <a:pathLst>
                  <a:path extrusionOk="0" h="3175" w="41275">
                    <a:moveTo>
                      <a:pt x="0" y="0"/>
                    </a:moveTo>
                    <a:lnTo>
                      <a:pt x="11251" y="2250"/>
                    </a:lnTo>
                    <a:lnTo>
                      <a:pt x="20859" y="3143"/>
                    </a:lnTo>
                    <a:lnTo>
                      <a:pt x="30325" y="2464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31" name="Google Shape;2231;p21"/>
            <p:cNvGrpSpPr/>
            <p:nvPr/>
          </p:nvGrpSpPr>
          <p:grpSpPr>
            <a:xfrm>
              <a:off x="6516624" y="5805652"/>
              <a:ext cx="238125" cy="328543"/>
              <a:chOff x="6516624" y="5805652"/>
              <a:chExt cx="238125" cy="328543"/>
            </a:xfrm>
          </p:grpSpPr>
          <p:sp>
            <p:nvSpPr>
              <p:cNvPr id="2232" name="Google Shape;2232;p21"/>
              <p:cNvSpPr/>
              <p:nvPr/>
            </p:nvSpPr>
            <p:spPr>
              <a:xfrm>
                <a:off x="6516624" y="5939885"/>
                <a:ext cx="238125" cy="194310"/>
              </a:xfrm>
              <a:custGeom>
                <a:rect b="b" l="l" r="r" t="t"/>
                <a:pathLst>
                  <a:path extrusionOk="0" h="194310" w="238125">
                    <a:moveTo>
                      <a:pt x="230124" y="1428"/>
                    </a:moveTo>
                    <a:lnTo>
                      <a:pt x="217693" y="178"/>
                    </a:lnTo>
                    <a:lnTo>
                      <a:pt x="206121" y="0"/>
                    </a:lnTo>
                    <a:lnTo>
                      <a:pt x="194548" y="1107"/>
                    </a:lnTo>
                    <a:lnTo>
                      <a:pt x="155924" y="11811"/>
                    </a:lnTo>
                    <a:lnTo>
                      <a:pt x="124206" y="25812"/>
                    </a:lnTo>
                    <a:lnTo>
                      <a:pt x="121920" y="26574"/>
                    </a:lnTo>
                    <a:lnTo>
                      <a:pt x="168009" y="42517"/>
                    </a:lnTo>
                    <a:lnTo>
                      <a:pt x="197417" y="44588"/>
                    </a:lnTo>
                    <a:lnTo>
                      <a:pt x="211836" y="45624"/>
                    </a:lnTo>
                    <a:lnTo>
                      <a:pt x="218884" y="46672"/>
                    </a:lnTo>
                    <a:lnTo>
                      <a:pt x="227647" y="48291"/>
                    </a:lnTo>
                    <a:lnTo>
                      <a:pt x="234981" y="51625"/>
                    </a:lnTo>
                    <a:lnTo>
                      <a:pt x="237744" y="57816"/>
                    </a:lnTo>
                    <a:lnTo>
                      <a:pt x="231778" y="68984"/>
                    </a:lnTo>
                    <a:lnTo>
                      <a:pt x="218598" y="79152"/>
                    </a:lnTo>
                    <a:lnTo>
                      <a:pt x="203561" y="87606"/>
                    </a:lnTo>
                    <a:lnTo>
                      <a:pt x="192024" y="93630"/>
                    </a:lnTo>
                    <a:lnTo>
                      <a:pt x="165925" y="107965"/>
                    </a:lnTo>
                    <a:lnTo>
                      <a:pt x="112299" y="134350"/>
                    </a:lnTo>
                    <a:lnTo>
                      <a:pt x="65341" y="155483"/>
                    </a:lnTo>
                    <a:lnTo>
                      <a:pt x="44767" y="164211"/>
                    </a:lnTo>
                    <a:lnTo>
                      <a:pt x="24479" y="173652"/>
                    </a:lnTo>
                    <a:lnTo>
                      <a:pt x="5334" y="184308"/>
                    </a:lnTo>
                    <a:lnTo>
                      <a:pt x="1524" y="187356"/>
                    </a:lnTo>
                    <a:lnTo>
                      <a:pt x="0" y="187356"/>
                    </a:lnTo>
                    <a:lnTo>
                      <a:pt x="0" y="191166"/>
                    </a:lnTo>
                    <a:lnTo>
                      <a:pt x="15430" y="193238"/>
                    </a:lnTo>
                    <a:lnTo>
                      <a:pt x="30861" y="194024"/>
                    </a:lnTo>
                    <a:lnTo>
                      <a:pt x="46291" y="193952"/>
                    </a:lnTo>
                    <a:lnTo>
                      <a:pt x="61722" y="193452"/>
                    </a:lnTo>
                    <a:lnTo>
                      <a:pt x="87891" y="192666"/>
                    </a:lnTo>
                    <a:lnTo>
                      <a:pt x="113919" y="190595"/>
                    </a:lnTo>
                    <a:lnTo>
                      <a:pt x="139946" y="187666"/>
                    </a:lnTo>
                    <a:lnTo>
                      <a:pt x="166116" y="184308"/>
                    </a:lnTo>
                    <a:lnTo>
                      <a:pt x="179962" y="182499"/>
                    </a:lnTo>
                    <a:lnTo>
                      <a:pt x="194024" y="180689"/>
                    </a:lnTo>
                    <a:lnTo>
                      <a:pt x="208228" y="179165"/>
                    </a:lnTo>
                    <a:lnTo>
                      <a:pt x="222504" y="178212"/>
                    </a:lnTo>
                    <a:lnTo>
                      <a:pt x="225552" y="178212"/>
                    </a:lnTo>
                    <a:lnTo>
                      <a:pt x="226314" y="178212"/>
                    </a:lnTo>
                    <a:lnTo>
                      <a:pt x="227838" y="178212"/>
                    </a:lnTo>
                    <a:lnTo>
                      <a:pt x="222504" y="179736"/>
                    </a:lnTo>
                    <a:lnTo>
                      <a:pt x="217932" y="181260"/>
                    </a:lnTo>
                    <a:lnTo>
                      <a:pt x="211836" y="18202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233" name="Google Shape;2233;p2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541744" y="5805652"/>
                <a:ext cx="112064" cy="119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4" name="Google Shape;2234;p21"/>
            <p:cNvGrpSpPr/>
            <p:nvPr/>
          </p:nvGrpSpPr>
          <p:grpSpPr>
            <a:xfrm>
              <a:off x="6547866" y="6178296"/>
              <a:ext cx="176022" cy="103886"/>
              <a:chOff x="6547866" y="6178296"/>
              <a:chExt cx="176022" cy="103886"/>
            </a:xfrm>
          </p:grpSpPr>
          <p:sp>
            <p:nvSpPr>
              <p:cNvPr id="2235" name="Google Shape;2235;p21"/>
              <p:cNvSpPr/>
              <p:nvPr/>
            </p:nvSpPr>
            <p:spPr>
              <a:xfrm>
                <a:off x="6570726" y="6236970"/>
                <a:ext cx="5080" cy="40005"/>
              </a:xfrm>
              <a:custGeom>
                <a:rect b="b" l="l" r="r" t="t"/>
                <a:pathLst>
                  <a:path extrusionOk="0" h="40004" w="5079">
                    <a:moveTo>
                      <a:pt x="4572" y="0"/>
                    </a:moveTo>
                    <a:lnTo>
                      <a:pt x="3321" y="7750"/>
                    </a:lnTo>
                    <a:lnTo>
                      <a:pt x="2000" y="15144"/>
                    </a:lnTo>
                    <a:lnTo>
                      <a:pt x="821" y="22395"/>
                    </a:lnTo>
                    <a:lnTo>
                      <a:pt x="0" y="29718"/>
                    </a:lnTo>
                    <a:lnTo>
                      <a:pt x="0" y="33528"/>
                    </a:lnTo>
                    <a:lnTo>
                      <a:pt x="0" y="36576"/>
                    </a:lnTo>
                    <a:lnTo>
                      <a:pt x="0" y="396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6" name="Google Shape;2236;p21"/>
              <p:cNvSpPr/>
              <p:nvPr/>
            </p:nvSpPr>
            <p:spPr>
              <a:xfrm>
                <a:off x="6637782" y="6263640"/>
                <a:ext cx="40005" cy="9525"/>
              </a:xfrm>
              <a:custGeom>
                <a:rect b="b" l="l" r="r" t="t"/>
                <a:pathLst>
                  <a:path extrusionOk="0" h="9525" w="40004">
                    <a:moveTo>
                      <a:pt x="0" y="9143"/>
                    </a:moveTo>
                    <a:lnTo>
                      <a:pt x="10584" y="8358"/>
                    </a:lnTo>
                    <a:lnTo>
                      <a:pt x="20097" y="6857"/>
                    </a:lnTo>
                    <a:lnTo>
                      <a:pt x="29467" y="4214"/>
                    </a:lnTo>
                    <a:lnTo>
                      <a:pt x="3962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7" name="Google Shape;2237;p21"/>
              <p:cNvSpPr/>
              <p:nvPr/>
            </p:nvSpPr>
            <p:spPr>
              <a:xfrm>
                <a:off x="6723888" y="6214872"/>
                <a:ext cx="0" cy="67310"/>
              </a:xfrm>
              <a:custGeom>
                <a:rect b="b" l="l" r="r" t="t"/>
                <a:pathLst>
                  <a:path extrusionOk="0" h="67310" w="120000">
                    <a:moveTo>
                      <a:pt x="0" y="0"/>
                    </a:moveTo>
                    <a:lnTo>
                      <a:pt x="0" y="12013"/>
                    </a:lnTo>
                    <a:lnTo>
                      <a:pt x="0" y="24098"/>
                    </a:lnTo>
                    <a:lnTo>
                      <a:pt x="0" y="36325"/>
                    </a:lnTo>
                    <a:lnTo>
                      <a:pt x="0" y="48768"/>
                    </a:lnTo>
                    <a:lnTo>
                      <a:pt x="0" y="54864"/>
                    </a:lnTo>
                    <a:lnTo>
                      <a:pt x="0" y="60960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8" name="Google Shape;2238;p21"/>
              <p:cNvSpPr/>
              <p:nvPr/>
            </p:nvSpPr>
            <p:spPr>
              <a:xfrm>
                <a:off x="6631686" y="6221730"/>
                <a:ext cx="26034" cy="6350"/>
              </a:xfrm>
              <a:custGeom>
                <a:rect b="b" l="l" r="r" t="t"/>
                <a:pathLst>
                  <a:path extrusionOk="0" h="6350" w="26034">
                    <a:moveTo>
                      <a:pt x="0" y="0"/>
                    </a:moveTo>
                    <a:lnTo>
                      <a:pt x="6405" y="1595"/>
                    </a:lnTo>
                    <a:lnTo>
                      <a:pt x="12954" y="3048"/>
                    </a:lnTo>
                    <a:lnTo>
                      <a:pt x="19502" y="4500"/>
                    </a:lnTo>
                    <a:lnTo>
                      <a:pt x="25908" y="60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9" name="Google Shape;2239;p21"/>
              <p:cNvSpPr/>
              <p:nvPr/>
            </p:nvSpPr>
            <p:spPr>
              <a:xfrm>
                <a:off x="6547866" y="617829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40" name="Google Shape;2240;p21"/>
            <p:cNvGrpSpPr/>
            <p:nvPr/>
          </p:nvGrpSpPr>
          <p:grpSpPr>
            <a:xfrm>
              <a:off x="6809837" y="5958078"/>
              <a:ext cx="134269" cy="137414"/>
              <a:chOff x="6809837" y="5958078"/>
              <a:chExt cx="134269" cy="137414"/>
            </a:xfrm>
          </p:grpSpPr>
          <p:pic>
            <p:nvPicPr>
              <p:cNvPr id="2241" name="Google Shape;2241;p2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809837" y="5978626"/>
                <a:ext cx="94765" cy="930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2" name="Google Shape;2242;p21"/>
              <p:cNvSpPr/>
              <p:nvPr/>
            </p:nvSpPr>
            <p:spPr>
              <a:xfrm>
                <a:off x="6937248" y="6054852"/>
                <a:ext cx="2540" cy="40640"/>
              </a:xfrm>
              <a:custGeom>
                <a:rect b="b" l="l" r="r" t="t"/>
                <a:pathLst>
                  <a:path extrusionOk="0" h="40639" w="2540">
                    <a:moveTo>
                      <a:pt x="2285" y="0"/>
                    </a:moveTo>
                    <a:lnTo>
                      <a:pt x="1833" y="7310"/>
                    </a:lnTo>
                    <a:lnTo>
                      <a:pt x="1523" y="14478"/>
                    </a:lnTo>
                    <a:lnTo>
                      <a:pt x="1214" y="21645"/>
                    </a:lnTo>
                    <a:lnTo>
                      <a:pt x="761" y="28956"/>
                    </a:lnTo>
                    <a:lnTo>
                      <a:pt x="642" y="32206"/>
                    </a:lnTo>
                    <a:lnTo>
                      <a:pt x="380" y="37242"/>
                    </a:lnTo>
                    <a:lnTo>
                      <a:pt x="119" y="40421"/>
                    </a:lnTo>
                    <a:lnTo>
                      <a:pt x="0" y="3810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43" name="Google Shape;2243;p21"/>
              <p:cNvSpPr/>
              <p:nvPr/>
            </p:nvSpPr>
            <p:spPr>
              <a:xfrm>
                <a:off x="6936486" y="5958078"/>
                <a:ext cx="7620" cy="10795"/>
              </a:xfrm>
              <a:custGeom>
                <a:rect b="b" l="l" r="r" t="t"/>
                <a:pathLst>
                  <a:path extrusionOk="0" h="10795" w="7620">
                    <a:moveTo>
                      <a:pt x="0" y="10668"/>
                    </a:moveTo>
                    <a:lnTo>
                      <a:pt x="2285" y="7620"/>
                    </a:lnTo>
                    <a:lnTo>
                      <a:pt x="5333" y="3810"/>
                    </a:lnTo>
                    <a:lnTo>
                      <a:pt x="761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44" name="Google Shape;2244;p21"/>
            <p:cNvGrpSpPr/>
            <p:nvPr/>
          </p:nvGrpSpPr>
          <p:grpSpPr>
            <a:xfrm>
              <a:off x="7043927" y="5939790"/>
              <a:ext cx="143764" cy="89154"/>
              <a:chOff x="7043927" y="5939790"/>
              <a:chExt cx="143764" cy="89154"/>
            </a:xfrm>
          </p:grpSpPr>
          <p:sp>
            <p:nvSpPr>
              <p:cNvPr id="2245" name="Google Shape;2245;p21"/>
              <p:cNvSpPr/>
              <p:nvPr/>
            </p:nvSpPr>
            <p:spPr>
              <a:xfrm>
                <a:off x="7043927" y="5962650"/>
                <a:ext cx="57150" cy="5080"/>
              </a:xfrm>
              <a:custGeom>
                <a:rect b="b" l="l" r="r" t="t"/>
                <a:pathLst>
                  <a:path extrusionOk="0" h="5079" w="57150">
                    <a:moveTo>
                      <a:pt x="0" y="0"/>
                    </a:moveTo>
                    <a:lnTo>
                      <a:pt x="13025" y="1988"/>
                    </a:lnTo>
                    <a:lnTo>
                      <a:pt x="25908" y="2762"/>
                    </a:lnTo>
                    <a:lnTo>
                      <a:pt x="38790" y="3107"/>
                    </a:lnTo>
                    <a:lnTo>
                      <a:pt x="51816" y="3810"/>
                    </a:lnTo>
                    <a:lnTo>
                      <a:pt x="53340" y="4572"/>
                    </a:lnTo>
                    <a:lnTo>
                      <a:pt x="54864" y="4572"/>
                    </a:lnTo>
                    <a:lnTo>
                      <a:pt x="57150" y="45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46" name="Google Shape;2246;p21"/>
              <p:cNvSpPr/>
              <p:nvPr/>
            </p:nvSpPr>
            <p:spPr>
              <a:xfrm>
                <a:off x="7062977" y="6013704"/>
                <a:ext cx="48895" cy="15240"/>
              </a:xfrm>
              <a:custGeom>
                <a:rect b="b" l="l" r="r" t="t"/>
                <a:pathLst>
                  <a:path extrusionOk="0" h="15239" w="48895">
                    <a:moveTo>
                      <a:pt x="0" y="15239"/>
                    </a:moveTo>
                    <a:lnTo>
                      <a:pt x="38862" y="4571"/>
                    </a:lnTo>
                    <a:lnTo>
                      <a:pt x="41910" y="3047"/>
                    </a:lnTo>
                    <a:lnTo>
                      <a:pt x="44958" y="1523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47" name="Google Shape;2247;p21"/>
              <p:cNvSpPr/>
              <p:nvPr/>
            </p:nvSpPr>
            <p:spPr>
              <a:xfrm>
                <a:off x="7178801" y="5939790"/>
                <a:ext cx="8890" cy="87630"/>
              </a:xfrm>
              <a:custGeom>
                <a:rect b="b" l="l" r="r" t="t"/>
                <a:pathLst>
                  <a:path extrusionOk="0" h="87629" w="8890">
                    <a:moveTo>
                      <a:pt x="8381" y="0"/>
                    </a:moveTo>
                    <a:lnTo>
                      <a:pt x="8489" y="9143"/>
                    </a:lnTo>
                    <a:lnTo>
                      <a:pt x="8667" y="18287"/>
                    </a:lnTo>
                    <a:lnTo>
                      <a:pt x="8703" y="27431"/>
                    </a:lnTo>
                    <a:lnTo>
                      <a:pt x="8381" y="36575"/>
                    </a:lnTo>
                    <a:lnTo>
                      <a:pt x="7346" y="46279"/>
                    </a:lnTo>
                    <a:lnTo>
                      <a:pt x="6381" y="55911"/>
                    </a:lnTo>
                    <a:lnTo>
                      <a:pt x="5274" y="65401"/>
                    </a:lnTo>
                    <a:lnTo>
                      <a:pt x="3809" y="74675"/>
                    </a:lnTo>
                    <a:lnTo>
                      <a:pt x="2285" y="81533"/>
                    </a:lnTo>
                    <a:lnTo>
                      <a:pt x="1523" y="83819"/>
                    </a:lnTo>
                    <a:lnTo>
                      <a:pt x="0" y="876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248" name="Google Shape;2248;p21"/>
            <p:cNvSpPr/>
            <p:nvPr/>
          </p:nvSpPr>
          <p:spPr>
            <a:xfrm>
              <a:off x="7447788" y="5930646"/>
              <a:ext cx="12700" cy="6985"/>
            </a:xfrm>
            <a:custGeom>
              <a:rect b="b" l="l" r="r" t="t"/>
              <a:pathLst>
                <a:path extrusionOk="0" h="6985" w="12700">
                  <a:moveTo>
                    <a:pt x="0" y="6857"/>
                  </a:moveTo>
                  <a:lnTo>
                    <a:pt x="3809" y="4571"/>
                  </a:lnTo>
                  <a:lnTo>
                    <a:pt x="7619" y="2285"/>
                  </a:lnTo>
                  <a:lnTo>
                    <a:pt x="12191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49" name="Google Shape;2249;p2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415758" y="6017488"/>
              <a:ext cx="79013" cy="716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0" name="Google Shape;2250;p21"/>
            <p:cNvGrpSpPr/>
            <p:nvPr/>
          </p:nvGrpSpPr>
          <p:grpSpPr>
            <a:xfrm>
              <a:off x="7686293" y="5916167"/>
              <a:ext cx="138938" cy="155702"/>
              <a:chOff x="7686293" y="5916167"/>
              <a:chExt cx="138938" cy="155702"/>
            </a:xfrm>
          </p:grpSpPr>
          <p:sp>
            <p:nvSpPr>
              <p:cNvPr id="2251" name="Google Shape;2251;p21"/>
              <p:cNvSpPr/>
              <p:nvPr/>
            </p:nvSpPr>
            <p:spPr>
              <a:xfrm>
                <a:off x="7686293" y="5939027"/>
                <a:ext cx="86360" cy="81915"/>
              </a:xfrm>
              <a:custGeom>
                <a:rect b="b" l="l" r="r" t="t"/>
                <a:pathLst>
                  <a:path extrusionOk="0" h="81914" w="86359">
                    <a:moveTo>
                      <a:pt x="4572" y="5334"/>
                    </a:moveTo>
                    <a:lnTo>
                      <a:pt x="4441" y="18490"/>
                    </a:lnTo>
                    <a:lnTo>
                      <a:pt x="4095" y="31718"/>
                    </a:lnTo>
                    <a:lnTo>
                      <a:pt x="3607" y="45088"/>
                    </a:lnTo>
                    <a:lnTo>
                      <a:pt x="3048" y="58674"/>
                    </a:lnTo>
                    <a:lnTo>
                      <a:pt x="3048" y="62484"/>
                    </a:lnTo>
                    <a:lnTo>
                      <a:pt x="0" y="80010"/>
                    </a:lnTo>
                    <a:lnTo>
                      <a:pt x="5334" y="81534"/>
                    </a:lnTo>
                    <a:lnTo>
                      <a:pt x="12322" y="81414"/>
                    </a:lnTo>
                    <a:lnTo>
                      <a:pt x="37242" y="51720"/>
                    </a:lnTo>
                    <a:lnTo>
                      <a:pt x="41683" y="43803"/>
                    </a:lnTo>
                    <a:lnTo>
                      <a:pt x="46482" y="35814"/>
                    </a:lnTo>
                    <a:lnTo>
                      <a:pt x="49530" y="32004"/>
                    </a:lnTo>
                    <a:lnTo>
                      <a:pt x="49530" y="33528"/>
                    </a:lnTo>
                    <a:lnTo>
                      <a:pt x="52578" y="32004"/>
                    </a:lnTo>
                    <a:lnTo>
                      <a:pt x="67818" y="66294"/>
                    </a:lnTo>
                    <a:lnTo>
                      <a:pt x="76200" y="66294"/>
                    </a:lnTo>
                    <a:lnTo>
                      <a:pt x="79248" y="55626"/>
                    </a:lnTo>
                    <a:lnTo>
                      <a:pt x="80772" y="48768"/>
                    </a:lnTo>
                    <a:lnTo>
                      <a:pt x="82736" y="38481"/>
                    </a:lnTo>
                    <a:lnTo>
                      <a:pt x="83343" y="28194"/>
                    </a:lnTo>
                    <a:lnTo>
                      <a:pt x="83236" y="17907"/>
                    </a:lnTo>
                    <a:lnTo>
                      <a:pt x="83058" y="7620"/>
                    </a:lnTo>
                    <a:lnTo>
                      <a:pt x="83058" y="0"/>
                    </a:lnTo>
                    <a:lnTo>
                      <a:pt x="81534" y="4572"/>
                    </a:lnTo>
                    <a:lnTo>
                      <a:pt x="86106" y="15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52" name="Google Shape;2252;p21"/>
              <p:cNvSpPr/>
              <p:nvPr/>
            </p:nvSpPr>
            <p:spPr>
              <a:xfrm>
                <a:off x="7818881" y="6004559"/>
                <a:ext cx="6350" cy="67310"/>
              </a:xfrm>
              <a:custGeom>
                <a:rect b="b" l="l" r="r" t="t"/>
                <a:pathLst>
                  <a:path extrusionOk="0" h="67310" w="6350">
                    <a:moveTo>
                      <a:pt x="4572" y="0"/>
                    </a:moveTo>
                    <a:lnTo>
                      <a:pt x="6096" y="44196"/>
                    </a:lnTo>
                    <a:lnTo>
                      <a:pt x="4572" y="51816"/>
                    </a:lnTo>
                    <a:lnTo>
                      <a:pt x="3048" y="60198"/>
                    </a:lnTo>
                    <a:lnTo>
                      <a:pt x="2286" y="63246"/>
                    </a:lnTo>
                    <a:lnTo>
                      <a:pt x="1524" y="64769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53" name="Google Shape;2253;p21"/>
              <p:cNvSpPr/>
              <p:nvPr/>
            </p:nvSpPr>
            <p:spPr>
              <a:xfrm>
                <a:off x="7802117" y="591616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254" name="Google Shape;2254;p21"/>
            <p:cNvGrpSpPr/>
            <p:nvPr/>
          </p:nvGrpSpPr>
          <p:grpSpPr>
            <a:xfrm>
              <a:off x="7916392" y="5893282"/>
              <a:ext cx="244652" cy="172262"/>
              <a:chOff x="7916392" y="5893282"/>
              <a:chExt cx="244652" cy="172262"/>
            </a:xfrm>
          </p:grpSpPr>
          <p:pic>
            <p:nvPicPr>
              <p:cNvPr id="2255" name="Google Shape;2255;p2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916392" y="5894806"/>
                <a:ext cx="108254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6" name="Google Shape;2256;p21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068542" y="5893282"/>
                <a:ext cx="92502" cy="1106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1" name="Google Shape;2261;p22"/>
          <p:cNvGrpSpPr/>
          <p:nvPr/>
        </p:nvGrpSpPr>
        <p:grpSpPr>
          <a:xfrm>
            <a:off x="1981200" y="762000"/>
            <a:ext cx="6961778" cy="3028315"/>
            <a:chOff x="3975995" y="1968982"/>
            <a:chExt cx="4971408" cy="1821333"/>
          </a:xfrm>
        </p:grpSpPr>
        <p:grpSp>
          <p:nvGrpSpPr>
            <p:cNvPr id="2262" name="Google Shape;2262;p22"/>
            <p:cNvGrpSpPr/>
            <p:nvPr/>
          </p:nvGrpSpPr>
          <p:grpSpPr>
            <a:xfrm>
              <a:off x="3975995" y="2254757"/>
              <a:ext cx="394957" cy="178333"/>
              <a:chOff x="3975995" y="2254757"/>
              <a:chExt cx="394957" cy="178333"/>
            </a:xfrm>
          </p:grpSpPr>
          <p:pic>
            <p:nvPicPr>
              <p:cNvPr id="2263" name="Google Shape;2263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75995" y="2254757"/>
                <a:ext cx="240938" cy="1783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4" name="Google Shape;2264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51934" y="2278223"/>
                <a:ext cx="119018" cy="1228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5" name="Google Shape;2265;p22"/>
            <p:cNvGrpSpPr/>
            <p:nvPr/>
          </p:nvGrpSpPr>
          <p:grpSpPr>
            <a:xfrm>
              <a:off x="4049087" y="2576284"/>
              <a:ext cx="234902" cy="174560"/>
              <a:chOff x="4049087" y="2576284"/>
              <a:chExt cx="234902" cy="174560"/>
            </a:xfrm>
          </p:grpSpPr>
          <p:pic>
            <p:nvPicPr>
              <p:cNvPr id="2266" name="Google Shape;2266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049087" y="2576284"/>
                <a:ext cx="114827" cy="174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7" name="Google Shape;2267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192022" y="2594584"/>
                <a:ext cx="91967" cy="1420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68" name="Google Shape;2268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39409" y="2417038"/>
              <a:ext cx="207469" cy="319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9" name="Google Shape;2269;p22"/>
            <p:cNvSpPr/>
            <p:nvPr/>
          </p:nvSpPr>
          <p:spPr>
            <a:xfrm>
              <a:off x="5257800" y="2378201"/>
              <a:ext cx="123189" cy="25400"/>
            </a:xfrm>
            <a:custGeom>
              <a:rect b="b" l="l" r="r" t="t"/>
              <a:pathLst>
                <a:path extrusionOk="0" h="25400" w="123189">
                  <a:moveTo>
                    <a:pt x="0" y="22860"/>
                  </a:moveTo>
                  <a:lnTo>
                    <a:pt x="762" y="22860"/>
                  </a:lnTo>
                  <a:lnTo>
                    <a:pt x="6096" y="25146"/>
                  </a:lnTo>
                  <a:lnTo>
                    <a:pt x="9906" y="24384"/>
                  </a:lnTo>
                  <a:lnTo>
                    <a:pt x="21205" y="23443"/>
                  </a:lnTo>
                  <a:lnTo>
                    <a:pt x="32289" y="22002"/>
                  </a:lnTo>
                  <a:lnTo>
                    <a:pt x="43231" y="20419"/>
                  </a:lnTo>
                  <a:lnTo>
                    <a:pt x="54102" y="19050"/>
                  </a:lnTo>
                  <a:lnTo>
                    <a:pt x="66103" y="17335"/>
                  </a:lnTo>
                  <a:lnTo>
                    <a:pt x="78105" y="15621"/>
                  </a:lnTo>
                  <a:lnTo>
                    <a:pt x="90106" y="13906"/>
                  </a:lnTo>
                  <a:lnTo>
                    <a:pt x="102107" y="12192"/>
                  </a:lnTo>
                  <a:lnTo>
                    <a:pt x="105155" y="12192"/>
                  </a:lnTo>
                  <a:lnTo>
                    <a:pt x="118872" y="12192"/>
                  </a:lnTo>
                  <a:lnTo>
                    <a:pt x="121157" y="9906"/>
                  </a:lnTo>
                  <a:lnTo>
                    <a:pt x="121920" y="9144"/>
                  </a:lnTo>
                  <a:lnTo>
                    <a:pt x="122682" y="762"/>
                  </a:lnTo>
                  <a:lnTo>
                    <a:pt x="12268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70" name="Google Shape;2270;p22"/>
            <p:cNvGrpSpPr/>
            <p:nvPr/>
          </p:nvGrpSpPr>
          <p:grpSpPr>
            <a:xfrm>
              <a:off x="6187414" y="2082425"/>
              <a:ext cx="204266" cy="392349"/>
              <a:chOff x="6187414" y="2082425"/>
              <a:chExt cx="204266" cy="392349"/>
            </a:xfrm>
          </p:grpSpPr>
          <p:pic>
            <p:nvPicPr>
              <p:cNvPr id="2271" name="Google Shape;2271;p2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187414" y="2295880"/>
                <a:ext cx="102920" cy="1788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2" name="Google Shape;2272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39992" y="2082425"/>
                <a:ext cx="151688" cy="1700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73" name="Google Shape;2273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708116" y="1968982"/>
              <a:ext cx="96824" cy="171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4" name="Google Shape;2274;p22"/>
            <p:cNvSpPr/>
            <p:nvPr/>
          </p:nvSpPr>
          <p:spPr>
            <a:xfrm>
              <a:off x="5630417" y="2238755"/>
              <a:ext cx="336550" cy="253365"/>
            </a:xfrm>
            <a:custGeom>
              <a:rect b="b" l="l" r="r" t="t"/>
              <a:pathLst>
                <a:path extrusionOk="0" h="253364" w="336550">
                  <a:moveTo>
                    <a:pt x="265938" y="0"/>
                  </a:moveTo>
                  <a:lnTo>
                    <a:pt x="219551" y="9429"/>
                  </a:lnTo>
                  <a:lnTo>
                    <a:pt x="173735" y="20574"/>
                  </a:lnTo>
                  <a:lnTo>
                    <a:pt x="134492" y="30956"/>
                  </a:lnTo>
                  <a:lnTo>
                    <a:pt x="95249" y="41910"/>
                  </a:lnTo>
                  <a:lnTo>
                    <a:pt x="87629" y="44196"/>
                  </a:lnTo>
                  <a:lnTo>
                    <a:pt x="80009" y="46482"/>
                  </a:lnTo>
                  <a:lnTo>
                    <a:pt x="72389" y="50292"/>
                  </a:lnTo>
                  <a:lnTo>
                    <a:pt x="77723" y="53340"/>
                  </a:lnTo>
                  <a:lnTo>
                    <a:pt x="88391" y="54864"/>
                  </a:lnTo>
                  <a:lnTo>
                    <a:pt x="96773" y="55626"/>
                  </a:lnTo>
                  <a:lnTo>
                    <a:pt x="116895" y="57661"/>
                  </a:lnTo>
                  <a:lnTo>
                    <a:pt x="137159" y="59340"/>
                  </a:lnTo>
                  <a:lnTo>
                    <a:pt x="157424" y="60876"/>
                  </a:lnTo>
                  <a:lnTo>
                    <a:pt x="177545" y="62484"/>
                  </a:lnTo>
                  <a:lnTo>
                    <a:pt x="215550" y="67722"/>
                  </a:lnTo>
                  <a:lnTo>
                    <a:pt x="261306" y="76759"/>
                  </a:lnTo>
                  <a:lnTo>
                    <a:pt x="284988" y="91440"/>
                  </a:lnTo>
                  <a:lnTo>
                    <a:pt x="283594" y="100369"/>
                  </a:lnTo>
                  <a:lnTo>
                    <a:pt x="275558" y="109156"/>
                  </a:lnTo>
                  <a:lnTo>
                    <a:pt x="265378" y="116514"/>
                  </a:lnTo>
                  <a:lnTo>
                    <a:pt x="257556" y="121157"/>
                  </a:lnTo>
                  <a:lnTo>
                    <a:pt x="234315" y="135040"/>
                  </a:lnTo>
                  <a:lnTo>
                    <a:pt x="210502" y="148209"/>
                  </a:lnTo>
                  <a:lnTo>
                    <a:pt x="186404" y="160805"/>
                  </a:lnTo>
                  <a:lnTo>
                    <a:pt x="162306" y="172974"/>
                  </a:lnTo>
                  <a:lnTo>
                    <a:pt x="134302" y="187130"/>
                  </a:lnTo>
                  <a:lnTo>
                    <a:pt x="106299" y="201072"/>
                  </a:lnTo>
                  <a:lnTo>
                    <a:pt x="78295" y="214872"/>
                  </a:lnTo>
                  <a:lnTo>
                    <a:pt x="50292" y="228600"/>
                  </a:lnTo>
                  <a:lnTo>
                    <a:pt x="37611" y="234326"/>
                  </a:lnTo>
                  <a:lnTo>
                    <a:pt x="24860" y="240125"/>
                  </a:lnTo>
                  <a:lnTo>
                    <a:pt x="12251" y="246066"/>
                  </a:lnTo>
                  <a:lnTo>
                    <a:pt x="0" y="252222"/>
                  </a:lnTo>
                  <a:lnTo>
                    <a:pt x="5441" y="252662"/>
                  </a:lnTo>
                  <a:lnTo>
                    <a:pt x="12668" y="252888"/>
                  </a:lnTo>
                  <a:lnTo>
                    <a:pt x="20038" y="252972"/>
                  </a:lnTo>
                  <a:lnTo>
                    <a:pt x="25908" y="252984"/>
                  </a:lnTo>
                  <a:lnTo>
                    <a:pt x="51042" y="251638"/>
                  </a:lnTo>
                  <a:lnTo>
                    <a:pt x="76104" y="249078"/>
                  </a:lnTo>
                  <a:lnTo>
                    <a:pt x="101024" y="245804"/>
                  </a:lnTo>
                  <a:lnTo>
                    <a:pt x="125730" y="242316"/>
                  </a:lnTo>
                  <a:lnTo>
                    <a:pt x="153281" y="237755"/>
                  </a:lnTo>
                  <a:lnTo>
                    <a:pt x="180975" y="233267"/>
                  </a:lnTo>
                  <a:lnTo>
                    <a:pt x="236220" y="224790"/>
                  </a:lnTo>
                  <a:lnTo>
                    <a:pt x="283083" y="219456"/>
                  </a:lnTo>
                  <a:lnTo>
                    <a:pt x="306514" y="216860"/>
                  </a:lnTo>
                  <a:lnTo>
                    <a:pt x="329946" y="214122"/>
                  </a:lnTo>
                  <a:lnTo>
                    <a:pt x="332994" y="213360"/>
                  </a:lnTo>
                  <a:lnTo>
                    <a:pt x="333756" y="213360"/>
                  </a:lnTo>
                  <a:lnTo>
                    <a:pt x="336042" y="212597"/>
                  </a:lnTo>
                  <a:lnTo>
                    <a:pt x="329184" y="213360"/>
                  </a:lnTo>
                  <a:lnTo>
                    <a:pt x="322326" y="215646"/>
                  </a:lnTo>
                  <a:lnTo>
                    <a:pt x="314706" y="217170"/>
                  </a:lnTo>
                  <a:lnTo>
                    <a:pt x="310896" y="217932"/>
                  </a:lnTo>
                  <a:lnTo>
                    <a:pt x="307086" y="218694"/>
                  </a:lnTo>
                  <a:lnTo>
                    <a:pt x="304038" y="21945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5668898" y="2649473"/>
              <a:ext cx="38100" cy="73660"/>
            </a:xfrm>
            <a:custGeom>
              <a:rect b="b" l="l" r="r" t="t"/>
              <a:pathLst>
                <a:path extrusionOk="0" h="73660" w="38100">
                  <a:moveTo>
                    <a:pt x="1904" y="0"/>
                  </a:moveTo>
                  <a:lnTo>
                    <a:pt x="1023" y="8322"/>
                  </a:lnTo>
                  <a:lnTo>
                    <a:pt x="571" y="16287"/>
                  </a:lnTo>
                  <a:lnTo>
                    <a:pt x="404" y="24110"/>
                  </a:lnTo>
                  <a:lnTo>
                    <a:pt x="380" y="32004"/>
                  </a:lnTo>
                  <a:lnTo>
                    <a:pt x="190" y="39088"/>
                  </a:lnTo>
                  <a:lnTo>
                    <a:pt x="27050" y="73152"/>
                  </a:lnTo>
                  <a:lnTo>
                    <a:pt x="30860" y="70866"/>
                  </a:lnTo>
                  <a:lnTo>
                    <a:pt x="37718" y="64007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76" name="Google Shape;2276;p22"/>
            <p:cNvGrpSpPr/>
            <p:nvPr/>
          </p:nvGrpSpPr>
          <p:grpSpPr>
            <a:xfrm>
              <a:off x="5678423" y="2591562"/>
              <a:ext cx="195834" cy="94615"/>
              <a:chOff x="5678423" y="2591562"/>
              <a:chExt cx="195834" cy="94615"/>
            </a:xfrm>
          </p:grpSpPr>
          <p:sp>
            <p:nvSpPr>
              <p:cNvPr id="2277" name="Google Shape;2277;p22"/>
              <p:cNvSpPr/>
              <p:nvPr/>
            </p:nvSpPr>
            <p:spPr>
              <a:xfrm>
                <a:off x="5866637" y="2602992"/>
                <a:ext cx="7620" cy="83185"/>
              </a:xfrm>
              <a:custGeom>
                <a:rect b="b" l="l" r="r" t="t"/>
                <a:pathLst>
                  <a:path extrusionOk="0" h="83185" w="7620">
                    <a:moveTo>
                      <a:pt x="0" y="0"/>
                    </a:moveTo>
                    <a:lnTo>
                      <a:pt x="2286" y="45720"/>
                    </a:lnTo>
                    <a:lnTo>
                      <a:pt x="6357" y="72509"/>
                    </a:lnTo>
                    <a:lnTo>
                      <a:pt x="7620" y="81534"/>
                    </a:lnTo>
                    <a:lnTo>
                      <a:pt x="7620" y="82296"/>
                    </a:lnTo>
                    <a:lnTo>
                      <a:pt x="7620" y="830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78" name="Google Shape;2278;p22"/>
              <p:cNvSpPr/>
              <p:nvPr/>
            </p:nvSpPr>
            <p:spPr>
              <a:xfrm>
                <a:off x="5768339" y="2657094"/>
                <a:ext cx="41275" cy="13970"/>
              </a:xfrm>
              <a:custGeom>
                <a:rect b="b" l="l" r="r" t="t"/>
                <a:pathLst>
                  <a:path extrusionOk="0" h="13969" w="41275">
                    <a:moveTo>
                      <a:pt x="0" y="13715"/>
                    </a:moveTo>
                    <a:lnTo>
                      <a:pt x="8572" y="11834"/>
                    </a:lnTo>
                    <a:lnTo>
                      <a:pt x="17145" y="9524"/>
                    </a:lnTo>
                    <a:lnTo>
                      <a:pt x="25717" y="6643"/>
                    </a:lnTo>
                    <a:lnTo>
                      <a:pt x="34290" y="3047"/>
                    </a:lnTo>
                    <a:lnTo>
                      <a:pt x="36576" y="2285"/>
                    </a:lnTo>
                    <a:lnTo>
                      <a:pt x="38862" y="761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79" name="Google Shape;2279;p22"/>
              <p:cNvSpPr/>
              <p:nvPr/>
            </p:nvSpPr>
            <p:spPr>
              <a:xfrm>
                <a:off x="5740907" y="2626614"/>
                <a:ext cx="40005" cy="3175"/>
              </a:xfrm>
              <a:custGeom>
                <a:rect b="b" l="l" r="r" t="t"/>
                <a:pathLst>
                  <a:path extrusionOk="0" h="3175" w="40004">
                    <a:moveTo>
                      <a:pt x="0" y="0"/>
                    </a:moveTo>
                    <a:lnTo>
                      <a:pt x="8572" y="559"/>
                    </a:lnTo>
                    <a:lnTo>
                      <a:pt x="17145" y="1047"/>
                    </a:lnTo>
                    <a:lnTo>
                      <a:pt x="25717" y="1393"/>
                    </a:lnTo>
                    <a:lnTo>
                      <a:pt x="34290" y="1523"/>
                    </a:lnTo>
                    <a:lnTo>
                      <a:pt x="37338" y="1523"/>
                    </a:lnTo>
                    <a:lnTo>
                      <a:pt x="38862" y="761"/>
                    </a:lnTo>
                    <a:lnTo>
                      <a:pt x="39624" y="30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80" name="Google Shape;2280;p22"/>
              <p:cNvSpPr/>
              <p:nvPr/>
            </p:nvSpPr>
            <p:spPr>
              <a:xfrm>
                <a:off x="5678423" y="2591562"/>
                <a:ext cx="12700" cy="0"/>
              </a:xfrm>
              <a:custGeom>
                <a:rect b="b" l="l" r="r" t="t"/>
                <a:pathLst>
                  <a:path extrusionOk="0" h="120000" w="12700">
                    <a:moveTo>
                      <a:pt x="0" y="0"/>
                    </a:moveTo>
                    <a:lnTo>
                      <a:pt x="3810" y="0"/>
                    </a:lnTo>
                    <a:lnTo>
                      <a:pt x="7620" y="0"/>
                    </a:lnTo>
                    <a:lnTo>
                      <a:pt x="1219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281" name="Google Shape;2281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556383" y="3175990"/>
              <a:ext cx="218078" cy="163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2" name="Google Shape;2282;p22"/>
            <p:cNvSpPr/>
            <p:nvPr/>
          </p:nvSpPr>
          <p:spPr>
            <a:xfrm>
              <a:off x="6122670" y="3180873"/>
              <a:ext cx="321310" cy="236854"/>
            </a:xfrm>
            <a:custGeom>
              <a:rect b="b" l="l" r="r" t="t"/>
              <a:pathLst>
                <a:path extrusionOk="0" h="236854" w="321310">
                  <a:moveTo>
                    <a:pt x="290322" y="476"/>
                  </a:moveTo>
                  <a:lnTo>
                    <a:pt x="277046" y="273"/>
                  </a:lnTo>
                  <a:lnTo>
                    <a:pt x="263556" y="0"/>
                  </a:lnTo>
                  <a:lnTo>
                    <a:pt x="249924" y="154"/>
                  </a:lnTo>
                  <a:lnTo>
                    <a:pt x="195834" y="7334"/>
                  </a:lnTo>
                  <a:lnTo>
                    <a:pt x="155448" y="15716"/>
                  </a:lnTo>
                  <a:lnTo>
                    <a:pt x="117836" y="27610"/>
                  </a:lnTo>
                  <a:lnTo>
                    <a:pt x="102870" y="37052"/>
                  </a:lnTo>
                  <a:lnTo>
                    <a:pt x="103632" y="40100"/>
                  </a:lnTo>
                  <a:lnTo>
                    <a:pt x="174783" y="56649"/>
                  </a:lnTo>
                  <a:lnTo>
                    <a:pt x="213169" y="62579"/>
                  </a:lnTo>
                  <a:lnTo>
                    <a:pt x="251269" y="69080"/>
                  </a:lnTo>
                  <a:lnTo>
                    <a:pt x="288798" y="77438"/>
                  </a:lnTo>
                  <a:lnTo>
                    <a:pt x="297180" y="79724"/>
                  </a:lnTo>
                  <a:lnTo>
                    <a:pt x="300228" y="80486"/>
                  </a:lnTo>
                  <a:lnTo>
                    <a:pt x="269748" y="112490"/>
                  </a:lnTo>
                  <a:lnTo>
                    <a:pt x="202501" y="144494"/>
                  </a:lnTo>
                  <a:lnTo>
                    <a:pt x="134112" y="174212"/>
                  </a:lnTo>
                  <a:lnTo>
                    <a:pt x="74295" y="198120"/>
                  </a:lnTo>
                  <a:lnTo>
                    <a:pt x="44315" y="209680"/>
                  </a:lnTo>
                  <a:lnTo>
                    <a:pt x="14478" y="221456"/>
                  </a:lnTo>
                  <a:lnTo>
                    <a:pt x="6096" y="225266"/>
                  </a:lnTo>
                  <a:lnTo>
                    <a:pt x="3048" y="225266"/>
                  </a:lnTo>
                  <a:lnTo>
                    <a:pt x="0" y="232124"/>
                  </a:lnTo>
                  <a:lnTo>
                    <a:pt x="14418" y="235088"/>
                  </a:lnTo>
                  <a:lnTo>
                    <a:pt x="29051" y="236410"/>
                  </a:lnTo>
                  <a:lnTo>
                    <a:pt x="43826" y="236731"/>
                  </a:lnTo>
                  <a:lnTo>
                    <a:pt x="58674" y="236696"/>
                  </a:lnTo>
                  <a:lnTo>
                    <a:pt x="118205" y="235553"/>
                  </a:lnTo>
                  <a:lnTo>
                    <a:pt x="178308" y="232124"/>
                  </a:lnTo>
                  <a:lnTo>
                    <a:pt x="211014" y="229766"/>
                  </a:lnTo>
                  <a:lnTo>
                    <a:pt x="243935" y="227552"/>
                  </a:lnTo>
                  <a:lnTo>
                    <a:pt x="276998" y="225909"/>
                  </a:lnTo>
                  <a:lnTo>
                    <a:pt x="310134" y="225266"/>
                  </a:lnTo>
                  <a:lnTo>
                    <a:pt x="316230" y="225266"/>
                  </a:lnTo>
                  <a:lnTo>
                    <a:pt x="317754" y="225266"/>
                  </a:lnTo>
                  <a:lnTo>
                    <a:pt x="320802" y="225266"/>
                  </a:lnTo>
                  <a:lnTo>
                    <a:pt x="313944" y="229838"/>
                  </a:lnTo>
                  <a:lnTo>
                    <a:pt x="307848" y="230600"/>
                  </a:lnTo>
                  <a:lnTo>
                    <a:pt x="300228" y="23288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83" name="Google Shape;2283;p22"/>
            <p:cNvGrpSpPr/>
            <p:nvPr/>
          </p:nvGrpSpPr>
          <p:grpSpPr>
            <a:xfrm>
              <a:off x="6159067" y="3509772"/>
              <a:ext cx="207823" cy="113284"/>
              <a:chOff x="6159067" y="3509772"/>
              <a:chExt cx="207823" cy="113284"/>
            </a:xfrm>
          </p:grpSpPr>
          <p:sp>
            <p:nvSpPr>
              <p:cNvPr id="2284" name="Google Shape;2284;p22"/>
              <p:cNvSpPr/>
              <p:nvPr/>
            </p:nvSpPr>
            <p:spPr>
              <a:xfrm>
                <a:off x="6159067" y="3557016"/>
                <a:ext cx="32384" cy="66040"/>
              </a:xfrm>
              <a:custGeom>
                <a:rect b="b" l="l" r="r" t="t"/>
                <a:pathLst>
                  <a:path extrusionOk="0" h="66039" w="32385">
                    <a:moveTo>
                      <a:pt x="2464" y="0"/>
                    </a:moveTo>
                    <a:lnTo>
                      <a:pt x="1357" y="8893"/>
                    </a:lnTo>
                    <a:lnTo>
                      <a:pt x="464" y="17430"/>
                    </a:lnTo>
                    <a:lnTo>
                      <a:pt x="0" y="25824"/>
                    </a:lnTo>
                    <a:lnTo>
                      <a:pt x="178" y="34290"/>
                    </a:lnTo>
                    <a:lnTo>
                      <a:pt x="178" y="42672"/>
                    </a:lnTo>
                    <a:lnTo>
                      <a:pt x="2464" y="50292"/>
                    </a:lnTo>
                    <a:lnTo>
                      <a:pt x="5512" y="58674"/>
                    </a:lnTo>
                    <a:lnTo>
                      <a:pt x="7798" y="64769"/>
                    </a:lnTo>
                    <a:lnTo>
                      <a:pt x="11608" y="65532"/>
                    </a:lnTo>
                    <a:lnTo>
                      <a:pt x="18466" y="65532"/>
                    </a:lnTo>
                    <a:lnTo>
                      <a:pt x="26086" y="65532"/>
                    </a:lnTo>
                    <a:lnTo>
                      <a:pt x="27610" y="60198"/>
                    </a:lnTo>
                    <a:lnTo>
                      <a:pt x="32182" y="541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85" name="Google Shape;2285;p22"/>
              <p:cNvSpPr/>
              <p:nvPr/>
            </p:nvSpPr>
            <p:spPr>
              <a:xfrm>
                <a:off x="6169151" y="3509772"/>
                <a:ext cx="17145" cy="1270"/>
              </a:xfrm>
              <a:custGeom>
                <a:rect b="b" l="l" r="r" t="t"/>
                <a:pathLst>
                  <a:path extrusionOk="0" h="1270" w="17145">
                    <a:moveTo>
                      <a:pt x="0" y="0"/>
                    </a:moveTo>
                    <a:lnTo>
                      <a:pt x="5334" y="0"/>
                    </a:lnTo>
                    <a:lnTo>
                      <a:pt x="10668" y="761"/>
                    </a:lnTo>
                    <a:lnTo>
                      <a:pt x="16764" y="76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286" name="Google Shape;2286;p2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226276" y="3537940"/>
                <a:ext cx="86918" cy="733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7" name="Google Shape;2287;p22"/>
              <p:cNvSpPr/>
              <p:nvPr/>
            </p:nvSpPr>
            <p:spPr>
              <a:xfrm>
                <a:off x="6361175" y="3531108"/>
                <a:ext cx="5715" cy="70485"/>
              </a:xfrm>
              <a:custGeom>
                <a:rect b="b" l="l" r="r" t="t"/>
                <a:pathLst>
                  <a:path extrusionOk="0" h="70485" w="5714">
                    <a:moveTo>
                      <a:pt x="0" y="0"/>
                    </a:moveTo>
                    <a:lnTo>
                      <a:pt x="809" y="11429"/>
                    </a:lnTo>
                    <a:lnTo>
                      <a:pt x="1905" y="22859"/>
                    </a:lnTo>
                    <a:lnTo>
                      <a:pt x="3000" y="34290"/>
                    </a:lnTo>
                    <a:lnTo>
                      <a:pt x="3810" y="45720"/>
                    </a:lnTo>
                    <a:lnTo>
                      <a:pt x="4572" y="53340"/>
                    </a:lnTo>
                    <a:lnTo>
                      <a:pt x="4572" y="61722"/>
                    </a:lnTo>
                    <a:lnTo>
                      <a:pt x="5334" y="7010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288" name="Google Shape;2288;p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220180" y="3007588"/>
              <a:ext cx="101396" cy="132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9" name="Google Shape;2289;p22"/>
            <p:cNvSpPr/>
            <p:nvPr/>
          </p:nvSpPr>
          <p:spPr>
            <a:xfrm>
              <a:off x="6625423" y="3025139"/>
              <a:ext cx="77470" cy="127000"/>
            </a:xfrm>
            <a:custGeom>
              <a:rect b="b" l="l" r="r" t="t"/>
              <a:pathLst>
                <a:path extrusionOk="0" h="127000" w="77470">
                  <a:moveTo>
                    <a:pt x="19978" y="22098"/>
                  </a:moveTo>
                  <a:lnTo>
                    <a:pt x="14644" y="67056"/>
                  </a:lnTo>
                  <a:lnTo>
                    <a:pt x="21502" y="113538"/>
                  </a:lnTo>
                  <a:lnTo>
                    <a:pt x="31408" y="126492"/>
                  </a:lnTo>
                  <a:lnTo>
                    <a:pt x="41314" y="126492"/>
                  </a:lnTo>
                  <a:lnTo>
                    <a:pt x="65627" y="94511"/>
                  </a:lnTo>
                  <a:lnTo>
                    <a:pt x="65615" y="49446"/>
                  </a:lnTo>
                  <a:lnTo>
                    <a:pt x="39600" y="10072"/>
                  </a:lnTo>
                  <a:lnTo>
                    <a:pt x="13882" y="0"/>
                  </a:lnTo>
                  <a:lnTo>
                    <a:pt x="6703" y="1297"/>
                  </a:lnTo>
                  <a:lnTo>
                    <a:pt x="2738" y="6381"/>
                  </a:lnTo>
                  <a:lnTo>
                    <a:pt x="916" y="13608"/>
                  </a:lnTo>
                  <a:lnTo>
                    <a:pt x="166" y="21336"/>
                  </a:lnTo>
                  <a:lnTo>
                    <a:pt x="0" y="29741"/>
                  </a:lnTo>
                  <a:lnTo>
                    <a:pt x="1119" y="37719"/>
                  </a:lnTo>
                  <a:lnTo>
                    <a:pt x="41314" y="56388"/>
                  </a:lnTo>
                  <a:lnTo>
                    <a:pt x="71032" y="44196"/>
                  </a:lnTo>
                  <a:lnTo>
                    <a:pt x="72556" y="43434"/>
                  </a:lnTo>
                  <a:lnTo>
                    <a:pt x="74842" y="42672"/>
                  </a:lnTo>
                  <a:lnTo>
                    <a:pt x="77128" y="4114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6589776" y="3249167"/>
              <a:ext cx="68580" cy="118745"/>
            </a:xfrm>
            <a:custGeom>
              <a:rect b="b" l="l" r="r" t="t"/>
              <a:pathLst>
                <a:path extrusionOk="0" h="118745" w="68579">
                  <a:moveTo>
                    <a:pt x="9144" y="0"/>
                  </a:moveTo>
                  <a:lnTo>
                    <a:pt x="5143" y="15537"/>
                  </a:lnTo>
                  <a:lnTo>
                    <a:pt x="2286" y="30575"/>
                  </a:lnTo>
                  <a:lnTo>
                    <a:pt x="571" y="45755"/>
                  </a:lnTo>
                  <a:lnTo>
                    <a:pt x="0" y="61722"/>
                  </a:lnTo>
                  <a:lnTo>
                    <a:pt x="11" y="73580"/>
                  </a:lnTo>
                  <a:lnTo>
                    <a:pt x="13108" y="113395"/>
                  </a:lnTo>
                  <a:lnTo>
                    <a:pt x="28086" y="118157"/>
                  </a:lnTo>
                  <a:lnTo>
                    <a:pt x="36576" y="118110"/>
                  </a:lnTo>
                  <a:lnTo>
                    <a:pt x="46720" y="115181"/>
                  </a:lnTo>
                  <a:lnTo>
                    <a:pt x="54864" y="110109"/>
                  </a:lnTo>
                  <a:lnTo>
                    <a:pt x="61864" y="103322"/>
                  </a:lnTo>
                  <a:lnTo>
                    <a:pt x="68580" y="9524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6739128" y="3111245"/>
              <a:ext cx="39370" cy="69850"/>
            </a:xfrm>
            <a:custGeom>
              <a:rect b="b" l="l" r="r" t="t"/>
              <a:pathLst>
                <a:path extrusionOk="0" h="69850" w="39370">
                  <a:moveTo>
                    <a:pt x="3048" y="0"/>
                  </a:moveTo>
                  <a:lnTo>
                    <a:pt x="2047" y="9144"/>
                  </a:lnTo>
                  <a:lnTo>
                    <a:pt x="1333" y="18288"/>
                  </a:lnTo>
                  <a:lnTo>
                    <a:pt x="904" y="27432"/>
                  </a:lnTo>
                  <a:lnTo>
                    <a:pt x="762" y="36576"/>
                  </a:lnTo>
                  <a:lnTo>
                    <a:pt x="452" y="42660"/>
                  </a:lnTo>
                  <a:lnTo>
                    <a:pt x="0" y="49815"/>
                  </a:lnTo>
                  <a:lnTo>
                    <a:pt x="119" y="56828"/>
                  </a:lnTo>
                  <a:lnTo>
                    <a:pt x="1524" y="62484"/>
                  </a:lnTo>
                  <a:lnTo>
                    <a:pt x="3810" y="68580"/>
                  </a:lnTo>
                  <a:lnTo>
                    <a:pt x="9906" y="69342"/>
                  </a:lnTo>
                  <a:lnTo>
                    <a:pt x="15240" y="69342"/>
                  </a:lnTo>
                  <a:lnTo>
                    <a:pt x="23217" y="67294"/>
                  </a:lnTo>
                  <a:lnTo>
                    <a:pt x="29337" y="62103"/>
                  </a:lnTo>
                  <a:lnTo>
                    <a:pt x="34313" y="55197"/>
                  </a:lnTo>
                  <a:lnTo>
                    <a:pt x="38862" y="4800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6757416" y="3027426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6592061" y="3248394"/>
              <a:ext cx="67310" cy="55244"/>
            </a:xfrm>
            <a:custGeom>
              <a:rect b="b" l="l" r="r" t="t"/>
              <a:pathLst>
                <a:path extrusionOk="0" h="55245" w="67309">
                  <a:moveTo>
                    <a:pt x="0" y="39635"/>
                  </a:moveTo>
                  <a:lnTo>
                    <a:pt x="3464" y="48232"/>
                  </a:lnTo>
                  <a:lnTo>
                    <a:pt x="7143" y="52970"/>
                  </a:lnTo>
                  <a:lnTo>
                    <a:pt x="12965" y="54852"/>
                  </a:lnTo>
                  <a:lnTo>
                    <a:pt x="22860" y="54875"/>
                  </a:lnTo>
                  <a:lnTo>
                    <a:pt x="32289" y="53232"/>
                  </a:lnTo>
                  <a:lnTo>
                    <a:pt x="64865" y="28301"/>
                  </a:lnTo>
                  <a:lnTo>
                    <a:pt x="66686" y="22264"/>
                  </a:lnTo>
                  <a:lnTo>
                    <a:pt x="66294" y="16013"/>
                  </a:lnTo>
                  <a:lnTo>
                    <a:pt x="37314" y="0"/>
                  </a:lnTo>
                  <a:lnTo>
                    <a:pt x="29527" y="297"/>
                  </a:lnTo>
                  <a:lnTo>
                    <a:pt x="22026" y="2166"/>
                  </a:lnTo>
                  <a:lnTo>
                    <a:pt x="15239" y="6107"/>
                  </a:lnTo>
                  <a:lnTo>
                    <a:pt x="9143" y="10679"/>
                  </a:lnTo>
                  <a:lnTo>
                    <a:pt x="6095" y="16775"/>
                  </a:lnTo>
                  <a:lnTo>
                    <a:pt x="2285" y="2363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5370611" y="2571750"/>
              <a:ext cx="1849755" cy="314960"/>
            </a:xfrm>
            <a:custGeom>
              <a:rect b="b" l="l" r="r" t="t"/>
              <a:pathLst>
                <a:path extrusionOk="0" h="314960" w="1849754">
                  <a:moveTo>
                    <a:pt x="726" y="204978"/>
                  </a:moveTo>
                  <a:lnTo>
                    <a:pt x="11120" y="241732"/>
                  </a:lnTo>
                  <a:lnTo>
                    <a:pt x="40457" y="268497"/>
                  </a:lnTo>
                  <a:lnTo>
                    <a:pt x="80581" y="291143"/>
                  </a:lnTo>
                  <a:lnTo>
                    <a:pt x="130099" y="306883"/>
                  </a:lnTo>
                  <a:lnTo>
                    <a:pt x="186725" y="313717"/>
                  </a:lnTo>
                  <a:lnTo>
                    <a:pt x="215610" y="314706"/>
                  </a:lnTo>
                  <a:lnTo>
                    <a:pt x="251567" y="313884"/>
                  </a:lnTo>
                  <a:lnTo>
                    <a:pt x="321480" y="304526"/>
                  </a:lnTo>
                  <a:lnTo>
                    <a:pt x="400764" y="284335"/>
                  </a:lnTo>
                  <a:lnTo>
                    <a:pt x="444691" y="271265"/>
                  </a:lnTo>
                  <a:lnTo>
                    <a:pt x="488473" y="257684"/>
                  </a:lnTo>
                  <a:lnTo>
                    <a:pt x="532218" y="244065"/>
                  </a:lnTo>
                  <a:lnTo>
                    <a:pt x="576036" y="230886"/>
                  </a:lnTo>
                  <a:lnTo>
                    <a:pt x="622589" y="217050"/>
                  </a:lnTo>
                  <a:lnTo>
                    <a:pt x="669571" y="204216"/>
                  </a:lnTo>
                  <a:lnTo>
                    <a:pt x="716839" y="192524"/>
                  </a:lnTo>
                  <a:lnTo>
                    <a:pt x="764250" y="182118"/>
                  </a:lnTo>
                  <a:lnTo>
                    <a:pt x="810672" y="172926"/>
                  </a:lnTo>
                  <a:lnTo>
                    <a:pt x="857309" y="165163"/>
                  </a:lnTo>
                  <a:lnTo>
                    <a:pt x="904089" y="159400"/>
                  </a:lnTo>
                  <a:lnTo>
                    <a:pt x="950940" y="156210"/>
                  </a:lnTo>
                  <a:lnTo>
                    <a:pt x="993790" y="155412"/>
                  </a:lnTo>
                  <a:lnTo>
                    <a:pt x="1036570" y="156686"/>
                  </a:lnTo>
                  <a:lnTo>
                    <a:pt x="1079206" y="160389"/>
                  </a:lnTo>
                  <a:lnTo>
                    <a:pt x="1121628" y="166878"/>
                  </a:lnTo>
                  <a:lnTo>
                    <a:pt x="1185064" y="182499"/>
                  </a:lnTo>
                  <a:lnTo>
                    <a:pt x="1245072" y="207264"/>
                  </a:lnTo>
                  <a:lnTo>
                    <a:pt x="1288577" y="234267"/>
                  </a:lnTo>
                  <a:lnTo>
                    <a:pt x="1301460" y="249174"/>
                  </a:lnTo>
                  <a:lnTo>
                    <a:pt x="1302222" y="250698"/>
                  </a:lnTo>
                  <a:lnTo>
                    <a:pt x="1304508" y="243078"/>
                  </a:lnTo>
                  <a:lnTo>
                    <a:pt x="1307556" y="236220"/>
                  </a:lnTo>
                  <a:lnTo>
                    <a:pt x="1336226" y="196500"/>
                  </a:lnTo>
                  <a:lnTo>
                    <a:pt x="1368516" y="169926"/>
                  </a:lnTo>
                  <a:lnTo>
                    <a:pt x="1408330" y="149352"/>
                  </a:lnTo>
                  <a:lnTo>
                    <a:pt x="1451574" y="135636"/>
                  </a:lnTo>
                  <a:lnTo>
                    <a:pt x="1497770" y="126492"/>
                  </a:lnTo>
                  <a:lnTo>
                    <a:pt x="1544538" y="121920"/>
                  </a:lnTo>
                  <a:lnTo>
                    <a:pt x="1567386" y="121598"/>
                  </a:lnTo>
                  <a:lnTo>
                    <a:pt x="1590163" y="121634"/>
                  </a:lnTo>
                  <a:lnTo>
                    <a:pt x="1612796" y="121812"/>
                  </a:lnTo>
                  <a:lnTo>
                    <a:pt x="1635216" y="121920"/>
                  </a:lnTo>
                  <a:lnTo>
                    <a:pt x="1666303" y="122443"/>
                  </a:lnTo>
                  <a:lnTo>
                    <a:pt x="1697605" y="123253"/>
                  </a:lnTo>
                  <a:lnTo>
                    <a:pt x="1728763" y="123205"/>
                  </a:lnTo>
                  <a:lnTo>
                    <a:pt x="1775043" y="118586"/>
                  </a:lnTo>
                  <a:lnTo>
                    <a:pt x="1819620" y="100584"/>
                  </a:lnTo>
                  <a:lnTo>
                    <a:pt x="1848576" y="60198"/>
                  </a:lnTo>
                  <a:lnTo>
                    <a:pt x="1849671" y="47767"/>
                  </a:lnTo>
                  <a:lnTo>
                    <a:pt x="1848766" y="35623"/>
                  </a:lnTo>
                  <a:lnTo>
                    <a:pt x="1846433" y="23764"/>
                  </a:lnTo>
                  <a:lnTo>
                    <a:pt x="1843242" y="12192"/>
                  </a:lnTo>
                  <a:lnTo>
                    <a:pt x="1841718" y="8382"/>
                  </a:lnTo>
                  <a:lnTo>
                    <a:pt x="1840194" y="3810"/>
                  </a:lnTo>
                  <a:lnTo>
                    <a:pt x="183943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295" name="Google Shape;2295;p22"/>
            <p:cNvGrpSpPr/>
            <p:nvPr/>
          </p:nvGrpSpPr>
          <p:grpSpPr>
            <a:xfrm>
              <a:off x="7674076" y="2388082"/>
              <a:ext cx="326923" cy="136448"/>
              <a:chOff x="7674076" y="2388082"/>
              <a:chExt cx="326923" cy="136448"/>
            </a:xfrm>
          </p:grpSpPr>
          <p:sp>
            <p:nvSpPr>
              <p:cNvPr id="2296" name="Google Shape;2296;p22"/>
              <p:cNvSpPr/>
              <p:nvPr/>
            </p:nvSpPr>
            <p:spPr>
              <a:xfrm>
                <a:off x="7734299" y="2442971"/>
                <a:ext cx="266700" cy="18415"/>
              </a:xfrm>
              <a:custGeom>
                <a:rect b="b" l="l" r="r" t="t"/>
                <a:pathLst>
                  <a:path extrusionOk="0" h="18414" w="266700">
                    <a:moveTo>
                      <a:pt x="0" y="16001"/>
                    </a:moveTo>
                    <a:lnTo>
                      <a:pt x="22740" y="17609"/>
                    </a:lnTo>
                    <a:lnTo>
                      <a:pt x="45339" y="18002"/>
                    </a:lnTo>
                    <a:lnTo>
                      <a:pt x="67937" y="17395"/>
                    </a:lnTo>
                    <a:lnTo>
                      <a:pt x="90678" y="16001"/>
                    </a:lnTo>
                    <a:lnTo>
                      <a:pt x="117538" y="13918"/>
                    </a:lnTo>
                    <a:lnTo>
                      <a:pt x="144399" y="11334"/>
                    </a:lnTo>
                    <a:lnTo>
                      <a:pt x="171259" y="8608"/>
                    </a:lnTo>
                    <a:lnTo>
                      <a:pt x="198120" y="6095"/>
                    </a:lnTo>
                    <a:lnTo>
                      <a:pt x="213669" y="4833"/>
                    </a:lnTo>
                    <a:lnTo>
                      <a:pt x="229362" y="3428"/>
                    </a:lnTo>
                    <a:lnTo>
                      <a:pt x="245054" y="2024"/>
                    </a:lnTo>
                    <a:lnTo>
                      <a:pt x="260604" y="761"/>
                    </a:lnTo>
                    <a:lnTo>
                      <a:pt x="262890" y="761"/>
                    </a:lnTo>
                    <a:lnTo>
                      <a:pt x="264414" y="761"/>
                    </a:lnTo>
                    <a:lnTo>
                      <a:pt x="266700" y="761"/>
                    </a:lnTo>
                    <a:lnTo>
                      <a:pt x="249174" y="0"/>
                    </a:lnTo>
                    <a:lnTo>
                      <a:pt x="24841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297" name="Google Shape;2297;p2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74076" y="2388082"/>
                <a:ext cx="180644" cy="1364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8" name="Google Shape;2298;p22"/>
            <p:cNvGrpSpPr/>
            <p:nvPr/>
          </p:nvGrpSpPr>
          <p:grpSpPr>
            <a:xfrm>
              <a:off x="8184616" y="2256853"/>
              <a:ext cx="438557" cy="276821"/>
              <a:chOff x="8184616" y="2256853"/>
              <a:chExt cx="438557" cy="276821"/>
            </a:xfrm>
          </p:grpSpPr>
          <p:pic>
            <p:nvPicPr>
              <p:cNvPr id="2299" name="Google Shape;2299;p2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184616" y="2343886"/>
                <a:ext cx="121208" cy="189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0" name="Google Shape;2300;p2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349208" y="2308072"/>
                <a:ext cx="174870" cy="2252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1" name="Google Shape;2301;p22"/>
              <p:cNvSpPr/>
              <p:nvPr/>
            </p:nvSpPr>
            <p:spPr>
              <a:xfrm>
                <a:off x="8537448" y="2256853"/>
                <a:ext cx="85725" cy="262890"/>
              </a:xfrm>
              <a:custGeom>
                <a:rect b="b" l="l" r="r" t="t"/>
                <a:pathLst>
                  <a:path extrusionOk="0" h="262889" w="85725">
                    <a:moveTo>
                      <a:pt x="0" y="2476"/>
                    </a:moveTo>
                    <a:lnTo>
                      <a:pt x="10572" y="523"/>
                    </a:lnTo>
                    <a:lnTo>
                      <a:pt x="20002" y="0"/>
                    </a:lnTo>
                    <a:lnTo>
                      <a:pt x="29146" y="2047"/>
                    </a:lnTo>
                    <a:lnTo>
                      <a:pt x="60388" y="32670"/>
                    </a:lnTo>
                    <a:lnTo>
                      <a:pt x="79771" y="83950"/>
                    </a:lnTo>
                    <a:lnTo>
                      <a:pt x="84629" y="127075"/>
                    </a:lnTo>
                    <a:lnTo>
                      <a:pt x="85344" y="148780"/>
                    </a:lnTo>
                    <a:lnTo>
                      <a:pt x="85248" y="164770"/>
                    </a:lnTo>
                    <a:lnTo>
                      <a:pt x="79248" y="212026"/>
                    </a:lnTo>
                    <a:lnTo>
                      <a:pt x="57745" y="250186"/>
                    </a:lnTo>
                    <a:lnTo>
                      <a:pt x="32766" y="262318"/>
                    </a:lnTo>
                    <a:lnTo>
                      <a:pt x="29718" y="262318"/>
                    </a:lnTo>
                    <a:lnTo>
                      <a:pt x="25146" y="2623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302" name="Google Shape;2302;p2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561449" y="2245969"/>
              <a:ext cx="202087" cy="217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3" name="Google Shape;2303;p22"/>
            <p:cNvSpPr/>
            <p:nvPr/>
          </p:nvSpPr>
          <p:spPr>
            <a:xfrm>
              <a:off x="6035040" y="3733800"/>
              <a:ext cx="1191895" cy="56515"/>
            </a:xfrm>
            <a:custGeom>
              <a:rect b="b" l="l" r="r" t="t"/>
              <a:pathLst>
                <a:path extrusionOk="0" h="56514" w="1191895">
                  <a:moveTo>
                    <a:pt x="12953" y="53339"/>
                  </a:moveTo>
                  <a:lnTo>
                    <a:pt x="5250" y="48696"/>
                  </a:lnTo>
                  <a:lnTo>
                    <a:pt x="2762" y="47053"/>
                  </a:lnTo>
                  <a:lnTo>
                    <a:pt x="2131" y="46267"/>
                  </a:lnTo>
                  <a:lnTo>
                    <a:pt x="0" y="44195"/>
                  </a:lnTo>
                  <a:lnTo>
                    <a:pt x="4571" y="44957"/>
                  </a:lnTo>
                  <a:lnTo>
                    <a:pt x="7619" y="46481"/>
                  </a:lnTo>
                  <a:lnTo>
                    <a:pt x="12953" y="47243"/>
                  </a:lnTo>
                  <a:lnTo>
                    <a:pt x="61721" y="54101"/>
                  </a:lnTo>
                  <a:lnTo>
                    <a:pt x="110585" y="56102"/>
                  </a:lnTo>
                  <a:lnTo>
                    <a:pt x="160019" y="56387"/>
                  </a:lnTo>
                  <a:lnTo>
                    <a:pt x="203465" y="56340"/>
                  </a:lnTo>
                  <a:lnTo>
                    <a:pt x="246983" y="56006"/>
                  </a:lnTo>
                  <a:lnTo>
                    <a:pt x="290643" y="55102"/>
                  </a:lnTo>
                  <a:lnTo>
                    <a:pt x="334517" y="53339"/>
                  </a:lnTo>
                  <a:lnTo>
                    <a:pt x="373499" y="51625"/>
                  </a:lnTo>
                  <a:lnTo>
                    <a:pt x="412622" y="49910"/>
                  </a:lnTo>
                  <a:lnTo>
                    <a:pt x="451746" y="48196"/>
                  </a:lnTo>
                  <a:lnTo>
                    <a:pt x="490727" y="46481"/>
                  </a:lnTo>
                  <a:lnTo>
                    <a:pt x="541579" y="44184"/>
                  </a:lnTo>
                  <a:lnTo>
                    <a:pt x="592359" y="41814"/>
                  </a:lnTo>
                  <a:lnTo>
                    <a:pt x="642997" y="39302"/>
                  </a:lnTo>
                  <a:lnTo>
                    <a:pt x="693419" y="36575"/>
                  </a:lnTo>
                  <a:lnTo>
                    <a:pt x="748153" y="32706"/>
                  </a:lnTo>
                  <a:lnTo>
                    <a:pt x="802671" y="29051"/>
                  </a:lnTo>
                  <a:lnTo>
                    <a:pt x="857047" y="25538"/>
                  </a:lnTo>
                  <a:lnTo>
                    <a:pt x="911351" y="22097"/>
                  </a:lnTo>
                  <a:lnTo>
                    <a:pt x="951809" y="19704"/>
                  </a:lnTo>
                  <a:lnTo>
                    <a:pt x="992123" y="17240"/>
                  </a:lnTo>
                  <a:lnTo>
                    <a:pt x="1032438" y="14918"/>
                  </a:lnTo>
                  <a:lnTo>
                    <a:pt x="1072895" y="12953"/>
                  </a:lnTo>
                  <a:lnTo>
                    <a:pt x="1119377" y="11239"/>
                  </a:lnTo>
                  <a:lnTo>
                    <a:pt x="1165859" y="10667"/>
                  </a:lnTo>
                  <a:lnTo>
                    <a:pt x="1173479" y="10667"/>
                  </a:lnTo>
                  <a:lnTo>
                    <a:pt x="1181099" y="10667"/>
                  </a:lnTo>
                  <a:lnTo>
                    <a:pt x="1188719" y="10667"/>
                  </a:lnTo>
                  <a:lnTo>
                    <a:pt x="1191767" y="10667"/>
                  </a:lnTo>
                  <a:lnTo>
                    <a:pt x="1191005" y="10667"/>
                  </a:lnTo>
                  <a:lnTo>
                    <a:pt x="1172182" y="9751"/>
                  </a:lnTo>
                  <a:lnTo>
                    <a:pt x="1154144" y="7334"/>
                  </a:lnTo>
                  <a:lnTo>
                    <a:pt x="1136249" y="3917"/>
                  </a:lnTo>
                  <a:lnTo>
                    <a:pt x="111785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6898385" y="3279647"/>
              <a:ext cx="90805" cy="8255"/>
            </a:xfrm>
            <a:custGeom>
              <a:rect b="b" l="l" r="r" t="t"/>
              <a:pathLst>
                <a:path extrusionOk="0" h="8254" w="90804">
                  <a:moveTo>
                    <a:pt x="0" y="4572"/>
                  </a:moveTo>
                  <a:lnTo>
                    <a:pt x="12001" y="6226"/>
                  </a:lnTo>
                  <a:lnTo>
                    <a:pt x="24003" y="7524"/>
                  </a:lnTo>
                  <a:lnTo>
                    <a:pt x="36004" y="8108"/>
                  </a:lnTo>
                  <a:lnTo>
                    <a:pt x="48006" y="7620"/>
                  </a:lnTo>
                  <a:lnTo>
                    <a:pt x="56709" y="6798"/>
                  </a:lnTo>
                  <a:lnTo>
                    <a:pt x="65627" y="5619"/>
                  </a:lnTo>
                  <a:lnTo>
                    <a:pt x="74687" y="4298"/>
                  </a:lnTo>
                  <a:lnTo>
                    <a:pt x="83820" y="3048"/>
                  </a:lnTo>
                  <a:lnTo>
                    <a:pt x="90678" y="1524"/>
                  </a:lnTo>
                  <a:lnTo>
                    <a:pt x="89154" y="4572"/>
                  </a:lnTo>
                  <a:lnTo>
                    <a:pt x="84582" y="2286"/>
                  </a:lnTo>
                  <a:lnTo>
                    <a:pt x="83820" y="1524"/>
                  </a:lnTo>
                  <a:lnTo>
                    <a:pt x="82296" y="762"/>
                  </a:lnTo>
                  <a:lnTo>
                    <a:pt x="8077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7143750" y="3208782"/>
              <a:ext cx="5715" cy="119380"/>
            </a:xfrm>
            <a:custGeom>
              <a:rect b="b" l="l" r="r" t="t"/>
              <a:pathLst>
                <a:path extrusionOk="0" h="119379" w="5715">
                  <a:moveTo>
                    <a:pt x="3809" y="0"/>
                  </a:moveTo>
                  <a:lnTo>
                    <a:pt x="1607" y="10275"/>
                  </a:lnTo>
                  <a:lnTo>
                    <a:pt x="476" y="19907"/>
                  </a:lnTo>
                  <a:lnTo>
                    <a:pt x="59" y="29682"/>
                  </a:lnTo>
                  <a:lnTo>
                    <a:pt x="0" y="40386"/>
                  </a:lnTo>
                  <a:lnTo>
                    <a:pt x="380" y="53411"/>
                  </a:lnTo>
                  <a:lnTo>
                    <a:pt x="1333" y="66294"/>
                  </a:lnTo>
                  <a:lnTo>
                    <a:pt x="2571" y="79176"/>
                  </a:lnTo>
                  <a:lnTo>
                    <a:pt x="3809" y="92202"/>
                  </a:lnTo>
                  <a:lnTo>
                    <a:pt x="4369" y="98940"/>
                  </a:lnTo>
                  <a:lnTo>
                    <a:pt x="4857" y="105537"/>
                  </a:lnTo>
                  <a:lnTo>
                    <a:pt x="5203" y="112133"/>
                  </a:lnTo>
                  <a:lnTo>
                    <a:pt x="5333" y="11887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06" name="Google Shape;2306;p2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383754" y="3262096"/>
              <a:ext cx="155498" cy="83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7" name="Google Shape;2307;p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585112" y="3196564"/>
              <a:ext cx="125590" cy="123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8" name="Google Shape;2308;p22"/>
            <p:cNvGrpSpPr/>
            <p:nvPr/>
          </p:nvGrpSpPr>
          <p:grpSpPr>
            <a:xfrm>
              <a:off x="8109203" y="3177540"/>
              <a:ext cx="247650" cy="125095"/>
              <a:chOff x="8109203" y="3177540"/>
              <a:chExt cx="247650" cy="125095"/>
            </a:xfrm>
          </p:grpSpPr>
          <p:sp>
            <p:nvSpPr>
              <p:cNvPr id="2309" name="Google Shape;2309;p22"/>
              <p:cNvSpPr/>
              <p:nvPr/>
            </p:nvSpPr>
            <p:spPr>
              <a:xfrm>
                <a:off x="8132063" y="3244596"/>
                <a:ext cx="224790" cy="9525"/>
              </a:xfrm>
              <a:custGeom>
                <a:rect b="b" l="l" r="r" t="t"/>
                <a:pathLst>
                  <a:path extrusionOk="0" h="9525" w="224790">
                    <a:moveTo>
                      <a:pt x="0" y="6096"/>
                    </a:moveTo>
                    <a:lnTo>
                      <a:pt x="15323" y="7858"/>
                    </a:lnTo>
                    <a:lnTo>
                      <a:pt x="30575" y="8763"/>
                    </a:lnTo>
                    <a:lnTo>
                      <a:pt x="45970" y="9096"/>
                    </a:lnTo>
                    <a:lnTo>
                      <a:pt x="61722" y="9144"/>
                    </a:lnTo>
                    <a:lnTo>
                      <a:pt x="84010" y="9001"/>
                    </a:lnTo>
                    <a:lnTo>
                      <a:pt x="106299" y="8572"/>
                    </a:lnTo>
                    <a:lnTo>
                      <a:pt x="128587" y="7858"/>
                    </a:lnTo>
                    <a:lnTo>
                      <a:pt x="150876" y="6858"/>
                    </a:lnTo>
                    <a:lnTo>
                      <a:pt x="166187" y="6298"/>
                    </a:lnTo>
                    <a:lnTo>
                      <a:pt x="181356" y="5810"/>
                    </a:lnTo>
                    <a:lnTo>
                      <a:pt x="196524" y="5464"/>
                    </a:lnTo>
                    <a:lnTo>
                      <a:pt x="211836" y="5334"/>
                    </a:lnTo>
                    <a:lnTo>
                      <a:pt x="216408" y="5334"/>
                    </a:lnTo>
                    <a:lnTo>
                      <a:pt x="220979" y="5334"/>
                    </a:lnTo>
                    <a:lnTo>
                      <a:pt x="224790" y="5334"/>
                    </a:lnTo>
                    <a:lnTo>
                      <a:pt x="217598" y="4929"/>
                    </a:lnTo>
                    <a:lnTo>
                      <a:pt x="210693" y="3810"/>
                    </a:lnTo>
                    <a:lnTo>
                      <a:pt x="203787" y="2119"/>
                    </a:lnTo>
                    <a:lnTo>
                      <a:pt x="19659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10" name="Google Shape;2310;p22"/>
              <p:cNvSpPr/>
              <p:nvPr/>
            </p:nvSpPr>
            <p:spPr>
              <a:xfrm>
                <a:off x="8109203" y="3177540"/>
                <a:ext cx="127635" cy="125095"/>
              </a:xfrm>
              <a:custGeom>
                <a:rect b="b" l="l" r="r" t="t"/>
                <a:pathLst>
                  <a:path extrusionOk="0" h="125095" w="127634">
                    <a:moveTo>
                      <a:pt x="127253" y="0"/>
                    </a:moveTo>
                    <a:lnTo>
                      <a:pt x="115871" y="6893"/>
                    </a:lnTo>
                    <a:lnTo>
                      <a:pt x="105346" y="14001"/>
                    </a:lnTo>
                    <a:lnTo>
                      <a:pt x="95107" y="21538"/>
                    </a:lnTo>
                    <a:lnTo>
                      <a:pt x="84581" y="29718"/>
                    </a:lnTo>
                    <a:lnTo>
                      <a:pt x="71878" y="39183"/>
                    </a:lnTo>
                    <a:lnTo>
                      <a:pt x="58959" y="48291"/>
                    </a:lnTo>
                    <a:lnTo>
                      <a:pt x="45898" y="57257"/>
                    </a:lnTo>
                    <a:lnTo>
                      <a:pt x="32765" y="66294"/>
                    </a:lnTo>
                    <a:lnTo>
                      <a:pt x="25455" y="70985"/>
                    </a:lnTo>
                    <a:lnTo>
                      <a:pt x="18287" y="75819"/>
                    </a:lnTo>
                    <a:lnTo>
                      <a:pt x="11120" y="80652"/>
                    </a:lnTo>
                    <a:lnTo>
                      <a:pt x="3809" y="85344"/>
                    </a:lnTo>
                    <a:lnTo>
                      <a:pt x="0" y="87630"/>
                    </a:lnTo>
                    <a:lnTo>
                      <a:pt x="2285" y="86868"/>
                    </a:lnTo>
                    <a:lnTo>
                      <a:pt x="1523" y="88392"/>
                    </a:lnTo>
                    <a:lnTo>
                      <a:pt x="9072" y="90558"/>
                    </a:lnTo>
                    <a:lnTo>
                      <a:pt x="16763" y="92583"/>
                    </a:lnTo>
                    <a:lnTo>
                      <a:pt x="24455" y="94607"/>
                    </a:lnTo>
                    <a:lnTo>
                      <a:pt x="32003" y="96774"/>
                    </a:lnTo>
                    <a:lnTo>
                      <a:pt x="44457" y="100214"/>
                    </a:lnTo>
                    <a:lnTo>
                      <a:pt x="56768" y="103727"/>
                    </a:lnTo>
                    <a:lnTo>
                      <a:pt x="69080" y="107382"/>
                    </a:lnTo>
                    <a:lnTo>
                      <a:pt x="81533" y="111252"/>
                    </a:lnTo>
                    <a:lnTo>
                      <a:pt x="90689" y="114680"/>
                    </a:lnTo>
                    <a:lnTo>
                      <a:pt x="99917" y="118681"/>
                    </a:lnTo>
                    <a:lnTo>
                      <a:pt x="109287" y="122396"/>
                    </a:lnTo>
                    <a:lnTo>
                      <a:pt x="118871" y="124968"/>
                    </a:lnTo>
                    <a:lnTo>
                      <a:pt x="120395" y="124968"/>
                    </a:lnTo>
                    <a:lnTo>
                      <a:pt x="122681" y="124968"/>
                    </a:lnTo>
                    <a:lnTo>
                      <a:pt x="124205" y="12496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311" name="Google Shape;2311;p2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519134" y="3177514"/>
              <a:ext cx="96122" cy="2032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12" name="Google Shape;2312;p22"/>
            <p:cNvGrpSpPr/>
            <p:nvPr/>
          </p:nvGrpSpPr>
          <p:grpSpPr>
            <a:xfrm>
              <a:off x="8668260" y="3057143"/>
              <a:ext cx="279143" cy="281668"/>
              <a:chOff x="8668260" y="3057143"/>
              <a:chExt cx="279143" cy="281668"/>
            </a:xfrm>
          </p:grpSpPr>
          <p:pic>
            <p:nvPicPr>
              <p:cNvPr id="2313" name="Google Shape;2313;p2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668260" y="3136366"/>
                <a:ext cx="163142" cy="2024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4" name="Google Shape;2314;p22"/>
              <p:cNvSpPr/>
              <p:nvPr/>
            </p:nvSpPr>
            <p:spPr>
              <a:xfrm>
                <a:off x="8840723" y="3057143"/>
                <a:ext cx="106680" cy="273050"/>
              </a:xfrm>
              <a:custGeom>
                <a:rect b="b" l="l" r="r" t="t"/>
                <a:pathLst>
                  <a:path extrusionOk="0" h="273050" w="106679">
                    <a:moveTo>
                      <a:pt x="14477" y="0"/>
                    </a:moveTo>
                    <a:lnTo>
                      <a:pt x="56387" y="25907"/>
                    </a:lnTo>
                    <a:lnTo>
                      <a:pt x="89284" y="67377"/>
                    </a:lnTo>
                    <a:lnTo>
                      <a:pt x="104965" y="115538"/>
                    </a:lnTo>
                    <a:lnTo>
                      <a:pt x="106203" y="132457"/>
                    </a:lnTo>
                    <a:lnTo>
                      <a:pt x="105155" y="148589"/>
                    </a:lnTo>
                    <a:lnTo>
                      <a:pt x="83831" y="195953"/>
                    </a:lnTo>
                    <a:lnTo>
                      <a:pt x="45529" y="238982"/>
                    </a:lnTo>
                    <a:lnTo>
                      <a:pt x="14477" y="264414"/>
                    </a:lnTo>
                    <a:lnTo>
                      <a:pt x="4571" y="269748"/>
                    </a:lnTo>
                    <a:lnTo>
                      <a:pt x="0" y="2727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315" name="Google Shape;2315;p22"/>
          <p:cNvGrpSpPr/>
          <p:nvPr/>
        </p:nvGrpSpPr>
        <p:grpSpPr>
          <a:xfrm>
            <a:off x="1600200" y="4220717"/>
            <a:ext cx="7364983" cy="3001924"/>
            <a:chOff x="4050766" y="4220717"/>
            <a:chExt cx="4914417" cy="2139442"/>
          </a:xfrm>
        </p:grpSpPr>
        <p:grpSp>
          <p:nvGrpSpPr>
            <p:cNvPr id="2316" name="Google Shape;2316;p22"/>
            <p:cNvGrpSpPr/>
            <p:nvPr/>
          </p:nvGrpSpPr>
          <p:grpSpPr>
            <a:xfrm>
              <a:off x="4050766" y="4580356"/>
              <a:ext cx="584480" cy="307492"/>
              <a:chOff x="4050766" y="4580356"/>
              <a:chExt cx="584480" cy="307492"/>
            </a:xfrm>
          </p:grpSpPr>
          <p:pic>
            <p:nvPicPr>
              <p:cNvPr id="2317" name="Google Shape;2317;p2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050766" y="4580356"/>
                <a:ext cx="269798" cy="207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8" name="Google Shape;2318;p2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341850" y="4584928"/>
                <a:ext cx="82537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9" name="Google Shape;2319;p22"/>
              <p:cNvSpPr/>
              <p:nvPr/>
            </p:nvSpPr>
            <p:spPr>
              <a:xfrm>
                <a:off x="4170426" y="4844033"/>
                <a:ext cx="464820" cy="43815"/>
              </a:xfrm>
              <a:custGeom>
                <a:rect b="b" l="l" r="r" t="t"/>
                <a:pathLst>
                  <a:path extrusionOk="0" h="43814" w="464820">
                    <a:moveTo>
                      <a:pt x="0" y="29718"/>
                    </a:moveTo>
                    <a:lnTo>
                      <a:pt x="25610" y="38397"/>
                    </a:lnTo>
                    <a:lnTo>
                      <a:pt x="50006" y="42576"/>
                    </a:lnTo>
                    <a:lnTo>
                      <a:pt x="75116" y="43755"/>
                    </a:lnTo>
                    <a:lnTo>
                      <a:pt x="102870" y="43434"/>
                    </a:lnTo>
                    <a:lnTo>
                      <a:pt x="143887" y="41993"/>
                    </a:lnTo>
                    <a:lnTo>
                      <a:pt x="184689" y="39338"/>
                    </a:lnTo>
                    <a:lnTo>
                      <a:pt x="225349" y="36254"/>
                    </a:lnTo>
                    <a:lnTo>
                      <a:pt x="265938" y="33527"/>
                    </a:lnTo>
                    <a:lnTo>
                      <a:pt x="297942" y="31611"/>
                    </a:lnTo>
                    <a:lnTo>
                      <a:pt x="329946" y="30194"/>
                    </a:lnTo>
                    <a:lnTo>
                      <a:pt x="361950" y="28920"/>
                    </a:lnTo>
                    <a:lnTo>
                      <a:pt x="393954" y="27431"/>
                    </a:lnTo>
                    <a:lnTo>
                      <a:pt x="442602" y="25396"/>
                    </a:lnTo>
                    <a:lnTo>
                      <a:pt x="462534" y="21335"/>
                    </a:lnTo>
                    <a:lnTo>
                      <a:pt x="462534" y="22097"/>
                    </a:lnTo>
                    <a:lnTo>
                      <a:pt x="463295" y="19049"/>
                    </a:lnTo>
                    <a:lnTo>
                      <a:pt x="464820" y="14477"/>
                    </a:lnTo>
                    <a:lnTo>
                      <a:pt x="463295" y="3809"/>
                    </a:lnTo>
                    <a:lnTo>
                      <a:pt x="46329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20" name="Google Shape;2320;p22"/>
            <p:cNvSpPr/>
            <p:nvPr/>
          </p:nvSpPr>
          <p:spPr>
            <a:xfrm>
              <a:off x="4725923" y="4656582"/>
              <a:ext cx="3175" cy="24130"/>
            </a:xfrm>
            <a:custGeom>
              <a:rect b="b" l="l" r="r" t="t"/>
              <a:pathLst>
                <a:path extrusionOk="0" h="24129" w="3175">
                  <a:moveTo>
                    <a:pt x="3048" y="0"/>
                  </a:moveTo>
                  <a:lnTo>
                    <a:pt x="2286" y="13716"/>
                  </a:lnTo>
                  <a:lnTo>
                    <a:pt x="2286" y="16002"/>
                  </a:lnTo>
                  <a:lnTo>
                    <a:pt x="0" y="2362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4745735" y="476554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22" name="Google Shape;2322;p2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535398" y="4585654"/>
              <a:ext cx="116636" cy="1570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3" name="Google Shape;2323;p22"/>
            <p:cNvGrpSpPr/>
            <p:nvPr/>
          </p:nvGrpSpPr>
          <p:grpSpPr>
            <a:xfrm>
              <a:off x="5836919" y="5964173"/>
              <a:ext cx="760222" cy="395986"/>
              <a:chOff x="5836919" y="5964173"/>
              <a:chExt cx="760222" cy="395986"/>
            </a:xfrm>
          </p:grpSpPr>
          <p:sp>
            <p:nvSpPr>
              <p:cNvPr id="2324" name="Google Shape;2324;p22"/>
              <p:cNvSpPr/>
              <p:nvPr/>
            </p:nvSpPr>
            <p:spPr>
              <a:xfrm>
                <a:off x="5836919" y="6073139"/>
                <a:ext cx="161290" cy="287020"/>
              </a:xfrm>
              <a:custGeom>
                <a:rect b="b" l="l" r="r" t="t"/>
                <a:pathLst>
                  <a:path extrusionOk="0" h="287020" w="161289">
                    <a:moveTo>
                      <a:pt x="28955" y="0"/>
                    </a:moveTo>
                    <a:lnTo>
                      <a:pt x="3809" y="35051"/>
                    </a:lnTo>
                    <a:lnTo>
                      <a:pt x="0" y="76961"/>
                    </a:lnTo>
                    <a:lnTo>
                      <a:pt x="809" y="98274"/>
                    </a:lnTo>
                    <a:lnTo>
                      <a:pt x="8155" y="145470"/>
                    </a:lnTo>
                    <a:lnTo>
                      <a:pt x="24372" y="198381"/>
                    </a:lnTo>
                    <a:lnTo>
                      <a:pt x="45398" y="241994"/>
                    </a:lnTo>
                    <a:lnTo>
                      <a:pt x="74378" y="273736"/>
                    </a:lnTo>
                    <a:lnTo>
                      <a:pt x="111168" y="286702"/>
                    </a:lnTo>
                    <a:lnTo>
                      <a:pt x="127539" y="285940"/>
                    </a:lnTo>
                    <a:lnTo>
                      <a:pt x="143767" y="282606"/>
                    </a:lnTo>
                    <a:lnTo>
                      <a:pt x="160781" y="2781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325" name="Google Shape;2325;p2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905474" y="6109690"/>
                <a:ext cx="122732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6" name="Google Shape;2326;p2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072352" y="6107404"/>
                <a:ext cx="70023" cy="168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7" name="Google Shape;2327;p2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185116" y="6030442"/>
                <a:ext cx="205147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8" name="Google Shape;2328;p22"/>
              <p:cNvSpPr/>
              <p:nvPr/>
            </p:nvSpPr>
            <p:spPr>
              <a:xfrm>
                <a:off x="6431279" y="5964173"/>
                <a:ext cx="100965" cy="275590"/>
              </a:xfrm>
              <a:custGeom>
                <a:rect b="b" l="l" r="r" t="t"/>
                <a:pathLst>
                  <a:path extrusionOk="0" h="275589" w="100965">
                    <a:moveTo>
                      <a:pt x="0" y="0"/>
                    </a:moveTo>
                    <a:lnTo>
                      <a:pt x="33861" y="21645"/>
                    </a:lnTo>
                    <a:lnTo>
                      <a:pt x="68389" y="62388"/>
                    </a:lnTo>
                    <a:lnTo>
                      <a:pt x="86868" y="96773"/>
                    </a:lnTo>
                    <a:lnTo>
                      <a:pt x="99833" y="150244"/>
                    </a:lnTo>
                    <a:lnTo>
                      <a:pt x="100584" y="169163"/>
                    </a:lnTo>
                    <a:lnTo>
                      <a:pt x="100143" y="185225"/>
                    </a:lnTo>
                    <a:lnTo>
                      <a:pt x="86106" y="230124"/>
                    </a:lnTo>
                    <a:lnTo>
                      <a:pt x="57150" y="269748"/>
                    </a:lnTo>
                    <a:lnTo>
                      <a:pt x="51054" y="273558"/>
                    </a:lnTo>
                    <a:lnTo>
                      <a:pt x="49530" y="275082"/>
                    </a:lnTo>
                    <a:lnTo>
                      <a:pt x="44196" y="2750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29" name="Google Shape;2329;p22"/>
              <p:cNvSpPr/>
              <p:nvPr/>
            </p:nvSpPr>
            <p:spPr>
              <a:xfrm>
                <a:off x="6573011" y="6108191"/>
                <a:ext cx="24130" cy="24130"/>
              </a:xfrm>
              <a:custGeom>
                <a:rect b="b" l="l" r="r" t="t"/>
                <a:pathLst>
                  <a:path extrusionOk="0" h="24129" w="2412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3622"/>
                    </a:lnTo>
                    <a:lnTo>
                      <a:pt x="18288" y="23622"/>
                    </a:lnTo>
                    <a:lnTo>
                      <a:pt x="23622" y="18288"/>
                    </a:lnTo>
                    <a:lnTo>
                      <a:pt x="23622" y="11430"/>
                    </a:lnTo>
                    <a:lnTo>
                      <a:pt x="23622" y="5334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0" name="Google Shape;2330;p22"/>
              <p:cNvSpPr/>
              <p:nvPr/>
            </p:nvSpPr>
            <p:spPr>
              <a:xfrm>
                <a:off x="6584441" y="6191249"/>
                <a:ext cx="3175" cy="59055"/>
              </a:xfrm>
              <a:custGeom>
                <a:rect b="b" l="l" r="r" t="t"/>
                <a:pathLst>
                  <a:path extrusionOk="0" h="59054" w="3175">
                    <a:moveTo>
                      <a:pt x="0" y="0"/>
                    </a:moveTo>
                    <a:lnTo>
                      <a:pt x="1524" y="41910"/>
                    </a:lnTo>
                    <a:lnTo>
                      <a:pt x="762" y="51054"/>
                    </a:lnTo>
                    <a:lnTo>
                      <a:pt x="2286" y="58674"/>
                    </a:lnTo>
                    <a:lnTo>
                      <a:pt x="3048" y="586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31" name="Google Shape;2331;p22"/>
            <p:cNvSpPr/>
            <p:nvPr/>
          </p:nvSpPr>
          <p:spPr>
            <a:xfrm>
              <a:off x="7007352" y="6091428"/>
              <a:ext cx="62230" cy="1905"/>
            </a:xfrm>
            <a:custGeom>
              <a:rect b="b" l="l" r="r" t="t"/>
              <a:pathLst>
                <a:path extrusionOk="0" h="1904" w="62229">
                  <a:moveTo>
                    <a:pt x="0" y="762"/>
                  </a:moveTo>
                  <a:lnTo>
                    <a:pt x="9596" y="1190"/>
                  </a:lnTo>
                  <a:lnTo>
                    <a:pt x="19050" y="1333"/>
                  </a:lnTo>
                  <a:lnTo>
                    <a:pt x="28503" y="1190"/>
                  </a:lnTo>
                  <a:lnTo>
                    <a:pt x="38100" y="762"/>
                  </a:lnTo>
                  <a:lnTo>
                    <a:pt x="45720" y="762"/>
                  </a:lnTo>
                  <a:lnTo>
                    <a:pt x="54102" y="0"/>
                  </a:lnTo>
                  <a:lnTo>
                    <a:pt x="6172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6998207" y="6162294"/>
              <a:ext cx="91440" cy="5080"/>
            </a:xfrm>
            <a:custGeom>
              <a:rect b="b" l="l" r="r" t="t"/>
              <a:pathLst>
                <a:path extrusionOk="0" h="5079" w="91440">
                  <a:moveTo>
                    <a:pt x="0" y="2285"/>
                  </a:moveTo>
                  <a:lnTo>
                    <a:pt x="12465" y="3607"/>
                  </a:lnTo>
                  <a:lnTo>
                    <a:pt x="24860" y="4286"/>
                  </a:lnTo>
                  <a:lnTo>
                    <a:pt x="37397" y="4536"/>
                  </a:lnTo>
                  <a:lnTo>
                    <a:pt x="50292" y="4571"/>
                  </a:lnTo>
                  <a:lnTo>
                    <a:pt x="59447" y="4560"/>
                  </a:lnTo>
                  <a:lnTo>
                    <a:pt x="68675" y="4476"/>
                  </a:lnTo>
                  <a:lnTo>
                    <a:pt x="78045" y="4250"/>
                  </a:lnTo>
                  <a:lnTo>
                    <a:pt x="87630" y="3809"/>
                  </a:lnTo>
                  <a:lnTo>
                    <a:pt x="91344" y="3000"/>
                  </a:lnTo>
                  <a:lnTo>
                    <a:pt x="88201" y="1904"/>
                  </a:lnTo>
                  <a:lnTo>
                    <a:pt x="82486" y="809"/>
                  </a:lnTo>
                  <a:lnTo>
                    <a:pt x="7848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333" name="Google Shape;2333;p22"/>
            <p:cNvGrpSpPr/>
            <p:nvPr/>
          </p:nvGrpSpPr>
          <p:grpSpPr>
            <a:xfrm>
              <a:off x="7370895" y="5903976"/>
              <a:ext cx="243008" cy="350759"/>
              <a:chOff x="7370895" y="5903976"/>
              <a:chExt cx="243008" cy="350759"/>
            </a:xfrm>
          </p:grpSpPr>
          <p:pic>
            <p:nvPicPr>
              <p:cNvPr id="2334" name="Google Shape;2334;p2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370895" y="6082258"/>
                <a:ext cx="103587" cy="1724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5" name="Google Shape;2335;p2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449381" y="5906331"/>
                <a:ext cx="93681" cy="1378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6" name="Google Shape;2336;p22"/>
              <p:cNvSpPr/>
              <p:nvPr/>
            </p:nvSpPr>
            <p:spPr>
              <a:xfrm>
                <a:off x="7585709" y="6004560"/>
                <a:ext cx="1905" cy="56515"/>
              </a:xfrm>
              <a:custGeom>
                <a:rect b="b" l="l" r="r" t="t"/>
                <a:pathLst>
                  <a:path extrusionOk="0" h="56514" w="1904">
                    <a:moveTo>
                      <a:pt x="0" y="0"/>
                    </a:moveTo>
                    <a:lnTo>
                      <a:pt x="23" y="8905"/>
                    </a:lnTo>
                    <a:lnTo>
                      <a:pt x="190" y="17526"/>
                    </a:lnTo>
                    <a:lnTo>
                      <a:pt x="642" y="26146"/>
                    </a:lnTo>
                    <a:lnTo>
                      <a:pt x="1524" y="35052"/>
                    </a:lnTo>
                    <a:lnTo>
                      <a:pt x="1524" y="41910"/>
                    </a:lnTo>
                    <a:lnTo>
                      <a:pt x="1524" y="48768"/>
                    </a:lnTo>
                    <a:lnTo>
                      <a:pt x="1524" y="563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7" name="Google Shape;2337;p22"/>
              <p:cNvSpPr/>
              <p:nvPr/>
            </p:nvSpPr>
            <p:spPr>
              <a:xfrm>
                <a:off x="7591043" y="590397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38" name="Google Shape;2338;p22"/>
            <p:cNvGrpSpPr/>
            <p:nvPr/>
          </p:nvGrpSpPr>
          <p:grpSpPr>
            <a:xfrm>
              <a:off x="5560599" y="4600193"/>
              <a:ext cx="764254" cy="361696"/>
              <a:chOff x="5560599" y="4600193"/>
              <a:chExt cx="764254" cy="361696"/>
            </a:xfrm>
          </p:grpSpPr>
          <p:sp>
            <p:nvSpPr>
              <p:cNvPr id="2339" name="Google Shape;2339;p22"/>
              <p:cNvSpPr/>
              <p:nvPr/>
            </p:nvSpPr>
            <p:spPr>
              <a:xfrm>
                <a:off x="5560599" y="4674869"/>
                <a:ext cx="73025" cy="287020"/>
              </a:xfrm>
              <a:custGeom>
                <a:rect b="b" l="l" r="r" t="t"/>
                <a:pathLst>
                  <a:path extrusionOk="0" h="287020" w="73025">
                    <a:moveTo>
                      <a:pt x="24860" y="0"/>
                    </a:moveTo>
                    <a:lnTo>
                      <a:pt x="5036" y="52613"/>
                    </a:lnTo>
                    <a:lnTo>
                      <a:pt x="321" y="96178"/>
                    </a:lnTo>
                    <a:lnTo>
                      <a:pt x="0" y="120396"/>
                    </a:lnTo>
                    <a:lnTo>
                      <a:pt x="1250" y="144613"/>
                    </a:lnTo>
                    <a:lnTo>
                      <a:pt x="8965" y="193536"/>
                    </a:lnTo>
                    <a:lnTo>
                      <a:pt x="24324" y="245233"/>
                    </a:lnTo>
                    <a:lnTo>
                      <a:pt x="52292" y="281940"/>
                    </a:lnTo>
                    <a:lnTo>
                      <a:pt x="61579" y="284511"/>
                    </a:lnTo>
                    <a:lnTo>
                      <a:pt x="72866" y="28651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340" name="Google Shape;2340;p2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643346" y="4707610"/>
                <a:ext cx="133400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1" name="Google Shape;2341;p2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797270" y="4692370"/>
                <a:ext cx="116636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2" name="Google Shape;2342;p2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947384" y="4642078"/>
                <a:ext cx="267298" cy="2271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3" name="Google Shape;2343;p22"/>
              <p:cNvSpPr/>
              <p:nvPr/>
            </p:nvSpPr>
            <p:spPr>
              <a:xfrm>
                <a:off x="6249923" y="4600193"/>
                <a:ext cx="74930" cy="269240"/>
              </a:xfrm>
              <a:custGeom>
                <a:rect b="b" l="l" r="r" t="t"/>
                <a:pathLst>
                  <a:path extrusionOk="0" h="269239" w="74929">
                    <a:moveTo>
                      <a:pt x="0" y="0"/>
                    </a:moveTo>
                    <a:lnTo>
                      <a:pt x="33004" y="41469"/>
                    </a:lnTo>
                    <a:lnTo>
                      <a:pt x="58293" y="88296"/>
                    </a:lnTo>
                    <a:lnTo>
                      <a:pt x="73318" y="142636"/>
                    </a:lnTo>
                    <a:lnTo>
                      <a:pt x="74866" y="164211"/>
                    </a:lnTo>
                    <a:lnTo>
                      <a:pt x="73842" y="185785"/>
                    </a:lnTo>
                    <a:lnTo>
                      <a:pt x="61436" y="230981"/>
                    </a:lnTo>
                    <a:lnTo>
                      <a:pt x="48768" y="253746"/>
                    </a:lnTo>
                    <a:lnTo>
                      <a:pt x="47244" y="256794"/>
                    </a:lnTo>
                    <a:lnTo>
                      <a:pt x="40386" y="268986"/>
                    </a:lnTo>
                    <a:lnTo>
                      <a:pt x="35052" y="267462"/>
                    </a:lnTo>
                    <a:lnTo>
                      <a:pt x="34290" y="265938"/>
                    </a:lnTo>
                    <a:lnTo>
                      <a:pt x="34290" y="265176"/>
                    </a:lnTo>
                    <a:lnTo>
                      <a:pt x="33528" y="26365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44" name="Google Shape;2344;p22"/>
            <p:cNvGrpSpPr/>
            <p:nvPr/>
          </p:nvGrpSpPr>
          <p:grpSpPr>
            <a:xfrm>
              <a:off x="6392417" y="4805934"/>
              <a:ext cx="59436" cy="157099"/>
              <a:chOff x="6392417" y="4805934"/>
              <a:chExt cx="59436" cy="157099"/>
            </a:xfrm>
          </p:grpSpPr>
          <p:sp>
            <p:nvSpPr>
              <p:cNvPr id="2345" name="Google Shape;2345;p22"/>
              <p:cNvSpPr/>
              <p:nvPr/>
            </p:nvSpPr>
            <p:spPr>
              <a:xfrm>
                <a:off x="6392417" y="4883658"/>
                <a:ext cx="40640" cy="79375"/>
              </a:xfrm>
              <a:custGeom>
                <a:rect b="b" l="l" r="r" t="t"/>
                <a:pathLst>
                  <a:path extrusionOk="0" h="79375" w="40639">
                    <a:moveTo>
                      <a:pt x="1524" y="0"/>
                    </a:moveTo>
                    <a:lnTo>
                      <a:pt x="964" y="8453"/>
                    </a:lnTo>
                    <a:lnTo>
                      <a:pt x="476" y="16763"/>
                    </a:lnTo>
                    <a:lnTo>
                      <a:pt x="130" y="25074"/>
                    </a:lnTo>
                    <a:lnTo>
                      <a:pt x="0" y="33527"/>
                    </a:lnTo>
                    <a:lnTo>
                      <a:pt x="35" y="40255"/>
                    </a:lnTo>
                    <a:lnTo>
                      <a:pt x="10668" y="74675"/>
                    </a:lnTo>
                    <a:lnTo>
                      <a:pt x="14478" y="78485"/>
                    </a:lnTo>
                    <a:lnTo>
                      <a:pt x="21336" y="79247"/>
                    </a:lnTo>
                    <a:lnTo>
                      <a:pt x="25908" y="77723"/>
                    </a:lnTo>
                    <a:lnTo>
                      <a:pt x="34290" y="76199"/>
                    </a:lnTo>
                    <a:lnTo>
                      <a:pt x="36576" y="68579"/>
                    </a:lnTo>
                    <a:lnTo>
                      <a:pt x="40386" y="617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6" name="Google Shape;2346;p22"/>
              <p:cNvSpPr/>
              <p:nvPr/>
            </p:nvSpPr>
            <p:spPr>
              <a:xfrm>
                <a:off x="6428993" y="480593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47" name="Google Shape;2347;p22"/>
            <p:cNvGrpSpPr/>
            <p:nvPr/>
          </p:nvGrpSpPr>
          <p:grpSpPr>
            <a:xfrm>
              <a:off x="6753605" y="4735067"/>
              <a:ext cx="125984" cy="69977"/>
              <a:chOff x="6753605" y="4735067"/>
              <a:chExt cx="125984" cy="69977"/>
            </a:xfrm>
          </p:grpSpPr>
          <p:sp>
            <p:nvSpPr>
              <p:cNvPr id="2348" name="Google Shape;2348;p22"/>
              <p:cNvSpPr/>
              <p:nvPr/>
            </p:nvSpPr>
            <p:spPr>
              <a:xfrm>
                <a:off x="6753605" y="4735067"/>
                <a:ext cx="68580" cy="1905"/>
              </a:xfrm>
              <a:custGeom>
                <a:rect b="b" l="l" r="r" t="t"/>
                <a:pathLst>
                  <a:path extrusionOk="0" h="1904" w="68579">
                    <a:moveTo>
                      <a:pt x="0" y="0"/>
                    </a:moveTo>
                    <a:lnTo>
                      <a:pt x="8453" y="881"/>
                    </a:lnTo>
                    <a:lnTo>
                      <a:pt x="16764" y="1333"/>
                    </a:lnTo>
                    <a:lnTo>
                      <a:pt x="25074" y="1500"/>
                    </a:lnTo>
                    <a:lnTo>
                      <a:pt x="33528" y="1523"/>
                    </a:lnTo>
                    <a:lnTo>
                      <a:pt x="42219" y="1523"/>
                    </a:lnTo>
                    <a:lnTo>
                      <a:pt x="51054" y="1523"/>
                    </a:lnTo>
                    <a:lnTo>
                      <a:pt x="59888" y="1523"/>
                    </a:lnTo>
                    <a:lnTo>
                      <a:pt x="68580" y="15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49" name="Google Shape;2349;p22"/>
              <p:cNvSpPr/>
              <p:nvPr/>
            </p:nvSpPr>
            <p:spPr>
              <a:xfrm>
                <a:off x="6766559" y="4796789"/>
                <a:ext cx="113030" cy="8255"/>
              </a:xfrm>
              <a:custGeom>
                <a:rect b="b" l="l" r="r" t="t"/>
                <a:pathLst>
                  <a:path extrusionOk="0" h="8254" w="113029">
                    <a:moveTo>
                      <a:pt x="0" y="0"/>
                    </a:moveTo>
                    <a:lnTo>
                      <a:pt x="16549" y="4714"/>
                    </a:lnTo>
                    <a:lnTo>
                      <a:pt x="31813" y="7429"/>
                    </a:lnTo>
                    <a:lnTo>
                      <a:pt x="47363" y="8143"/>
                    </a:lnTo>
                    <a:lnTo>
                      <a:pt x="64769" y="6857"/>
                    </a:lnTo>
                    <a:lnTo>
                      <a:pt x="76771" y="4941"/>
                    </a:lnTo>
                    <a:lnTo>
                      <a:pt x="88773" y="2952"/>
                    </a:lnTo>
                    <a:lnTo>
                      <a:pt x="100774" y="1393"/>
                    </a:lnTo>
                    <a:lnTo>
                      <a:pt x="112776" y="761"/>
                    </a:lnTo>
                    <a:lnTo>
                      <a:pt x="103620" y="1321"/>
                    </a:lnTo>
                    <a:lnTo>
                      <a:pt x="94392" y="1809"/>
                    </a:lnTo>
                    <a:lnTo>
                      <a:pt x="85022" y="2155"/>
                    </a:lnTo>
                    <a:lnTo>
                      <a:pt x="75438" y="22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50" name="Google Shape;2350;p22"/>
            <p:cNvSpPr/>
            <p:nvPr/>
          </p:nvSpPr>
          <p:spPr>
            <a:xfrm>
              <a:off x="7216723" y="4725161"/>
              <a:ext cx="125730" cy="11430"/>
            </a:xfrm>
            <a:custGeom>
              <a:rect b="b" l="l" r="r" t="t"/>
              <a:pathLst>
                <a:path extrusionOk="0" h="11429" w="125729">
                  <a:moveTo>
                    <a:pt x="2464" y="8381"/>
                  </a:moveTo>
                  <a:lnTo>
                    <a:pt x="3071" y="9155"/>
                  </a:lnTo>
                  <a:lnTo>
                    <a:pt x="464" y="9429"/>
                  </a:lnTo>
                  <a:lnTo>
                    <a:pt x="0" y="9560"/>
                  </a:lnTo>
                  <a:lnTo>
                    <a:pt x="7036" y="9905"/>
                  </a:lnTo>
                  <a:lnTo>
                    <a:pt x="26253" y="10751"/>
                  </a:lnTo>
                  <a:lnTo>
                    <a:pt x="45898" y="10953"/>
                  </a:lnTo>
                  <a:lnTo>
                    <a:pt x="65543" y="10441"/>
                  </a:lnTo>
                  <a:lnTo>
                    <a:pt x="84760" y="9143"/>
                  </a:lnTo>
                  <a:lnTo>
                    <a:pt x="93333" y="8012"/>
                  </a:lnTo>
                  <a:lnTo>
                    <a:pt x="101905" y="6953"/>
                  </a:lnTo>
                  <a:lnTo>
                    <a:pt x="110478" y="6036"/>
                  </a:lnTo>
                  <a:lnTo>
                    <a:pt x="119050" y="5333"/>
                  </a:lnTo>
                  <a:lnTo>
                    <a:pt x="120574" y="4571"/>
                  </a:lnTo>
                  <a:lnTo>
                    <a:pt x="125146" y="6095"/>
                  </a:lnTo>
                  <a:lnTo>
                    <a:pt x="125146" y="3809"/>
                  </a:lnTo>
                  <a:lnTo>
                    <a:pt x="125146" y="761"/>
                  </a:lnTo>
                  <a:lnTo>
                    <a:pt x="120574" y="1523"/>
                  </a:lnTo>
                  <a:lnTo>
                    <a:pt x="11828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51" name="Google Shape;2351;p2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563586" y="4617134"/>
              <a:ext cx="104849" cy="1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2" name="Google Shape;2352;p22"/>
            <p:cNvGrpSpPr/>
            <p:nvPr/>
          </p:nvGrpSpPr>
          <p:grpSpPr>
            <a:xfrm>
              <a:off x="7457979" y="4387570"/>
              <a:ext cx="334257" cy="516280"/>
              <a:chOff x="7457979" y="4387570"/>
              <a:chExt cx="334257" cy="516280"/>
            </a:xfrm>
          </p:grpSpPr>
          <p:pic>
            <p:nvPicPr>
              <p:cNvPr id="2353" name="Google Shape;2353;p2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611592" y="4387570"/>
                <a:ext cx="180644" cy="166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4" name="Google Shape;2354;p22"/>
              <p:cNvSpPr/>
              <p:nvPr/>
            </p:nvSpPr>
            <p:spPr>
              <a:xfrm>
                <a:off x="7457979" y="4406645"/>
                <a:ext cx="182245" cy="497205"/>
              </a:xfrm>
              <a:custGeom>
                <a:rect b="b" l="l" r="r" t="t"/>
                <a:pathLst>
                  <a:path extrusionOk="0" h="497204" w="182245">
                    <a:moveTo>
                      <a:pt x="54578" y="0"/>
                    </a:moveTo>
                    <a:lnTo>
                      <a:pt x="23931" y="42326"/>
                    </a:lnTo>
                    <a:lnTo>
                      <a:pt x="9906" y="95619"/>
                    </a:lnTo>
                    <a:lnTo>
                      <a:pt x="1714" y="166080"/>
                    </a:lnTo>
                    <a:lnTo>
                      <a:pt x="0" y="240922"/>
                    </a:lnTo>
                    <a:lnTo>
                      <a:pt x="1238" y="280320"/>
                    </a:lnTo>
                    <a:lnTo>
                      <a:pt x="4762" y="319575"/>
                    </a:lnTo>
                    <a:lnTo>
                      <a:pt x="11144" y="358902"/>
                    </a:lnTo>
                    <a:lnTo>
                      <a:pt x="26289" y="410717"/>
                    </a:lnTo>
                    <a:lnTo>
                      <a:pt x="52292" y="457962"/>
                    </a:lnTo>
                    <a:lnTo>
                      <a:pt x="81343" y="483965"/>
                    </a:lnTo>
                    <a:lnTo>
                      <a:pt x="117824" y="496823"/>
                    </a:lnTo>
                    <a:lnTo>
                      <a:pt x="134683" y="497085"/>
                    </a:lnTo>
                    <a:lnTo>
                      <a:pt x="150399" y="494919"/>
                    </a:lnTo>
                    <a:lnTo>
                      <a:pt x="165830" y="491037"/>
                    </a:lnTo>
                    <a:lnTo>
                      <a:pt x="181832" y="4861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355" name="Google Shape;2355;p2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871434" y="4617694"/>
              <a:ext cx="126542" cy="1364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6" name="Google Shape;2356;p22"/>
            <p:cNvGrpSpPr/>
            <p:nvPr/>
          </p:nvGrpSpPr>
          <p:grpSpPr>
            <a:xfrm>
              <a:off x="8234801" y="4520158"/>
              <a:ext cx="170820" cy="202717"/>
              <a:chOff x="8234801" y="4520158"/>
              <a:chExt cx="170820" cy="202717"/>
            </a:xfrm>
          </p:grpSpPr>
          <p:pic>
            <p:nvPicPr>
              <p:cNvPr id="2357" name="Google Shape;2357;p2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234801" y="4520158"/>
                <a:ext cx="90835" cy="1692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58" name="Google Shape;2358;p22"/>
              <p:cNvSpPr/>
              <p:nvPr/>
            </p:nvSpPr>
            <p:spPr>
              <a:xfrm>
                <a:off x="8365807" y="4650485"/>
                <a:ext cx="34925" cy="72390"/>
              </a:xfrm>
              <a:custGeom>
                <a:rect b="b" l="l" r="r" t="t"/>
                <a:pathLst>
                  <a:path extrusionOk="0" h="72389" w="34925">
                    <a:moveTo>
                      <a:pt x="7048" y="0"/>
                    </a:moveTo>
                    <a:lnTo>
                      <a:pt x="547" y="44350"/>
                    </a:lnTo>
                    <a:lnTo>
                      <a:pt x="0" y="52863"/>
                    </a:lnTo>
                    <a:lnTo>
                      <a:pt x="309" y="61233"/>
                    </a:lnTo>
                    <a:lnTo>
                      <a:pt x="2476" y="67818"/>
                    </a:lnTo>
                    <a:lnTo>
                      <a:pt x="5524" y="72390"/>
                    </a:lnTo>
                    <a:lnTo>
                      <a:pt x="9334" y="72390"/>
                    </a:lnTo>
                    <a:lnTo>
                      <a:pt x="13906" y="72390"/>
                    </a:lnTo>
                    <a:lnTo>
                      <a:pt x="20978" y="70234"/>
                    </a:lnTo>
                    <a:lnTo>
                      <a:pt x="26479" y="64865"/>
                    </a:lnTo>
                    <a:lnTo>
                      <a:pt x="30837" y="57923"/>
                    </a:lnTo>
                    <a:lnTo>
                      <a:pt x="34480" y="5105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59" name="Google Shape;2359;p22"/>
              <p:cNvSpPr/>
              <p:nvPr/>
            </p:nvSpPr>
            <p:spPr>
              <a:xfrm>
                <a:off x="8382761" y="4549139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60" name="Google Shape;2360;p22"/>
            <p:cNvGrpSpPr/>
            <p:nvPr/>
          </p:nvGrpSpPr>
          <p:grpSpPr>
            <a:xfrm>
              <a:off x="8548852" y="4287701"/>
              <a:ext cx="206552" cy="368405"/>
              <a:chOff x="8548852" y="4287701"/>
              <a:chExt cx="206552" cy="368405"/>
            </a:xfrm>
          </p:grpSpPr>
          <p:pic>
            <p:nvPicPr>
              <p:cNvPr id="2361" name="Google Shape;2361;p22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548852" y="4508716"/>
                <a:ext cx="103682" cy="147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2" name="Google Shape;2362;p2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590369" y="4287701"/>
                <a:ext cx="165035" cy="1845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63" name="Google Shape;2363;p22"/>
            <p:cNvSpPr/>
            <p:nvPr/>
          </p:nvSpPr>
          <p:spPr>
            <a:xfrm>
              <a:off x="8867393" y="4220717"/>
              <a:ext cx="97790" cy="473709"/>
            </a:xfrm>
            <a:custGeom>
              <a:rect b="b" l="l" r="r" t="t"/>
              <a:pathLst>
                <a:path extrusionOk="0" h="473710" w="97790">
                  <a:moveTo>
                    <a:pt x="0" y="0"/>
                  </a:moveTo>
                  <a:lnTo>
                    <a:pt x="35897" y="32146"/>
                  </a:lnTo>
                  <a:lnTo>
                    <a:pt x="59209" y="71151"/>
                  </a:lnTo>
                  <a:lnTo>
                    <a:pt x="79045" y="123634"/>
                  </a:lnTo>
                  <a:lnTo>
                    <a:pt x="91535" y="179379"/>
                  </a:lnTo>
                  <a:lnTo>
                    <a:pt x="97250" y="238101"/>
                  </a:lnTo>
                  <a:lnTo>
                    <a:pt x="97536" y="267462"/>
                  </a:lnTo>
                  <a:lnTo>
                    <a:pt x="95500" y="291774"/>
                  </a:lnTo>
                  <a:lnTo>
                    <a:pt x="84570" y="339256"/>
                  </a:lnTo>
                  <a:lnTo>
                    <a:pt x="70151" y="382452"/>
                  </a:lnTo>
                  <a:lnTo>
                    <a:pt x="54244" y="420790"/>
                  </a:lnTo>
                  <a:lnTo>
                    <a:pt x="37147" y="457009"/>
                  </a:lnTo>
                  <a:lnTo>
                    <a:pt x="27432" y="473202"/>
                  </a:lnTo>
                  <a:lnTo>
                    <a:pt x="25146" y="467106"/>
                  </a:lnTo>
                  <a:lnTo>
                    <a:pt x="25146" y="459486"/>
                  </a:lnTo>
                  <a:lnTo>
                    <a:pt x="25146" y="45186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4" name="Google Shape;2364;p22"/>
            <p:cNvSpPr/>
            <p:nvPr/>
          </p:nvSpPr>
          <p:spPr>
            <a:xfrm>
              <a:off x="7366254" y="5564885"/>
              <a:ext cx="1237615" cy="107950"/>
            </a:xfrm>
            <a:custGeom>
              <a:rect b="b" l="l" r="r" t="t"/>
              <a:pathLst>
                <a:path extrusionOk="0" h="107950" w="1237615">
                  <a:moveTo>
                    <a:pt x="0" y="85344"/>
                  </a:moveTo>
                  <a:lnTo>
                    <a:pt x="52720" y="100881"/>
                  </a:lnTo>
                  <a:lnTo>
                    <a:pt x="101203" y="104763"/>
                  </a:lnTo>
                  <a:lnTo>
                    <a:pt x="159400" y="106834"/>
                  </a:lnTo>
                  <a:lnTo>
                    <a:pt x="227516" y="107834"/>
                  </a:lnTo>
                  <a:lnTo>
                    <a:pt x="266604" y="107727"/>
                  </a:lnTo>
                  <a:lnTo>
                    <a:pt x="305550" y="106906"/>
                  </a:lnTo>
                  <a:lnTo>
                    <a:pt x="344424" y="105156"/>
                  </a:lnTo>
                  <a:lnTo>
                    <a:pt x="393120" y="101774"/>
                  </a:lnTo>
                  <a:lnTo>
                    <a:pt x="441960" y="97536"/>
                  </a:lnTo>
                  <a:lnTo>
                    <a:pt x="490799" y="92725"/>
                  </a:lnTo>
                  <a:lnTo>
                    <a:pt x="539496" y="87630"/>
                  </a:lnTo>
                  <a:lnTo>
                    <a:pt x="594240" y="81795"/>
                  </a:lnTo>
                  <a:lnTo>
                    <a:pt x="648843" y="75819"/>
                  </a:lnTo>
                  <a:lnTo>
                    <a:pt x="703445" y="69842"/>
                  </a:lnTo>
                  <a:lnTo>
                    <a:pt x="758190" y="64008"/>
                  </a:lnTo>
                  <a:lnTo>
                    <a:pt x="803830" y="58606"/>
                  </a:lnTo>
                  <a:lnTo>
                    <a:pt x="849361" y="53352"/>
                  </a:lnTo>
                  <a:lnTo>
                    <a:pt x="894856" y="48207"/>
                  </a:lnTo>
                  <a:lnTo>
                    <a:pt x="940387" y="43135"/>
                  </a:lnTo>
                  <a:lnTo>
                    <a:pt x="986028" y="38100"/>
                  </a:lnTo>
                  <a:lnTo>
                    <a:pt x="1030724" y="32932"/>
                  </a:lnTo>
                  <a:lnTo>
                    <a:pt x="1075563" y="27622"/>
                  </a:lnTo>
                  <a:lnTo>
                    <a:pt x="1120401" y="22026"/>
                  </a:lnTo>
                  <a:lnTo>
                    <a:pt x="1165098" y="16002"/>
                  </a:lnTo>
                  <a:lnTo>
                    <a:pt x="1182814" y="14454"/>
                  </a:lnTo>
                  <a:lnTo>
                    <a:pt x="1201102" y="12763"/>
                  </a:lnTo>
                  <a:lnTo>
                    <a:pt x="1219104" y="10215"/>
                  </a:lnTo>
                  <a:lnTo>
                    <a:pt x="1235964" y="6096"/>
                  </a:lnTo>
                  <a:lnTo>
                    <a:pt x="1237488" y="5334"/>
                  </a:lnTo>
                  <a:lnTo>
                    <a:pt x="1237488" y="4572"/>
                  </a:lnTo>
                  <a:lnTo>
                    <a:pt x="1231189" y="4131"/>
                  </a:lnTo>
                  <a:lnTo>
                    <a:pt x="1224819" y="3905"/>
                  </a:lnTo>
                  <a:lnTo>
                    <a:pt x="1218307" y="3821"/>
                  </a:lnTo>
                  <a:lnTo>
                    <a:pt x="1211580" y="3810"/>
                  </a:lnTo>
                  <a:lnTo>
                    <a:pt x="1203114" y="3750"/>
                  </a:lnTo>
                  <a:lnTo>
                    <a:pt x="1196435" y="3333"/>
                  </a:lnTo>
                  <a:lnTo>
                    <a:pt x="1190470" y="2202"/>
                  </a:lnTo>
                  <a:lnTo>
                    <a:pt x="118414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365" name="Google Shape;2365;p22"/>
            <p:cNvGrpSpPr/>
            <p:nvPr/>
          </p:nvGrpSpPr>
          <p:grpSpPr>
            <a:xfrm>
              <a:off x="6932676" y="5384292"/>
              <a:ext cx="62230" cy="71501"/>
              <a:chOff x="6932676" y="5384292"/>
              <a:chExt cx="62230" cy="71501"/>
            </a:xfrm>
          </p:grpSpPr>
          <p:sp>
            <p:nvSpPr>
              <p:cNvPr id="2366" name="Google Shape;2366;p22"/>
              <p:cNvSpPr/>
              <p:nvPr/>
            </p:nvSpPr>
            <p:spPr>
              <a:xfrm>
                <a:off x="6932676" y="5384292"/>
                <a:ext cx="62230" cy="3175"/>
              </a:xfrm>
              <a:custGeom>
                <a:rect b="b" l="l" r="r" t="t"/>
                <a:pathLst>
                  <a:path extrusionOk="0" h="3175" w="62229">
                    <a:moveTo>
                      <a:pt x="0" y="2285"/>
                    </a:moveTo>
                    <a:lnTo>
                      <a:pt x="11084" y="2583"/>
                    </a:lnTo>
                    <a:lnTo>
                      <a:pt x="21812" y="2381"/>
                    </a:lnTo>
                    <a:lnTo>
                      <a:pt x="32682" y="1750"/>
                    </a:lnTo>
                    <a:lnTo>
                      <a:pt x="44196" y="761"/>
                    </a:lnTo>
                    <a:lnTo>
                      <a:pt x="49530" y="761"/>
                    </a:lnTo>
                    <a:lnTo>
                      <a:pt x="55626" y="0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7" name="Google Shape;2367;p22"/>
              <p:cNvSpPr/>
              <p:nvPr/>
            </p:nvSpPr>
            <p:spPr>
              <a:xfrm>
                <a:off x="6938772" y="5447538"/>
                <a:ext cx="53340" cy="8255"/>
              </a:xfrm>
              <a:custGeom>
                <a:rect b="b" l="l" r="r" t="t"/>
                <a:pathLst>
                  <a:path extrusionOk="0" h="8254" w="53340">
                    <a:moveTo>
                      <a:pt x="0" y="7619"/>
                    </a:moveTo>
                    <a:lnTo>
                      <a:pt x="14763" y="8143"/>
                    </a:lnTo>
                    <a:lnTo>
                      <a:pt x="27241" y="7238"/>
                    </a:lnTo>
                    <a:lnTo>
                      <a:pt x="39433" y="4619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68" name="Google Shape;2368;p22"/>
            <p:cNvSpPr/>
            <p:nvPr/>
          </p:nvSpPr>
          <p:spPr>
            <a:xfrm>
              <a:off x="7292340" y="5485638"/>
              <a:ext cx="104775" cy="8890"/>
            </a:xfrm>
            <a:custGeom>
              <a:rect b="b" l="l" r="r" t="t"/>
              <a:pathLst>
                <a:path extrusionOk="0" h="8889" w="104775">
                  <a:moveTo>
                    <a:pt x="0" y="8381"/>
                  </a:moveTo>
                  <a:lnTo>
                    <a:pt x="12894" y="8679"/>
                  </a:lnTo>
                  <a:lnTo>
                    <a:pt x="25431" y="8477"/>
                  </a:lnTo>
                  <a:lnTo>
                    <a:pt x="37826" y="7846"/>
                  </a:lnTo>
                  <a:lnTo>
                    <a:pt x="50292" y="6857"/>
                  </a:lnTo>
                  <a:lnTo>
                    <a:pt x="63996" y="5250"/>
                  </a:lnTo>
                  <a:lnTo>
                    <a:pt x="77628" y="3714"/>
                  </a:lnTo>
                  <a:lnTo>
                    <a:pt x="91118" y="2035"/>
                  </a:lnTo>
                  <a:lnTo>
                    <a:pt x="10439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69" name="Google Shape;2369;p2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7517902" y="5430617"/>
              <a:ext cx="85954" cy="1485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0" name="Google Shape;2370;p22"/>
            <p:cNvGrpSpPr/>
            <p:nvPr/>
          </p:nvGrpSpPr>
          <p:grpSpPr>
            <a:xfrm>
              <a:off x="7553490" y="5226558"/>
              <a:ext cx="151854" cy="142519"/>
              <a:chOff x="7553490" y="5226558"/>
              <a:chExt cx="151854" cy="142519"/>
            </a:xfrm>
          </p:grpSpPr>
          <p:pic>
            <p:nvPicPr>
              <p:cNvPr id="2371" name="Google Shape;2371;p2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553490" y="5226699"/>
                <a:ext cx="94729" cy="1423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2" name="Google Shape;2372;p22"/>
              <p:cNvSpPr/>
              <p:nvPr/>
            </p:nvSpPr>
            <p:spPr>
              <a:xfrm>
                <a:off x="7687056" y="5311140"/>
                <a:ext cx="10795" cy="51435"/>
              </a:xfrm>
              <a:custGeom>
                <a:rect b="b" l="l" r="r" t="t"/>
                <a:pathLst>
                  <a:path extrusionOk="0" h="51435" w="10795">
                    <a:moveTo>
                      <a:pt x="0" y="0"/>
                    </a:moveTo>
                    <a:lnTo>
                      <a:pt x="3810" y="35051"/>
                    </a:lnTo>
                    <a:lnTo>
                      <a:pt x="5334" y="41909"/>
                    </a:lnTo>
                    <a:lnTo>
                      <a:pt x="8382" y="48005"/>
                    </a:lnTo>
                    <a:lnTo>
                      <a:pt x="9144" y="50291"/>
                    </a:lnTo>
                    <a:lnTo>
                      <a:pt x="9144" y="51053"/>
                    </a:lnTo>
                    <a:lnTo>
                      <a:pt x="10668" y="5105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3" name="Google Shape;2373;p22"/>
              <p:cNvSpPr/>
              <p:nvPr/>
            </p:nvSpPr>
            <p:spPr>
              <a:xfrm>
                <a:off x="7682484" y="522655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374" name="Google Shape;2374;p22"/>
            <p:cNvSpPr/>
            <p:nvPr/>
          </p:nvSpPr>
          <p:spPr>
            <a:xfrm>
              <a:off x="7863840" y="5222747"/>
              <a:ext cx="97790" cy="362585"/>
            </a:xfrm>
            <a:custGeom>
              <a:rect b="b" l="l" r="r" t="t"/>
              <a:pathLst>
                <a:path extrusionOk="0" h="362585" w="97790">
                  <a:moveTo>
                    <a:pt x="81533" y="0"/>
                  </a:moveTo>
                  <a:lnTo>
                    <a:pt x="48005" y="28956"/>
                  </a:lnTo>
                  <a:lnTo>
                    <a:pt x="27622" y="69056"/>
                  </a:lnTo>
                  <a:lnTo>
                    <a:pt x="12953" y="112014"/>
                  </a:lnTo>
                  <a:lnTo>
                    <a:pt x="3047" y="166687"/>
                  </a:lnTo>
                  <a:lnTo>
                    <a:pt x="0" y="222504"/>
                  </a:lnTo>
                  <a:lnTo>
                    <a:pt x="380" y="246435"/>
                  </a:lnTo>
                  <a:lnTo>
                    <a:pt x="8572" y="291726"/>
                  </a:lnTo>
                  <a:lnTo>
                    <a:pt x="26312" y="328779"/>
                  </a:lnTo>
                  <a:lnTo>
                    <a:pt x="65531" y="358140"/>
                  </a:lnTo>
                  <a:lnTo>
                    <a:pt x="89963" y="362533"/>
                  </a:lnTo>
                  <a:lnTo>
                    <a:pt x="97535" y="36195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5" name="Google Shape;2375;p22"/>
            <p:cNvSpPr/>
            <p:nvPr/>
          </p:nvSpPr>
          <p:spPr>
            <a:xfrm>
              <a:off x="8059673" y="5372100"/>
              <a:ext cx="5715" cy="92710"/>
            </a:xfrm>
            <a:custGeom>
              <a:rect b="b" l="l" r="r" t="t"/>
              <a:pathLst>
                <a:path extrusionOk="0" h="92710" w="5715">
                  <a:moveTo>
                    <a:pt x="0" y="0"/>
                  </a:moveTo>
                  <a:lnTo>
                    <a:pt x="881" y="14859"/>
                  </a:lnTo>
                  <a:lnTo>
                    <a:pt x="1333" y="29718"/>
                  </a:lnTo>
                  <a:lnTo>
                    <a:pt x="1500" y="44577"/>
                  </a:lnTo>
                  <a:lnTo>
                    <a:pt x="1524" y="59436"/>
                  </a:lnTo>
                  <a:lnTo>
                    <a:pt x="1583" y="67877"/>
                  </a:lnTo>
                  <a:lnTo>
                    <a:pt x="2000" y="76104"/>
                  </a:lnTo>
                  <a:lnTo>
                    <a:pt x="3131" y="84189"/>
                  </a:lnTo>
                  <a:lnTo>
                    <a:pt x="5334" y="9220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376" name="Google Shape;2376;p22"/>
            <p:cNvGrpSpPr/>
            <p:nvPr/>
          </p:nvGrpSpPr>
          <p:grpSpPr>
            <a:xfrm>
              <a:off x="8145754" y="5161787"/>
              <a:ext cx="442113" cy="299720"/>
              <a:chOff x="8145754" y="5161787"/>
              <a:chExt cx="442113" cy="299720"/>
            </a:xfrm>
          </p:grpSpPr>
          <p:pic>
            <p:nvPicPr>
              <p:cNvPr id="2377" name="Google Shape;2377;p22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145754" y="5333212"/>
                <a:ext cx="109016" cy="1219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8" name="Google Shape;2378;p22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295059" y="5272252"/>
                <a:ext cx="103730" cy="148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9" name="Google Shape;2379;p22"/>
              <p:cNvSpPr/>
              <p:nvPr/>
            </p:nvSpPr>
            <p:spPr>
              <a:xfrm>
                <a:off x="8441436" y="5375147"/>
                <a:ext cx="5715" cy="55244"/>
              </a:xfrm>
              <a:custGeom>
                <a:rect b="b" l="l" r="r" t="t"/>
                <a:pathLst>
                  <a:path extrusionOk="0" h="55245" w="5715">
                    <a:moveTo>
                      <a:pt x="0" y="0"/>
                    </a:moveTo>
                    <a:lnTo>
                      <a:pt x="1131" y="9024"/>
                    </a:lnTo>
                    <a:lnTo>
                      <a:pt x="2190" y="17906"/>
                    </a:lnTo>
                    <a:lnTo>
                      <a:pt x="3107" y="26789"/>
                    </a:lnTo>
                    <a:lnTo>
                      <a:pt x="3810" y="35813"/>
                    </a:lnTo>
                    <a:lnTo>
                      <a:pt x="4572" y="41909"/>
                    </a:lnTo>
                    <a:lnTo>
                      <a:pt x="4572" y="48005"/>
                    </a:lnTo>
                    <a:lnTo>
                      <a:pt x="5334" y="54101"/>
                    </a:lnTo>
                    <a:lnTo>
                      <a:pt x="5334" y="5486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0" name="Google Shape;2380;p22"/>
              <p:cNvSpPr/>
              <p:nvPr/>
            </p:nvSpPr>
            <p:spPr>
              <a:xfrm>
                <a:off x="8445246" y="5308091"/>
                <a:ext cx="22860" cy="24130"/>
              </a:xfrm>
              <a:custGeom>
                <a:rect b="b" l="l" r="r" t="t"/>
                <a:pathLst>
                  <a:path extrusionOk="0" h="24129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3621"/>
                    </a:lnTo>
                    <a:lnTo>
                      <a:pt x="17525" y="23621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1" name="Google Shape;2381;p22"/>
              <p:cNvSpPr/>
              <p:nvPr/>
            </p:nvSpPr>
            <p:spPr>
              <a:xfrm>
                <a:off x="8478012" y="5161787"/>
                <a:ext cx="109855" cy="299720"/>
              </a:xfrm>
              <a:custGeom>
                <a:rect b="b" l="l" r="r" t="t"/>
                <a:pathLst>
                  <a:path extrusionOk="0" h="299720" w="109854">
                    <a:moveTo>
                      <a:pt x="0" y="0"/>
                    </a:moveTo>
                    <a:lnTo>
                      <a:pt x="41910" y="14477"/>
                    </a:lnTo>
                    <a:lnTo>
                      <a:pt x="74199" y="49244"/>
                    </a:lnTo>
                    <a:lnTo>
                      <a:pt x="96774" y="91439"/>
                    </a:lnTo>
                    <a:lnTo>
                      <a:pt x="106394" y="128587"/>
                    </a:lnTo>
                    <a:lnTo>
                      <a:pt x="109728" y="166877"/>
                    </a:lnTo>
                    <a:lnTo>
                      <a:pt x="109156" y="183951"/>
                    </a:lnTo>
                    <a:lnTo>
                      <a:pt x="93726" y="230886"/>
                    </a:lnTo>
                    <a:lnTo>
                      <a:pt x="67056" y="263652"/>
                    </a:lnTo>
                    <a:lnTo>
                      <a:pt x="33528" y="289560"/>
                    </a:lnTo>
                    <a:lnTo>
                      <a:pt x="21336" y="296418"/>
                    </a:lnTo>
                    <a:lnTo>
                      <a:pt x="15240" y="2994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23"/>
          <p:cNvGrpSpPr/>
          <p:nvPr/>
        </p:nvGrpSpPr>
        <p:grpSpPr>
          <a:xfrm>
            <a:off x="2667000" y="1295400"/>
            <a:ext cx="5817005" cy="4766336"/>
            <a:chOff x="4228622" y="2091664"/>
            <a:chExt cx="3880328" cy="3413150"/>
          </a:xfrm>
        </p:grpSpPr>
        <p:pic>
          <p:nvPicPr>
            <p:cNvPr id="2387" name="Google Shape;238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8622" y="2169412"/>
              <a:ext cx="235675" cy="3124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8" name="Google Shape;2388;p23"/>
            <p:cNvGrpSpPr/>
            <p:nvPr/>
          </p:nvGrpSpPr>
          <p:grpSpPr>
            <a:xfrm>
              <a:off x="4836388" y="2228062"/>
              <a:ext cx="427507" cy="176418"/>
              <a:chOff x="4836388" y="2228062"/>
              <a:chExt cx="427507" cy="176418"/>
            </a:xfrm>
          </p:grpSpPr>
          <p:pic>
            <p:nvPicPr>
              <p:cNvPr id="2389" name="Google Shape;2389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36388" y="2228062"/>
                <a:ext cx="106528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0" name="Google Shape;2390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62880" y="2269972"/>
                <a:ext cx="89204" cy="1345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1" name="Google Shape;2391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074132" y="2254732"/>
                <a:ext cx="143306" cy="1311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2" name="Google Shape;2392;p23"/>
              <p:cNvSpPr/>
              <p:nvPr/>
            </p:nvSpPr>
            <p:spPr>
              <a:xfrm>
                <a:off x="5241035" y="230581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93" name="Google Shape;2393;p23"/>
            <p:cNvGrpSpPr/>
            <p:nvPr/>
          </p:nvGrpSpPr>
          <p:grpSpPr>
            <a:xfrm>
              <a:off x="5430879" y="2159482"/>
              <a:ext cx="367203" cy="208838"/>
              <a:chOff x="5430879" y="2159482"/>
              <a:chExt cx="367203" cy="208838"/>
            </a:xfrm>
          </p:grpSpPr>
          <p:pic>
            <p:nvPicPr>
              <p:cNvPr id="2394" name="Google Shape;2394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430879" y="2221204"/>
                <a:ext cx="154403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5" name="Google Shape;2395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614390" y="2159482"/>
                <a:ext cx="183692" cy="1897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96" name="Google Shape;2396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095879" y="2156434"/>
              <a:ext cx="186836" cy="148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7" name="Google Shape;2397;p23"/>
            <p:cNvGrpSpPr/>
            <p:nvPr/>
          </p:nvGrpSpPr>
          <p:grpSpPr>
            <a:xfrm>
              <a:off x="6556317" y="2091664"/>
              <a:ext cx="860253" cy="314756"/>
              <a:chOff x="6556317" y="2091664"/>
              <a:chExt cx="860253" cy="314756"/>
            </a:xfrm>
          </p:grpSpPr>
          <p:pic>
            <p:nvPicPr>
              <p:cNvPr id="2398" name="Google Shape;2398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56317" y="2129002"/>
                <a:ext cx="324567" cy="2774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9" name="Google Shape;2399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918731" y="2091664"/>
                <a:ext cx="497839" cy="2133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0" name="Google Shape;2400;p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440148" y="3738346"/>
              <a:ext cx="144068" cy="1471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01" name="Google Shape;2401;p23"/>
            <p:cNvGrpSpPr/>
            <p:nvPr/>
          </p:nvGrpSpPr>
          <p:grpSpPr>
            <a:xfrm>
              <a:off x="5572480" y="2808731"/>
              <a:ext cx="618897" cy="320149"/>
              <a:chOff x="5572480" y="2808731"/>
              <a:chExt cx="618897" cy="320149"/>
            </a:xfrm>
          </p:grpSpPr>
          <p:pic>
            <p:nvPicPr>
              <p:cNvPr id="2402" name="Google Shape;2402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572480" y="2943104"/>
                <a:ext cx="107778" cy="1628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3" name="Google Shape;2403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708116" y="2924530"/>
                <a:ext cx="107492" cy="187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4" name="Google Shape;2404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838418" y="2838424"/>
                <a:ext cx="231698" cy="290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5" name="Google Shape;2405;p23"/>
              <p:cNvSpPr/>
              <p:nvPr/>
            </p:nvSpPr>
            <p:spPr>
              <a:xfrm>
                <a:off x="6112002" y="2808731"/>
                <a:ext cx="79375" cy="316230"/>
              </a:xfrm>
              <a:custGeom>
                <a:rect b="b" l="l" r="r" t="t"/>
                <a:pathLst>
                  <a:path extrusionOk="0" h="316230" w="79375">
                    <a:moveTo>
                      <a:pt x="0" y="0"/>
                    </a:moveTo>
                    <a:lnTo>
                      <a:pt x="10072" y="15192"/>
                    </a:lnTo>
                    <a:lnTo>
                      <a:pt x="20574" y="30098"/>
                    </a:lnTo>
                    <a:lnTo>
                      <a:pt x="31075" y="45005"/>
                    </a:lnTo>
                    <a:lnTo>
                      <a:pt x="55780" y="83855"/>
                    </a:lnTo>
                    <a:lnTo>
                      <a:pt x="75330" y="134028"/>
                    </a:lnTo>
                    <a:lnTo>
                      <a:pt x="79248" y="161544"/>
                    </a:lnTo>
                    <a:lnTo>
                      <a:pt x="79176" y="186189"/>
                    </a:lnTo>
                    <a:lnTo>
                      <a:pt x="69603" y="233767"/>
                    </a:lnTo>
                    <a:lnTo>
                      <a:pt x="54280" y="272403"/>
                    </a:lnTo>
                    <a:lnTo>
                      <a:pt x="39207" y="301811"/>
                    </a:lnTo>
                    <a:lnTo>
                      <a:pt x="31242" y="3162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06" name="Google Shape;2406;p23"/>
            <p:cNvGrpSpPr/>
            <p:nvPr/>
          </p:nvGrpSpPr>
          <p:grpSpPr>
            <a:xfrm>
              <a:off x="6327648" y="2951987"/>
              <a:ext cx="67310" cy="71628"/>
              <a:chOff x="6327648" y="2951987"/>
              <a:chExt cx="67310" cy="71628"/>
            </a:xfrm>
          </p:grpSpPr>
          <p:sp>
            <p:nvSpPr>
              <p:cNvPr id="2407" name="Google Shape;2407;p23"/>
              <p:cNvSpPr/>
              <p:nvPr/>
            </p:nvSpPr>
            <p:spPr>
              <a:xfrm>
                <a:off x="6327648" y="2951987"/>
                <a:ext cx="67310" cy="5715"/>
              </a:xfrm>
              <a:custGeom>
                <a:rect b="b" l="l" r="r" t="t"/>
                <a:pathLst>
                  <a:path extrusionOk="0" h="5714" w="67310">
                    <a:moveTo>
                      <a:pt x="0" y="762"/>
                    </a:moveTo>
                    <a:lnTo>
                      <a:pt x="15085" y="452"/>
                    </a:lnTo>
                    <a:lnTo>
                      <a:pt x="30384" y="0"/>
                    </a:lnTo>
                    <a:lnTo>
                      <a:pt x="45541" y="119"/>
                    </a:lnTo>
                    <a:lnTo>
                      <a:pt x="60198" y="1524"/>
                    </a:lnTo>
                    <a:lnTo>
                      <a:pt x="66294" y="2286"/>
                    </a:lnTo>
                    <a:lnTo>
                      <a:pt x="64769" y="3048"/>
                    </a:lnTo>
                    <a:lnTo>
                      <a:pt x="67056" y="53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08" name="Google Shape;2408;p23"/>
              <p:cNvSpPr/>
              <p:nvPr/>
            </p:nvSpPr>
            <p:spPr>
              <a:xfrm>
                <a:off x="6336792" y="3015995"/>
                <a:ext cx="55244" cy="7620"/>
              </a:xfrm>
              <a:custGeom>
                <a:rect b="b" l="l" r="r" t="t"/>
                <a:pathLst>
                  <a:path extrusionOk="0" h="7619" w="55245">
                    <a:moveTo>
                      <a:pt x="0" y="0"/>
                    </a:moveTo>
                    <a:lnTo>
                      <a:pt x="11072" y="4262"/>
                    </a:lnTo>
                    <a:lnTo>
                      <a:pt x="21145" y="6667"/>
                    </a:lnTo>
                    <a:lnTo>
                      <a:pt x="31503" y="7072"/>
                    </a:lnTo>
                    <a:lnTo>
                      <a:pt x="43434" y="5333"/>
                    </a:lnTo>
                    <a:lnTo>
                      <a:pt x="47244" y="4571"/>
                    </a:lnTo>
                    <a:lnTo>
                      <a:pt x="51053" y="3047"/>
                    </a:lnTo>
                    <a:lnTo>
                      <a:pt x="54864" y="228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09" name="Google Shape;2409;p23"/>
            <p:cNvSpPr/>
            <p:nvPr/>
          </p:nvSpPr>
          <p:spPr>
            <a:xfrm>
              <a:off x="6690359" y="2949701"/>
              <a:ext cx="89535" cy="15240"/>
            </a:xfrm>
            <a:custGeom>
              <a:rect b="b" l="l" r="r" t="t"/>
              <a:pathLst>
                <a:path extrusionOk="0" h="15239" w="89534">
                  <a:moveTo>
                    <a:pt x="0" y="12191"/>
                  </a:moveTo>
                  <a:lnTo>
                    <a:pt x="11751" y="14335"/>
                  </a:lnTo>
                  <a:lnTo>
                    <a:pt x="22574" y="15049"/>
                  </a:lnTo>
                  <a:lnTo>
                    <a:pt x="33539" y="14335"/>
                  </a:lnTo>
                  <a:lnTo>
                    <a:pt x="45720" y="12191"/>
                  </a:lnTo>
                  <a:lnTo>
                    <a:pt x="56899" y="9751"/>
                  </a:lnTo>
                  <a:lnTo>
                    <a:pt x="67722" y="6953"/>
                  </a:lnTo>
                  <a:lnTo>
                    <a:pt x="78402" y="3726"/>
                  </a:lnTo>
                  <a:lnTo>
                    <a:pt x="8915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10" name="Google Shape;2410;p23"/>
            <p:cNvGrpSpPr/>
            <p:nvPr/>
          </p:nvGrpSpPr>
          <p:grpSpPr>
            <a:xfrm>
              <a:off x="6907125" y="2871120"/>
              <a:ext cx="141605" cy="163672"/>
              <a:chOff x="6907125" y="2871120"/>
              <a:chExt cx="141605" cy="163672"/>
            </a:xfrm>
          </p:grpSpPr>
          <p:sp>
            <p:nvSpPr>
              <p:cNvPr id="2411" name="Google Shape;2411;p23"/>
              <p:cNvSpPr/>
              <p:nvPr/>
            </p:nvSpPr>
            <p:spPr>
              <a:xfrm>
                <a:off x="6907125" y="2871120"/>
                <a:ext cx="141605" cy="128905"/>
              </a:xfrm>
              <a:custGeom>
                <a:rect b="b" l="l" r="r" t="t"/>
                <a:pathLst>
                  <a:path extrusionOk="0" h="128905" w="141604">
                    <a:moveTo>
                      <a:pt x="8786" y="31337"/>
                    </a:moveTo>
                    <a:lnTo>
                      <a:pt x="4333" y="23729"/>
                    </a:lnTo>
                    <a:lnTo>
                      <a:pt x="595" y="16763"/>
                    </a:lnTo>
                    <a:lnTo>
                      <a:pt x="0" y="10227"/>
                    </a:lnTo>
                    <a:lnTo>
                      <a:pt x="4976" y="3905"/>
                    </a:lnTo>
                    <a:lnTo>
                      <a:pt x="11203" y="988"/>
                    </a:lnTo>
                    <a:lnTo>
                      <a:pt x="18788" y="0"/>
                    </a:lnTo>
                    <a:lnTo>
                      <a:pt x="26515" y="583"/>
                    </a:lnTo>
                    <a:lnTo>
                      <a:pt x="59531" y="27134"/>
                    </a:lnTo>
                    <a:lnTo>
                      <a:pt x="80295" y="72259"/>
                    </a:lnTo>
                    <a:lnTo>
                      <a:pt x="85665" y="93356"/>
                    </a:lnTo>
                    <a:lnTo>
                      <a:pt x="87939" y="102107"/>
                    </a:lnTo>
                    <a:lnTo>
                      <a:pt x="90642" y="110716"/>
                    </a:lnTo>
                    <a:lnTo>
                      <a:pt x="94130" y="118967"/>
                    </a:lnTo>
                    <a:lnTo>
                      <a:pt x="98702" y="126587"/>
                    </a:lnTo>
                    <a:lnTo>
                      <a:pt x="102512" y="128873"/>
                    </a:lnTo>
                    <a:lnTo>
                      <a:pt x="111656" y="128873"/>
                    </a:lnTo>
                    <a:lnTo>
                      <a:pt x="120907" y="127765"/>
                    </a:lnTo>
                    <a:lnTo>
                      <a:pt x="128516" y="124586"/>
                    </a:lnTo>
                    <a:lnTo>
                      <a:pt x="135124" y="119550"/>
                    </a:lnTo>
                    <a:lnTo>
                      <a:pt x="141374" y="11287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12" name="Google Shape;2412;p23"/>
              <p:cNvSpPr/>
              <p:nvPr/>
            </p:nvSpPr>
            <p:spPr>
              <a:xfrm>
                <a:off x="6922770" y="2953512"/>
                <a:ext cx="59690" cy="81280"/>
              </a:xfrm>
              <a:custGeom>
                <a:rect b="b" l="l" r="r" t="t"/>
                <a:pathLst>
                  <a:path extrusionOk="0" h="81280" w="59690">
                    <a:moveTo>
                      <a:pt x="59435" y="0"/>
                    </a:moveTo>
                    <a:lnTo>
                      <a:pt x="49994" y="9751"/>
                    </a:lnTo>
                    <a:lnTo>
                      <a:pt x="41052" y="19716"/>
                    </a:lnTo>
                    <a:lnTo>
                      <a:pt x="32539" y="30110"/>
                    </a:lnTo>
                    <a:lnTo>
                      <a:pt x="24383" y="41148"/>
                    </a:lnTo>
                    <a:lnTo>
                      <a:pt x="18466" y="48720"/>
                    </a:lnTo>
                    <a:lnTo>
                      <a:pt x="12477" y="56578"/>
                    </a:lnTo>
                    <a:lnTo>
                      <a:pt x="6917" y="64722"/>
                    </a:lnTo>
                    <a:lnTo>
                      <a:pt x="2285" y="73152"/>
                    </a:lnTo>
                    <a:lnTo>
                      <a:pt x="761" y="76962"/>
                    </a:lnTo>
                    <a:lnTo>
                      <a:pt x="761" y="78486"/>
                    </a:lnTo>
                    <a:lnTo>
                      <a:pt x="0" y="8077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13" name="Google Shape;2413;p23"/>
            <p:cNvSpPr/>
            <p:nvPr/>
          </p:nvSpPr>
          <p:spPr>
            <a:xfrm>
              <a:off x="6913626" y="3102864"/>
              <a:ext cx="161290" cy="19685"/>
            </a:xfrm>
            <a:custGeom>
              <a:rect b="b" l="l" r="r" t="t"/>
              <a:pathLst>
                <a:path extrusionOk="0" h="19685" w="161290">
                  <a:moveTo>
                    <a:pt x="0" y="19050"/>
                  </a:moveTo>
                  <a:lnTo>
                    <a:pt x="13239" y="19645"/>
                  </a:lnTo>
                  <a:lnTo>
                    <a:pt x="25908" y="19240"/>
                  </a:lnTo>
                  <a:lnTo>
                    <a:pt x="38576" y="17978"/>
                  </a:lnTo>
                  <a:lnTo>
                    <a:pt x="51816" y="16001"/>
                  </a:lnTo>
                  <a:lnTo>
                    <a:pt x="67377" y="13275"/>
                  </a:lnTo>
                  <a:lnTo>
                    <a:pt x="83153" y="10763"/>
                  </a:lnTo>
                  <a:lnTo>
                    <a:pt x="99071" y="8393"/>
                  </a:lnTo>
                  <a:lnTo>
                    <a:pt x="115062" y="6095"/>
                  </a:lnTo>
                  <a:lnTo>
                    <a:pt x="124777" y="4833"/>
                  </a:lnTo>
                  <a:lnTo>
                    <a:pt x="134493" y="3428"/>
                  </a:lnTo>
                  <a:lnTo>
                    <a:pt x="144208" y="2024"/>
                  </a:lnTo>
                  <a:lnTo>
                    <a:pt x="153924" y="761"/>
                  </a:lnTo>
                  <a:lnTo>
                    <a:pt x="154686" y="761"/>
                  </a:lnTo>
                  <a:lnTo>
                    <a:pt x="156210" y="761"/>
                  </a:lnTo>
                  <a:lnTo>
                    <a:pt x="156972" y="761"/>
                  </a:lnTo>
                  <a:lnTo>
                    <a:pt x="160782" y="0"/>
                  </a:lnTo>
                  <a:lnTo>
                    <a:pt x="157734" y="761"/>
                  </a:lnTo>
                  <a:lnTo>
                    <a:pt x="155448" y="1523"/>
                  </a:lnTo>
                  <a:lnTo>
                    <a:pt x="150876" y="3047"/>
                  </a:lnTo>
                  <a:lnTo>
                    <a:pt x="148590" y="3047"/>
                  </a:lnTo>
                  <a:lnTo>
                    <a:pt x="143256" y="2285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14" name="Google Shape;2414;p23"/>
            <p:cNvGrpSpPr/>
            <p:nvPr/>
          </p:nvGrpSpPr>
          <p:grpSpPr>
            <a:xfrm>
              <a:off x="6994398" y="2784347"/>
              <a:ext cx="66040" cy="71120"/>
              <a:chOff x="6994398" y="2784347"/>
              <a:chExt cx="66040" cy="71120"/>
            </a:xfrm>
          </p:grpSpPr>
          <p:sp>
            <p:nvSpPr>
              <p:cNvPr id="2415" name="Google Shape;2415;p23"/>
              <p:cNvSpPr/>
              <p:nvPr/>
            </p:nvSpPr>
            <p:spPr>
              <a:xfrm>
                <a:off x="6994398" y="2807207"/>
                <a:ext cx="66040" cy="36195"/>
              </a:xfrm>
              <a:custGeom>
                <a:rect b="b" l="l" r="r" t="t"/>
                <a:pathLst>
                  <a:path extrusionOk="0" h="36194" w="66040">
                    <a:moveTo>
                      <a:pt x="19811" y="5334"/>
                    </a:moveTo>
                    <a:lnTo>
                      <a:pt x="28896" y="8322"/>
                    </a:lnTo>
                    <a:lnTo>
                      <a:pt x="36480" y="10382"/>
                    </a:lnTo>
                    <a:lnTo>
                      <a:pt x="43922" y="11441"/>
                    </a:lnTo>
                    <a:lnTo>
                      <a:pt x="52577" y="11430"/>
                    </a:lnTo>
                    <a:lnTo>
                      <a:pt x="59435" y="11430"/>
                    </a:lnTo>
                    <a:lnTo>
                      <a:pt x="64007" y="8382"/>
                    </a:lnTo>
                    <a:lnTo>
                      <a:pt x="65531" y="2286"/>
                    </a:lnTo>
                    <a:lnTo>
                      <a:pt x="65531" y="762"/>
                    </a:lnTo>
                    <a:lnTo>
                      <a:pt x="65531" y="0"/>
                    </a:lnTo>
                    <a:lnTo>
                      <a:pt x="57911" y="0"/>
                    </a:lnTo>
                    <a:lnTo>
                      <a:pt x="54863" y="0"/>
                    </a:lnTo>
                    <a:lnTo>
                      <a:pt x="48005" y="4572"/>
                    </a:lnTo>
                    <a:lnTo>
                      <a:pt x="37611" y="11560"/>
                    </a:lnTo>
                    <a:lnTo>
                      <a:pt x="27717" y="19335"/>
                    </a:lnTo>
                    <a:lnTo>
                      <a:pt x="17680" y="26967"/>
                    </a:lnTo>
                    <a:lnTo>
                      <a:pt x="6857" y="33528"/>
                    </a:lnTo>
                    <a:lnTo>
                      <a:pt x="4571" y="34290"/>
                    </a:lnTo>
                    <a:lnTo>
                      <a:pt x="2285" y="35052"/>
                    </a:lnTo>
                    <a:lnTo>
                      <a:pt x="0" y="358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16" name="Google Shape;2416;p23"/>
              <p:cNvSpPr/>
              <p:nvPr/>
            </p:nvSpPr>
            <p:spPr>
              <a:xfrm>
                <a:off x="7024675" y="2784347"/>
                <a:ext cx="6350" cy="71120"/>
              </a:xfrm>
              <a:custGeom>
                <a:rect b="b" l="l" r="r" t="t"/>
                <a:pathLst>
                  <a:path extrusionOk="0" h="71119" w="6350">
                    <a:moveTo>
                      <a:pt x="964" y="0"/>
                    </a:moveTo>
                    <a:lnTo>
                      <a:pt x="642" y="14073"/>
                    </a:lnTo>
                    <a:lnTo>
                      <a:pt x="107" y="28575"/>
                    </a:lnTo>
                    <a:lnTo>
                      <a:pt x="0" y="43076"/>
                    </a:lnTo>
                    <a:lnTo>
                      <a:pt x="964" y="57150"/>
                    </a:lnTo>
                    <a:lnTo>
                      <a:pt x="1726" y="62484"/>
                    </a:lnTo>
                    <a:lnTo>
                      <a:pt x="4774" y="66294"/>
                    </a:lnTo>
                    <a:lnTo>
                      <a:pt x="6298" y="708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17" name="Google Shape;2417;p23"/>
            <p:cNvGrpSpPr/>
            <p:nvPr/>
          </p:nvGrpSpPr>
          <p:grpSpPr>
            <a:xfrm>
              <a:off x="7266406" y="2682240"/>
              <a:ext cx="560096" cy="349437"/>
              <a:chOff x="7266406" y="2682240"/>
              <a:chExt cx="560096" cy="349437"/>
            </a:xfrm>
          </p:grpSpPr>
          <p:pic>
            <p:nvPicPr>
              <p:cNvPr id="2418" name="Google Shape;2418;p2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266406" y="2842234"/>
                <a:ext cx="183692" cy="1894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9" name="Google Shape;2419;p2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492292" y="2718028"/>
                <a:ext cx="225269" cy="2844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0" name="Google Shape;2420;p23"/>
              <p:cNvSpPr/>
              <p:nvPr/>
            </p:nvSpPr>
            <p:spPr>
              <a:xfrm>
                <a:off x="7727442" y="2682240"/>
                <a:ext cx="99060" cy="291465"/>
              </a:xfrm>
              <a:custGeom>
                <a:rect b="b" l="l" r="r" t="t"/>
                <a:pathLst>
                  <a:path extrusionOk="0" h="291464" w="99059">
                    <a:moveTo>
                      <a:pt x="25146" y="0"/>
                    </a:moveTo>
                    <a:lnTo>
                      <a:pt x="60960" y="35051"/>
                    </a:lnTo>
                    <a:lnTo>
                      <a:pt x="79343" y="68960"/>
                    </a:lnTo>
                    <a:lnTo>
                      <a:pt x="91440" y="105155"/>
                    </a:lnTo>
                    <a:lnTo>
                      <a:pt x="99048" y="161413"/>
                    </a:lnTo>
                    <a:lnTo>
                      <a:pt x="97536" y="179831"/>
                    </a:lnTo>
                    <a:lnTo>
                      <a:pt x="79629" y="222313"/>
                    </a:lnTo>
                    <a:lnTo>
                      <a:pt x="48006" y="256794"/>
                    </a:lnTo>
                    <a:lnTo>
                      <a:pt x="13501" y="284118"/>
                    </a:lnTo>
                    <a:lnTo>
                      <a:pt x="0" y="29108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21" name="Google Shape;2421;p23"/>
            <p:cNvGrpSpPr/>
            <p:nvPr/>
          </p:nvGrpSpPr>
          <p:grpSpPr>
            <a:xfrm>
              <a:off x="5265394" y="3665981"/>
              <a:ext cx="269036" cy="203479"/>
              <a:chOff x="5265394" y="3665981"/>
              <a:chExt cx="269036" cy="203479"/>
            </a:xfrm>
          </p:grpSpPr>
          <p:pic>
            <p:nvPicPr>
              <p:cNvPr id="2422" name="Google Shape;2422;p2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265394" y="3711676"/>
                <a:ext cx="161594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3" name="Google Shape;2423;p2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455132" y="3736060"/>
                <a:ext cx="79298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4" name="Google Shape;2424;p23"/>
              <p:cNvSpPr/>
              <p:nvPr/>
            </p:nvSpPr>
            <p:spPr>
              <a:xfrm>
                <a:off x="5479541" y="3665981"/>
                <a:ext cx="15240" cy="3175"/>
              </a:xfrm>
              <a:custGeom>
                <a:rect b="b" l="l" r="r" t="t"/>
                <a:pathLst>
                  <a:path extrusionOk="0" h="3175" w="15239">
                    <a:moveTo>
                      <a:pt x="15239" y="0"/>
                    </a:moveTo>
                    <a:lnTo>
                      <a:pt x="6095" y="762"/>
                    </a:lnTo>
                    <a:lnTo>
                      <a:pt x="4571" y="0"/>
                    </a:lnTo>
                    <a:lnTo>
                      <a:pt x="0" y="30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425" name="Google Shape;2425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830286" y="4107869"/>
              <a:ext cx="110540" cy="1555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6" name="Google Shape;2426;p23"/>
            <p:cNvGrpSpPr/>
            <p:nvPr/>
          </p:nvGrpSpPr>
          <p:grpSpPr>
            <a:xfrm>
              <a:off x="7894080" y="3789400"/>
              <a:ext cx="181621" cy="258369"/>
              <a:chOff x="7894080" y="3789400"/>
              <a:chExt cx="181621" cy="258369"/>
            </a:xfrm>
          </p:grpSpPr>
          <p:pic>
            <p:nvPicPr>
              <p:cNvPr id="2427" name="Google Shape;2427;p2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894080" y="3878840"/>
                <a:ext cx="181621" cy="1689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8" name="Google Shape;2428;p2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004022" y="3789400"/>
                <a:ext cx="69392" cy="686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29" name="Google Shape;2429;p23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121120" y="3827500"/>
              <a:ext cx="70916" cy="82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0" name="Google Shape;2430;p23"/>
            <p:cNvSpPr/>
            <p:nvPr/>
          </p:nvSpPr>
          <p:spPr>
            <a:xfrm>
              <a:off x="5769864" y="4190238"/>
              <a:ext cx="85090" cy="3810"/>
            </a:xfrm>
            <a:custGeom>
              <a:rect b="b" l="l" r="r" t="t"/>
              <a:pathLst>
                <a:path extrusionOk="0" h="3810" w="85089">
                  <a:moveTo>
                    <a:pt x="0" y="1524"/>
                  </a:moveTo>
                  <a:lnTo>
                    <a:pt x="12465" y="2940"/>
                  </a:lnTo>
                  <a:lnTo>
                    <a:pt x="24860" y="3714"/>
                  </a:lnTo>
                  <a:lnTo>
                    <a:pt x="37397" y="3774"/>
                  </a:lnTo>
                  <a:lnTo>
                    <a:pt x="50292" y="3048"/>
                  </a:lnTo>
                  <a:lnTo>
                    <a:pt x="57721" y="2250"/>
                  </a:lnTo>
                  <a:lnTo>
                    <a:pt x="65151" y="1238"/>
                  </a:lnTo>
                  <a:lnTo>
                    <a:pt x="72580" y="369"/>
                  </a:lnTo>
                  <a:lnTo>
                    <a:pt x="80010" y="0"/>
                  </a:lnTo>
                  <a:lnTo>
                    <a:pt x="83058" y="0"/>
                  </a:lnTo>
                  <a:lnTo>
                    <a:pt x="8458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31" name="Google Shape;2431;p23"/>
            <p:cNvGrpSpPr/>
            <p:nvPr/>
          </p:nvGrpSpPr>
          <p:grpSpPr>
            <a:xfrm>
              <a:off x="6036657" y="3947170"/>
              <a:ext cx="210218" cy="375014"/>
              <a:chOff x="6036657" y="3947170"/>
              <a:chExt cx="210218" cy="375014"/>
            </a:xfrm>
          </p:grpSpPr>
          <p:pic>
            <p:nvPicPr>
              <p:cNvPr id="2432" name="Google Shape;2432;p2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036657" y="4151350"/>
                <a:ext cx="108897" cy="170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3" name="Google Shape;2433;p2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077210" y="3947170"/>
                <a:ext cx="111017" cy="1643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4" name="Google Shape;2434;p23"/>
              <p:cNvSpPr/>
              <p:nvPr/>
            </p:nvSpPr>
            <p:spPr>
              <a:xfrm>
                <a:off x="6222491" y="4043171"/>
                <a:ext cx="10160" cy="46990"/>
              </a:xfrm>
              <a:custGeom>
                <a:rect b="b" l="l" r="r" t="t"/>
                <a:pathLst>
                  <a:path extrusionOk="0" h="46989" w="10160">
                    <a:moveTo>
                      <a:pt x="0" y="0"/>
                    </a:moveTo>
                    <a:lnTo>
                      <a:pt x="1166" y="7060"/>
                    </a:lnTo>
                    <a:lnTo>
                      <a:pt x="2476" y="13620"/>
                    </a:lnTo>
                    <a:lnTo>
                      <a:pt x="4071" y="20038"/>
                    </a:lnTo>
                    <a:lnTo>
                      <a:pt x="6096" y="26670"/>
                    </a:lnTo>
                    <a:lnTo>
                      <a:pt x="7620" y="33528"/>
                    </a:lnTo>
                    <a:lnTo>
                      <a:pt x="8382" y="40386"/>
                    </a:lnTo>
                    <a:lnTo>
                      <a:pt x="9906" y="464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35" name="Google Shape;2435;p23"/>
              <p:cNvSpPr/>
              <p:nvPr/>
            </p:nvSpPr>
            <p:spPr>
              <a:xfrm>
                <a:off x="6224015" y="395325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36" name="Google Shape;2436;p23"/>
            <p:cNvGrpSpPr/>
            <p:nvPr/>
          </p:nvGrpSpPr>
          <p:grpSpPr>
            <a:xfrm>
              <a:off x="6310014" y="3970781"/>
              <a:ext cx="596753" cy="381635"/>
              <a:chOff x="6310014" y="3970781"/>
              <a:chExt cx="596753" cy="381635"/>
            </a:xfrm>
          </p:grpSpPr>
          <p:sp>
            <p:nvSpPr>
              <p:cNvPr id="2437" name="Google Shape;2437;p23"/>
              <p:cNvSpPr/>
              <p:nvPr/>
            </p:nvSpPr>
            <p:spPr>
              <a:xfrm>
                <a:off x="6310014" y="4050791"/>
                <a:ext cx="111125" cy="301625"/>
              </a:xfrm>
              <a:custGeom>
                <a:rect b="b" l="l" r="r" t="t"/>
                <a:pathLst>
                  <a:path extrusionOk="0" h="301625" w="111125">
                    <a:moveTo>
                      <a:pt x="22967" y="0"/>
                    </a:moveTo>
                    <a:lnTo>
                      <a:pt x="8108" y="72104"/>
                    </a:lnTo>
                    <a:lnTo>
                      <a:pt x="107" y="144780"/>
                    </a:lnTo>
                    <a:lnTo>
                      <a:pt x="0" y="173331"/>
                    </a:lnTo>
                    <a:lnTo>
                      <a:pt x="1535" y="201739"/>
                    </a:lnTo>
                    <a:lnTo>
                      <a:pt x="13823" y="257556"/>
                    </a:lnTo>
                    <a:lnTo>
                      <a:pt x="43183" y="295275"/>
                    </a:lnTo>
                    <a:lnTo>
                      <a:pt x="73949" y="301501"/>
                    </a:lnTo>
                    <a:lnTo>
                      <a:pt x="87165" y="297084"/>
                    </a:lnTo>
                    <a:lnTo>
                      <a:pt x="98952" y="289095"/>
                    </a:lnTo>
                    <a:lnTo>
                      <a:pt x="110597" y="2788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438" name="Google Shape;2438;p2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430206" y="4131538"/>
                <a:ext cx="151974" cy="131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9" name="Google Shape;2439;p23"/>
              <p:cNvSpPr/>
              <p:nvPr/>
            </p:nvSpPr>
            <p:spPr>
              <a:xfrm>
                <a:off x="6622934" y="4094916"/>
                <a:ext cx="102235" cy="137160"/>
              </a:xfrm>
              <a:custGeom>
                <a:rect b="b" l="l" r="r" t="t"/>
                <a:pathLst>
                  <a:path extrusionOk="0" h="137160" w="102234">
                    <a:moveTo>
                      <a:pt x="29325" y="53411"/>
                    </a:moveTo>
                    <a:lnTo>
                      <a:pt x="24753" y="92273"/>
                    </a:lnTo>
                    <a:lnTo>
                      <a:pt x="39993" y="127325"/>
                    </a:lnTo>
                    <a:lnTo>
                      <a:pt x="54673" y="136862"/>
                    </a:lnTo>
                    <a:lnTo>
                      <a:pt x="60567" y="135707"/>
                    </a:lnTo>
                    <a:lnTo>
                      <a:pt x="71913" y="125384"/>
                    </a:lnTo>
                    <a:lnTo>
                      <a:pt x="79902" y="110275"/>
                    </a:lnTo>
                    <a:lnTo>
                      <a:pt x="84891" y="93595"/>
                    </a:lnTo>
                    <a:lnTo>
                      <a:pt x="87237" y="78557"/>
                    </a:lnTo>
                    <a:lnTo>
                      <a:pt x="86903" y="64686"/>
                    </a:lnTo>
                    <a:lnTo>
                      <a:pt x="72759" y="27503"/>
                    </a:lnTo>
                    <a:lnTo>
                      <a:pt x="42005" y="3286"/>
                    </a:lnTo>
                    <a:lnTo>
                      <a:pt x="20204" y="0"/>
                    </a:lnTo>
                    <a:lnTo>
                      <a:pt x="11799" y="2357"/>
                    </a:lnTo>
                    <a:lnTo>
                      <a:pt x="5107" y="7572"/>
                    </a:lnTo>
                    <a:lnTo>
                      <a:pt x="1131" y="16073"/>
                    </a:lnTo>
                    <a:lnTo>
                      <a:pt x="0" y="25026"/>
                    </a:lnTo>
                    <a:lnTo>
                      <a:pt x="1226" y="33408"/>
                    </a:lnTo>
                    <a:lnTo>
                      <a:pt x="39647" y="56959"/>
                    </a:lnTo>
                    <a:lnTo>
                      <a:pt x="81831" y="55721"/>
                    </a:lnTo>
                    <a:lnTo>
                      <a:pt x="92571" y="54935"/>
                    </a:lnTo>
                    <a:lnTo>
                      <a:pt x="97143" y="54935"/>
                    </a:lnTo>
                    <a:lnTo>
                      <a:pt x="98667" y="54935"/>
                    </a:lnTo>
                    <a:lnTo>
                      <a:pt x="101715" y="549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0" name="Google Shape;2440;p23"/>
              <p:cNvSpPr/>
              <p:nvPr/>
            </p:nvSpPr>
            <p:spPr>
              <a:xfrm>
                <a:off x="6688073" y="3970781"/>
                <a:ext cx="40005" cy="35560"/>
              </a:xfrm>
              <a:custGeom>
                <a:rect b="b" l="l" r="r" t="t"/>
                <a:pathLst>
                  <a:path extrusionOk="0" h="35560" w="40004">
                    <a:moveTo>
                      <a:pt x="17525" y="0"/>
                    </a:moveTo>
                    <a:lnTo>
                      <a:pt x="18133" y="8453"/>
                    </a:lnTo>
                    <a:lnTo>
                      <a:pt x="18954" y="16764"/>
                    </a:lnTo>
                    <a:lnTo>
                      <a:pt x="20204" y="25074"/>
                    </a:lnTo>
                    <a:lnTo>
                      <a:pt x="22097" y="33528"/>
                    </a:lnTo>
                    <a:lnTo>
                      <a:pt x="22097" y="34290"/>
                    </a:lnTo>
                    <a:lnTo>
                      <a:pt x="22859" y="34290"/>
                    </a:lnTo>
                    <a:lnTo>
                      <a:pt x="22859" y="35052"/>
                    </a:lnTo>
                    <a:lnTo>
                      <a:pt x="23621" y="28956"/>
                    </a:lnTo>
                    <a:lnTo>
                      <a:pt x="23621" y="22098"/>
                    </a:lnTo>
                    <a:lnTo>
                      <a:pt x="22859" y="16002"/>
                    </a:lnTo>
                    <a:lnTo>
                      <a:pt x="22097" y="12191"/>
                    </a:lnTo>
                    <a:lnTo>
                      <a:pt x="20573" y="7620"/>
                    </a:lnTo>
                    <a:lnTo>
                      <a:pt x="19049" y="3810"/>
                    </a:lnTo>
                    <a:lnTo>
                      <a:pt x="22097" y="5333"/>
                    </a:lnTo>
                    <a:lnTo>
                      <a:pt x="25145" y="6857"/>
                    </a:lnTo>
                    <a:lnTo>
                      <a:pt x="29717" y="6857"/>
                    </a:lnTo>
                    <a:lnTo>
                      <a:pt x="32003" y="6857"/>
                    </a:lnTo>
                    <a:lnTo>
                      <a:pt x="36575" y="8381"/>
                    </a:lnTo>
                    <a:lnTo>
                      <a:pt x="38861" y="5333"/>
                    </a:lnTo>
                    <a:lnTo>
                      <a:pt x="39623" y="3809"/>
                    </a:lnTo>
                    <a:lnTo>
                      <a:pt x="38861" y="2285"/>
                    </a:lnTo>
                    <a:lnTo>
                      <a:pt x="38861" y="761"/>
                    </a:lnTo>
                    <a:lnTo>
                      <a:pt x="29717" y="1523"/>
                    </a:lnTo>
                    <a:lnTo>
                      <a:pt x="27431" y="1523"/>
                    </a:lnTo>
                    <a:lnTo>
                      <a:pt x="19811" y="8382"/>
                    </a:lnTo>
                    <a:lnTo>
                      <a:pt x="14680" y="12632"/>
                    </a:lnTo>
                    <a:lnTo>
                      <a:pt x="9620" y="17240"/>
                    </a:lnTo>
                    <a:lnTo>
                      <a:pt x="4702" y="21990"/>
                    </a:lnTo>
                    <a:lnTo>
                      <a:pt x="0" y="266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1" name="Google Shape;2441;p23"/>
              <p:cNvSpPr/>
              <p:nvPr/>
            </p:nvSpPr>
            <p:spPr>
              <a:xfrm>
                <a:off x="6761987" y="4064507"/>
                <a:ext cx="5080" cy="17780"/>
              </a:xfrm>
              <a:custGeom>
                <a:rect b="b" l="l" r="r" t="t"/>
                <a:pathLst>
                  <a:path extrusionOk="0" h="17779" w="5079">
                    <a:moveTo>
                      <a:pt x="3809" y="17525"/>
                    </a:moveTo>
                    <a:lnTo>
                      <a:pt x="2285" y="6857"/>
                    </a:lnTo>
                    <a:lnTo>
                      <a:pt x="0" y="4571"/>
                    </a:lnTo>
                    <a:lnTo>
                      <a:pt x="457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2" name="Google Shape;2442;p23"/>
              <p:cNvSpPr/>
              <p:nvPr/>
            </p:nvSpPr>
            <p:spPr>
              <a:xfrm>
                <a:off x="6763511" y="4199381"/>
                <a:ext cx="3810" cy="46990"/>
              </a:xfrm>
              <a:custGeom>
                <a:rect b="b" l="l" r="r" t="t"/>
                <a:pathLst>
                  <a:path extrusionOk="0" h="46989" w="3809">
                    <a:moveTo>
                      <a:pt x="0" y="0"/>
                    </a:moveTo>
                    <a:lnTo>
                      <a:pt x="797" y="6405"/>
                    </a:lnTo>
                    <a:lnTo>
                      <a:pt x="1809" y="12954"/>
                    </a:lnTo>
                    <a:lnTo>
                      <a:pt x="2678" y="19502"/>
                    </a:lnTo>
                    <a:lnTo>
                      <a:pt x="3048" y="25908"/>
                    </a:lnTo>
                    <a:lnTo>
                      <a:pt x="3810" y="32766"/>
                    </a:lnTo>
                    <a:lnTo>
                      <a:pt x="3810" y="39624"/>
                    </a:lnTo>
                    <a:lnTo>
                      <a:pt x="3810" y="464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3" name="Google Shape;2443;p23"/>
              <p:cNvSpPr/>
              <p:nvPr/>
            </p:nvSpPr>
            <p:spPr>
              <a:xfrm>
                <a:off x="6826757" y="3983735"/>
                <a:ext cx="80010" cy="287655"/>
              </a:xfrm>
              <a:custGeom>
                <a:rect b="b" l="l" r="r" t="t"/>
                <a:pathLst>
                  <a:path extrusionOk="0" h="287654" w="80009">
                    <a:moveTo>
                      <a:pt x="0" y="0"/>
                    </a:moveTo>
                    <a:lnTo>
                      <a:pt x="9405" y="14370"/>
                    </a:lnTo>
                    <a:lnTo>
                      <a:pt x="19240" y="28098"/>
                    </a:lnTo>
                    <a:lnTo>
                      <a:pt x="29360" y="41683"/>
                    </a:lnTo>
                    <a:lnTo>
                      <a:pt x="39624" y="55625"/>
                    </a:lnTo>
                    <a:lnTo>
                      <a:pt x="55256" y="80795"/>
                    </a:lnTo>
                    <a:lnTo>
                      <a:pt x="67532" y="107251"/>
                    </a:lnTo>
                    <a:lnTo>
                      <a:pt x="75949" y="135135"/>
                    </a:lnTo>
                    <a:lnTo>
                      <a:pt x="80010" y="164592"/>
                    </a:lnTo>
                    <a:lnTo>
                      <a:pt x="79462" y="186225"/>
                    </a:lnTo>
                    <a:lnTo>
                      <a:pt x="68651" y="226635"/>
                    </a:lnTo>
                    <a:lnTo>
                      <a:pt x="40386" y="269271"/>
                    </a:lnTo>
                    <a:lnTo>
                      <a:pt x="29741" y="278380"/>
                    </a:lnTo>
                    <a:lnTo>
                      <a:pt x="17526" y="2872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44" name="Google Shape;2444;p23"/>
            <p:cNvGrpSpPr/>
            <p:nvPr/>
          </p:nvGrpSpPr>
          <p:grpSpPr>
            <a:xfrm>
              <a:off x="7139177" y="4154423"/>
              <a:ext cx="72898" cy="72771"/>
              <a:chOff x="7139177" y="4154423"/>
              <a:chExt cx="72898" cy="72771"/>
            </a:xfrm>
          </p:grpSpPr>
          <p:sp>
            <p:nvSpPr>
              <p:cNvPr id="2445" name="Google Shape;2445;p23"/>
              <p:cNvSpPr/>
              <p:nvPr/>
            </p:nvSpPr>
            <p:spPr>
              <a:xfrm>
                <a:off x="7139177" y="4154423"/>
                <a:ext cx="67945" cy="6350"/>
              </a:xfrm>
              <a:custGeom>
                <a:rect b="b" l="l" r="r" t="t"/>
                <a:pathLst>
                  <a:path extrusionOk="0" h="6350" w="67945">
                    <a:moveTo>
                      <a:pt x="0" y="0"/>
                    </a:moveTo>
                    <a:lnTo>
                      <a:pt x="12322" y="3309"/>
                    </a:lnTo>
                    <a:lnTo>
                      <a:pt x="23717" y="5333"/>
                    </a:lnTo>
                    <a:lnTo>
                      <a:pt x="35254" y="6215"/>
                    </a:lnTo>
                    <a:lnTo>
                      <a:pt x="48006" y="6095"/>
                    </a:lnTo>
                    <a:lnTo>
                      <a:pt x="54102" y="5333"/>
                    </a:lnTo>
                    <a:lnTo>
                      <a:pt x="60960" y="4571"/>
                    </a:lnTo>
                    <a:lnTo>
                      <a:pt x="67818" y="38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6" name="Google Shape;2446;p23"/>
              <p:cNvSpPr/>
              <p:nvPr/>
            </p:nvSpPr>
            <p:spPr>
              <a:xfrm>
                <a:off x="7146035" y="4213859"/>
                <a:ext cx="66040" cy="13335"/>
              </a:xfrm>
              <a:custGeom>
                <a:rect b="b" l="l" r="r" t="t"/>
                <a:pathLst>
                  <a:path extrusionOk="0" h="13335" w="66040">
                    <a:moveTo>
                      <a:pt x="0" y="10667"/>
                    </a:moveTo>
                    <a:lnTo>
                      <a:pt x="11382" y="12989"/>
                    </a:lnTo>
                    <a:lnTo>
                      <a:pt x="21336" y="13239"/>
                    </a:lnTo>
                    <a:lnTo>
                      <a:pt x="31289" y="11632"/>
                    </a:lnTo>
                    <a:lnTo>
                      <a:pt x="42672" y="8381"/>
                    </a:lnTo>
                    <a:lnTo>
                      <a:pt x="54864" y="4571"/>
                    </a:lnTo>
                    <a:lnTo>
                      <a:pt x="57912" y="3809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47" name="Google Shape;2447;p23"/>
            <p:cNvSpPr/>
            <p:nvPr/>
          </p:nvSpPr>
          <p:spPr>
            <a:xfrm>
              <a:off x="7427214" y="4202429"/>
              <a:ext cx="68580" cy="3810"/>
            </a:xfrm>
            <a:custGeom>
              <a:rect b="b" l="l" r="r" t="t"/>
              <a:pathLst>
                <a:path extrusionOk="0" h="3810" w="68579">
                  <a:moveTo>
                    <a:pt x="0" y="3048"/>
                  </a:moveTo>
                  <a:lnTo>
                    <a:pt x="9370" y="3571"/>
                  </a:lnTo>
                  <a:lnTo>
                    <a:pt x="18383" y="3810"/>
                  </a:lnTo>
                  <a:lnTo>
                    <a:pt x="27539" y="3476"/>
                  </a:lnTo>
                  <a:lnTo>
                    <a:pt x="37338" y="2286"/>
                  </a:lnTo>
                  <a:lnTo>
                    <a:pt x="44958" y="1524"/>
                  </a:lnTo>
                  <a:lnTo>
                    <a:pt x="52577" y="0"/>
                  </a:lnTo>
                  <a:lnTo>
                    <a:pt x="60960" y="0"/>
                  </a:lnTo>
                  <a:lnTo>
                    <a:pt x="63246" y="0"/>
                  </a:lnTo>
                  <a:lnTo>
                    <a:pt x="66294" y="0"/>
                  </a:lnTo>
                  <a:lnTo>
                    <a:pt x="6858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48" name="Google Shape;2448;p23"/>
            <p:cNvGrpSpPr/>
            <p:nvPr/>
          </p:nvGrpSpPr>
          <p:grpSpPr>
            <a:xfrm>
              <a:off x="7554442" y="3975328"/>
              <a:ext cx="132638" cy="294182"/>
              <a:chOff x="7554442" y="3975328"/>
              <a:chExt cx="132638" cy="294182"/>
            </a:xfrm>
          </p:grpSpPr>
          <p:pic>
            <p:nvPicPr>
              <p:cNvPr id="2449" name="Google Shape;2449;p23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554442" y="4102582"/>
                <a:ext cx="132638" cy="1669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0" name="Google Shape;2450;p2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597114" y="3975328"/>
                <a:ext cx="73202" cy="83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51" name="Google Shape;2451;p2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695924" y="5022316"/>
              <a:ext cx="202135" cy="1730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52" name="Google Shape;2452;p23"/>
            <p:cNvGrpSpPr/>
            <p:nvPr/>
          </p:nvGrpSpPr>
          <p:grpSpPr>
            <a:xfrm>
              <a:off x="6328410" y="5100802"/>
              <a:ext cx="180618" cy="142139"/>
              <a:chOff x="6328410" y="5100802"/>
              <a:chExt cx="180618" cy="142139"/>
            </a:xfrm>
          </p:grpSpPr>
          <p:sp>
            <p:nvSpPr>
              <p:cNvPr id="2453" name="Google Shape;2453;p23"/>
              <p:cNvSpPr/>
              <p:nvPr/>
            </p:nvSpPr>
            <p:spPr>
              <a:xfrm>
                <a:off x="6328410" y="5115306"/>
                <a:ext cx="9525" cy="127635"/>
              </a:xfrm>
              <a:custGeom>
                <a:rect b="b" l="l" r="r" t="t"/>
                <a:pathLst>
                  <a:path extrusionOk="0" h="127635" w="9525">
                    <a:moveTo>
                      <a:pt x="0" y="0"/>
                    </a:moveTo>
                    <a:lnTo>
                      <a:pt x="8036" y="42541"/>
                    </a:lnTo>
                    <a:lnTo>
                      <a:pt x="9465" y="74854"/>
                    </a:lnTo>
                    <a:lnTo>
                      <a:pt x="9429" y="92487"/>
                    </a:lnTo>
                    <a:lnTo>
                      <a:pt x="9251" y="109978"/>
                    </a:lnTo>
                    <a:lnTo>
                      <a:pt x="9144" y="1272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454" name="Google Shape;2454;p23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393154" y="5100802"/>
                <a:ext cx="115874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5" name="Google Shape;2455;p23"/>
            <p:cNvGrpSpPr/>
            <p:nvPr/>
          </p:nvGrpSpPr>
          <p:grpSpPr>
            <a:xfrm>
              <a:off x="6564128" y="4954498"/>
              <a:ext cx="166643" cy="331520"/>
              <a:chOff x="6564128" y="4954498"/>
              <a:chExt cx="166643" cy="331520"/>
            </a:xfrm>
          </p:grpSpPr>
          <p:pic>
            <p:nvPicPr>
              <p:cNvPr id="2456" name="Google Shape;2456;p2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564128" y="5059166"/>
                <a:ext cx="166643" cy="226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7" name="Google Shape;2457;p2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662902" y="4954498"/>
                <a:ext cx="65582" cy="709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58" name="Google Shape;2458;p23"/>
            <p:cNvSpPr/>
            <p:nvPr/>
          </p:nvSpPr>
          <p:spPr>
            <a:xfrm>
              <a:off x="6807707" y="4920234"/>
              <a:ext cx="78740" cy="317500"/>
            </a:xfrm>
            <a:custGeom>
              <a:rect b="b" l="l" r="r" t="t"/>
              <a:pathLst>
                <a:path extrusionOk="0" h="317500" w="78740">
                  <a:moveTo>
                    <a:pt x="0" y="0"/>
                  </a:moveTo>
                  <a:lnTo>
                    <a:pt x="36647" y="36968"/>
                  </a:lnTo>
                  <a:lnTo>
                    <a:pt x="57781" y="72687"/>
                  </a:lnTo>
                  <a:lnTo>
                    <a:pt x="72949" y="116431"/>
                  </a:lnTo>
                  <a:lnTo>
                    <a:pt x="78140" y="165889"/>
                  </a:lnTo>
                  <a:lnTo>
                    <a:pt x="76104" y="190976"/>
                  </a:lnTo>
                  <a:lnTo>
                    <a:pt x="63246" y="240791"/>
                  </a:lnTo>
                  <a:lnTo>
                    <a:pt x="45339" y="282892"/>
                  </a:lnTo>
                  <a:lnTo>
                    <a:pt x="32599" y="301442"/>
                  </a:lnTo>
                  <a:lnTo>
                    <a:pt x="16002" y="31699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6267640" y="5010911"/>
              <a:ext cx="120650" cy="330200"/>
            </a:xfrm>
            <a:custGeom>
              <a:rect b="b" l="l" r="r" t="t"/>
              <a:pathLst>
                <a:path extrusionOk="0" h="330200" w="120650">
                  <a:moveTo>
                    <a:pt x="52387" y="0"/>
                  </a:moveTo>
                  <a:lnTo>
                    <a:pt x="27955" y="38469"/>
                  </a:lnTo>
                  <a:lnTo>
                    <a:pt x="14859" y="79069"/>
                  </a:lnTo>
                  <a:lnTo>
                    <a:pt x="5619" y="130813"/>
                  </a:lnTo>
                  <a:lnTo>
                    <a:pt x="785" y="184523"/>
                  </a:lnTo>
                  <a:lnTo>
                    <a:pt x="0" y="212788"/>
                  </a:lnTo>
                  <a:lnTo>
                    <a:pt x="1785" y="240768"/>
                  </a:lnTo>
                  <a:lnTo>
                    <a:pt x="16418" y="288095"/>
                  </a:lnTo>
                  <a:lnTo>
                    <a:pt x="46970" y="317932"/>
                  </a:lnTo>
                  <a:lnTo>
                    <a:pt x="84629" y="328433"/>
                  </a:lnTo>
                  <a:lnTo>
                    <a:pt x="108251" y="329886"/>
                  </a:lnTo>
                  <a:lnTo>
                    <a:pt x="120205" y="32918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60" name="Google Shape;2460;p23"/>
            <p:cNvGrpSpPr/>
            <p:nvPr/>
          </p:nvGrpSpPr>
          <p:grpSpPr>
            <a:xfrm>
              <a:off x="7114793" y="5050536"/>
              <a:ext cx="91186" cy="67182"/>
              <a:chOff x="7114793" y="5050536"/>
              <a:chExt cx="91186" cy="67182"/>
            </a:xfrm>
          </p:grpSpPr>
          <p:sp>
            <p:nvSpPr>
              <p:cNvPr id="2461" name="Google Shape;2461;p23"/>
              <p:cNvSpPr/>
              <p:nvPr/>
            </p:nvSpPr>
            <p:spPr>
              <a:xfrm>
                <a:off x="7114793" y="5050536"/>
                <a:ext cx="69850" cy="5715"/>
              </a:xfrm>
              <a:custGeom>
                <a:rect b="b" l="l" r="r" t="t"/>
                <a:pathLst>
                  <a:path extrusionOk="0" h="5714" w="69850">
                    <a:moveTo>
                      <a:pt x="0" y="4571"/>
                    </a:moveTo>
                    <a:lnTo>
                      <a:pt x="11299" y="5310"/>
                    </a:lnTo>
                    <a:lnTo>
                      <a:pt x="22383" y="5333"/>
                    </a:lnTo>
                    <a:lnTo>
                      <a:pt x="33325" y="4786"/>
                    </a:lnTo>
                    <a:lnTo>
                      <a:pt x="44196" y="3809"/>
                    </a:lnTo>
                    <a:lnTo>
                      <a:pt x="50482" y="3107"/>
                    </a:lnTo>
                    <a:lnTo>
                      <a:pt x="56769" y="2190"/>
                    </a:lnTo>
                    <a:lnTo>
                      <a:pt x="63055" y="1131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2" name="Google Shape;2462;p23"/>
              <p:cNvSpPr/>
              <p:nvPr/>
            </p:nvSpPr>
            <p:spPr>
              <a:xfrm>
                <a:off x="7128509" y="5103114"/>
                <a:ext cx="77470" cy="14604"/>
              </a:xfrm>
              <a:custGeom>
                <a:rect b="b" l="l" r="r" t="t"/>
                <a:pathLst>
                  <a:path extrusionOk="0" h="14604" w="77470">
                    <a:moveTo>
                      <a:pt x="0" y="14477"/>
                    </a:moveTo>
                    <a:lnTo>
                      <a:pt x="38254" y="11906"/>
                    </a:lnTo>
                    <a:lnTo>
                      <a:pt x="70663" y="2714"/>
                    </a:lnTo>
                    <a:lnTo>
                      <a:pt x="7696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463" name="Google Shape;2463;p2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452334" y="4973548"/>
              <a:ext cx="140258" cy="185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4" name="Google Shape;2464;p2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502626" y="4853152"/>
              <a:ext cx="85394" cy="716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65" name="Google Shape;2465;p23"/>
            <p:cNvGrpSpPr/>
            <p:nvPr/>
          </p:nvGrpSpPr>
          <p:grpSpPr>
            <a:xfrm>
              <a:off x="7931632" y="4869941"/>
              <a:ext cx="177318" cy="196621"/>
              <a:chOff x="7931632" y="4869941"/>
              <a:chExt cx="177318" cy="196621"/>
            </a:xfrm>
          </p:grpSpPr>
          <p:pic>
            <p:nvPicPr>
              <p:cNvPr id="2466" name="Google Shape;2466;p2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931632" y="4923256"/>
                <a:ext cx="130352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7" name="Google Shape;2467;p23"/>
              <p:cNvSpPr/>
              <p:nvPr/>
            </p:nvSpPr>
            <p:spPr>
              <a:xfrm>
                <a:off x="8103870" y="4940807"/>
                <a:ext cx="5080" cy="100965"/>
              </a:xfrm>
              <a:custGeom>
                <a:rect b="b" l="l" r="r" t="t"/>
                <a:pathLst>
                  <a:path extrusionOk="0" h="100964" w="5079">
                    <a:moveTo>
                      <a:pt x="1524" y="0"/>
                    </a:moveTo>
                    <a:lnTo>
                      <a:pt x="1416" y="9144"/>
                    </a:lnTo>
                    <a:lnTo>
                      <a:pt x="1238" y="18288"/>
                    </a:lnTo>
                    <a:lnTo>
                      <a:pt x="1202" y="27432"/>
                    </a:lnTo>
                    <a:lnTo>
                      <a:pt x="1524" y="36576"/>
                    </a:lnTo>
                    <a:lnTo>
                      <a:pt x="2857" y="48577"/>
                    </a:lnTo>
                    <a:lnTo>
                      <a:pt x="4191" y="60579"/>
                    </a:lnTo>
                    <a:lnTo>
                      <a:pt x="4953" y="72580"/>
                    </a:lnTo>
                    <a:lnTo>
                      <a:pt x="4572" y="84582"/>
                    </a:lnTo>
                    <a:lnTo>
                      <a:pt x="3810" y="90678"/>
                    </a:lnTo>
                    <a:lnTo>
                      <a:pt x="1524" y="95250"/>
                    </a:lnTo>
                    <a:lnTo>
                      <a:pt x="0" y="1005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8" name="Google Shape;2468;p23"/>
              <p:cNvSpPr/>
              <p:nvPr/>
            </p:nvSpPr>
            <p:spPr>
              <a:xfrm>
                <a:off x="8081772" y="4869941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69" name="Google Shape;2469;p23"/>
            <p:cNvSpPr/>
            <p:nvPr/>
          </p:nvSpPr>
          <p:spPr>
            <a:xfrm>
              <a:off x="6285738" y="5375909"/>
              <a:ext cx="1348105" cy="128905"/>
            </a:xfrm>
            <a:custGeom>
              <a:rect b="b" l="l" r="r" t="t"/>
              <a:pathLst>
                <a:path extrusionOk="0" h="128904" w="1348104">
                  <a:moveTo>
                    <a:pt x="0" y="124206"/>
                  </a:moveTo>
                  <a:lnTo>
                    <a:pt x="50232" y="128456"/>
                  </a:lnTo>
                  <a:lnTo>
                    <a:pt x="94488" y="128778"/>
                  </a:lnTo>
                  <a:lnTo>
                    <a:pt x="123063" y="128123"/>
                  </a:lnTo>
                  <a:lnTo>
                    <a:pt x="151638" y="126396"/>
                  </a:lnTo>
                  <a:lnTo>
                    <a:pt x="180213" y="123955"/>
                  </a:lnTo>
                  <a:lnTo>
                    <a:pt x="208788" y="121158"/>
                  </a:lnTo>
                  <a:lnTo>
                    <a:pt x="251079" y="117133"/>
                  </a:lnTo>
                  <a:lnTo>
                    <a:pt x="293370" y="112966"/>
                  </a:lnTo>
                  <a:lnTo>
                    <a:pt x="335661" y="108513"/>
                  </a:lnTo>
                  <a:lnTo>
                    <a:pt x="377952" y="103632"/>
                  </a:lnTo>
                  <a:lnTo>
                    <a:pt x="428780" y="98139"/>
                  </a:lnTo>
                  <a:lnTo>
                    <a:pt x="479718" y="92610"/>
                  </a:lnTo>
                  <a:lnTo>
                    <a:pt x="530693" y="87008"/>
                  </a:lnTo>
                  <a:lnTo>
                    <a:pt x="581631" y="81296"/>
                  </a:lnTo>
                  <a:lnTo>
                    <a:pt x="632460" y="75438"/>
                  </a:lnTo>
                  <a:lnTo>
                    <a:pt x="685168" y="69258"/>
                  </a:lnTo>
                  <a:lnTo>
                    <a:pt x="738092" y="63150"/>
                  </a:lnTo>
                  <a:lnTo>
                    <a:pt x="791158" y="56899"/>
                  </a:lnTo>
                  <a:lnTo>
                    <a:pt x="844296" y="50292"/>
                  </a:lnTo>
                  <a:lnTo>
                    <a:pt x="896302" y="44148"/>
                  </a:lnTo>
                  <a:lnTo>
                    <a:pt x="948309" y="38290"/>
                  </a:lnTo>
                  <a:lnTo>
                    <a:pt x="1000315" y="32718"/>
                  </a:lnTo>
                  <a:lnTo>
                    <a:pt x="1052322" y="27432"/>
                  </a:lnTo>
                  <a:lnTo>
                    <a:pt x="1095875" y="22669"/>
                  </a:lnTo>
                  <a:lnTo>
                    <a:pt x="1139571" y="18478"/>
                  </a:lnTo>
                  <a:lnTo>
                    <a:pt x="1183266" y="14573"/>
                  </a:lnTo>
                  <a:lnTo>
                    <a:pt x="1226820" y="10668"/>
                  </a:lnTo>
                  <a:lnTo>
                    <a:pt x="1251846" y="8274"/>
                  </a:lnTo>
                  <a:lnTo>
                    <a:pt x="1276730" y="5810"/>
                  </a:lnTo>
                  <a:lnTo>
                    <a:pt x="1301615" y="3488"/>
                  </a:lnTo>
                  <a:lnTo>
                    <a:pt x="1326642" y="1524"/>
                  </a:lnTo>
                  <a:lnTo>
                    <a:pt x="1333500" y="1524"/>
                  </a:lnTo>
                  <a:lnTo>
                    <a:pt x="1341120" y="762"/>
                  </a:lnTo>
                  <a:lnTo>
                    <a:pt x="1347978" y="0"/>
                  </a:lnTo>
                  <a:lnTo>
                    <a:pt x="1334273" y="2655"/>
                  </a:lnTo>
                  <a:lnTo>
                    <a:pt x="1321212" y="4095"/>
                  </a:lnTo>
                  <a:lnTo>
                    <a:pt x="1308008" y="4822"/>
                  </a:lnTo>
                  <a:lnTo>
                    <a:pt x="1293876" y="533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4" name="Google Shape;2474;p24"/>
          <p:cNvGrpSpPr/>
          <p:nvPr/>
        </p:nvGrpSpPr>
        <p:grpSpPr>
          <a:xfrm>
            <a:off x="1770465" y="1159449"/>
            <a:ext cx="8135938" cy="6115939"/>
            <a:chOff x="4391405" y="1956268"/>
            <a:chExt cx="5216653" cy="4259390"/>
          </a:xfrm>
        </p:grpSpPr>
        <p:grpSp>
          <p:nvGrpSpPr>
            <p:cNvPr id="2475" name="Google Shape;2475;p24"/>
            <p:cNvGrpSpPr/>
            <p:nvPr/>
          </p:nvGrpSpPr>
          <p:grpSpPr>
            <a:xfrm>
              <a:off x="4391405" y="1956268"/>
              <a:ext cx="659130" cy="249213"/>
              <a:chOff x="4391405" y="1956268"/>
              <a:chExt cx="659130" cy="249213"/>
            </a:xfrm>
          </p:grpSpPr>
          <p:sp>
            <p:nvSpPr>
              <p:cNvPr id="2476" name="Google Shape;2476;p24"/>
              <p:cNvSpPr/>
              <p:nvPr/>
            </p:nvSpPr>
            <p:spPr>
              <a:xfrm>
                <a:off x="4391405" y="1988819"/>
                <a:ext cx="48260" cy="146685"/>
              </a:xfrm>
              <a:custGeom>
                <a:rect b="b" l="l" r="r" t="t"/>
                <a:pathLst>
                  <a:path extrusionOk="0" h="146685" w="48260">
                    <a:moveTo>
                      <a:pt x="48005" y="0"/>
                    </a:moveTo>
                    <a:lnTo>
                      <a:pt x="43005" y="14168"/>
                    </a:lnTo>
                    <a:lnTo>
                      <a:pt x="38290" y="28194"/>
                    </a:lnTo>
                    <a:lnTo>
                      <a:pt x="33861" y="42219"/>
                    </a:lnTo>
                    <a:lnTo>
                      <a:pt x="29717" y="56388"/>
                    </a:lnTo>
                    <a:lnTo>
                      <a:pt x="24312" y="74556"/>
                    </a:lnTo>
                    <a:lnTo>
                      <a:pt x="18478" y="92583"/>
                    </a:lnTo>
                    <a:lnTo>
                      <a:pt x="12358" y="110609"/>
                    </a:lnTo>
                    <a:lnTo>
                      <a:pt x="6095" y="128778"/>
                    </a:lnTo>
                    <a:lnTo>
                      <a:pt x="4571" y="133350"/>
                    </a:lnTo>
                    <a:lnTo>
                      <a:pt x="0" y="146304"/>
                    </a:lnTo>
                    <a:lnTo>
                      <a:pt x="3047" y="142494"/>
                    </a:lnTo>
                    <a:lnTo>
                      <a:pt x="4571" y="139446"/>
                    </a:lnTo>
                    <a:lnTo>
                      <a:pt x="6095" y="136398"/>
                    </a:lnTo>
                    <a:lnTo>
                      <a:pt x="6857" y="1333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77" name="Google Shape;2477;p24"/>
              <p:cNvSpPr/>
              <p:nvPr/>
            </p:nvSpPr>
            <p:spPr>
              <a:xfrm>
                <a:off x="4429505" y="1961387"/>
                <a:ext cx="60325" cy="147320"/>
              </a:xfrm>
              <a:custGeom>
                <a:rect b="b" l="l" r="r" t="t"/>
                <a:pathLst>
                  <a:path extrusionOk="0" h="147319" w="60325">
                    <a:moveTo>
                      <a:pt x="0" y="0"/>
                    </a:moveTo>
                    <a:lnTo>
                      <a:pt x="24753" y="41148"/>
                    </a:lnTo>
                    <a:lnTo>
                      <a:pt x="44577" y="85058"/>
                    </a:lnTo>
                    <a:lnTo>
                      <a:pt x="57304" y="123170"/>
                    </a:lnTo>
                    <a:lnTo>
                      <a:pt x="59900" y="138529"/>
                    </a:lnTo>
                    <a:lnTo>
                      <a:pt x="60198" y="1470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78" name="Google Shape;2478;p24"/>
              <p:cNvSpPr/>
              <p:nvPr/>
            </p:nvSpPr>
            <p:spPr>
              <a:xfrm>
                <a:off x="4398263" y="2057399"/>
                <a:ext cx="92710" cy="27940"/>
              </a:xfrm>
              <a:custGeom>
                <a:rect b="b" l="l" r="r" t="t"/>
                <a:pathLst>
                  <a:path extrusionOk="0" h="27939" w="92710">
                    <a:moveTo>
                      <a:pt x="0" y="27432"/>
                    </a:moveTo>
                    <a:lnTo>
                      <a:pt x="43934" y="18216"/>
                    </a:lnTo>
                    <a:lnTo>
                      <a:pt x="84486" y="3536"/>
                    </a:lnTo>
                    <a:lnTo>
                      <a:pt x="9220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79" name="Google Shape;2479;p24"/>
              <p:cNvSpPr/>
              <p:nvPr/>
            </p:nvSpPr>
            <p:spPr>
              <a:xfrm>
                <a:off x="4520945" y="1967483"/>
                <a:ext cx="35560" cy="125730"/>
              </a:xfrm>
              <a:custGeom>
                <a:rect b="b" l="l" r="r" t="t"/>
                <a:pathLst>
                  <a:path extrusionOk="0" h="125730" w="35560">
                    <a:moveTo>
                      <a:pt x="12953" y="10667"/>
                    </a:moveTo>
                    <a:lnTo>
                      <a:pt x="5333" y="3809"/>
                    </a:lnTo>
                    <a:lnTo>
                      <a:pt x="5333" y="1523"/>
                    </a:lnTo>
                    <a:lnTo>
                      <a:pt x="0" y="0"/>
                    </a:lnTo>
                    <a:lnTo>
                      <a:pt x="1523" y="6738"/>
                    </a:lnTo>
                    <a:lnTo>
                      <a:pt x="3619" y="13334"/>
                    </a:lnTo>
                    <a:lnTo>
                      <a:pt x="6000" y="19931"/>
                    </a:lnTo>
                    <a:lnTo>
                      <a:pt x="8381" y="26669"/>
                    </a:lnTo>
                    <a:lnTo>
                      <a:pt x="22205" y="70496"/>
                    </a:lnTo>
                    <a:lnTo>
                      <a:pt x="27765" y="95511"/>
                    </a:lnTo>
                    <a:lnTo>
                      <a:pt x="29908" y="105536"/>
                    </a:lnTo>
                    <a:lnTo>
                      <a:pt x="32337" y="115562"/>
                    </a:lnTo>
                    <a:lnTo>
                      <a:pt x="35051" y="12572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0" name="Google Shape;2480;p24"/>
              <p:cNvSpPr/>
              <p:nvPr/>
            </p:nvSpPr>
            <p:spPr>
              <a:xfrm>
                <a:off x="4582667" y="1997725"/>
                <a:ext cx="47625" cy="163195"/>
              </a:xfrm>
              <a:custGeom>
                <a:rect b="b" l="l" r="r" t="t"/>
                <a:pathLst>
                  <a:path extrusionOk="0" h="163194" w="47625">
                    <a:moveTo>
                      <a:pt x="35813" y="41386"/>
                    </a:moveTo>
                    <a:lnTo>
                      <a:pt x="24383" y="1000"/>
                    </a:lnTo>
                    <a:lnTo>
                      <a:pt x="18657" y="0"/>
                    </a:lnTo>
                    <a:lnTo>
                      <a:pt x="14001" y="2714"/>
                    </a:lnTo>
                    <a:lnTo>
                      <a:pt x="333" y="42541"/>
                    </a:lnTo>
                    <a:lnTo>
                      <a:pt x="0" y="52816"/>
                    </a:lnTo>
                    <a:lnTo>
                      <a:pt x="0" y="62722"/>
                    </a:lnTo>
                    <a:lnTo>
                      <a:pt x="10667" y="63484"/>
                    </a:lnTo>
                    <a:lnTo>
                      <a:pt x="19049" y="61198"/>
                    </a:lnTo>
                    <a:lnTo>
                      <a:pt x="25907" y="58912"/>
                    </a:lnTo>
                    <a:lnTo>
                      <a:pt x="32765" y="52054"/>
                    </a:lnTo>
                    <a:lnTo>
                      <a:pt x="38861" y="48244"/>
                    </a:lnTo>
                    <a:lnTo>
                      <a:pt x="44957" y="52816"/>
                    </a:lnTo>
                    <a:lnTo>
                      <a:pt x="44957" y="55864"/>
                    </a:lnTo>
                    <a:lnTo>
                      <a:pt x="45719" y="65008"/>
                    </a:lnTo>
                    <a:lnTo>
                      <a:pt x="46601" y="77021"/>
                    </a:lnTo>
                    <a:lnTo>
                      <a:pt x="47053" y="89106"/>
                    </a:lnTo>
                    <a:lnTo>
                      <a:pt x="47220" y="101334"/>
                    </a:lnTo>
                    <a:lnTo>
                      <a:pt x="47243" y="113776"/>
                    </a:lnTo>
                    <a:lnTo>
                      <a:pt x="47482" y="123360"/>
                    </a:lnTo>
                    <a:lnTo>
                      <a:pt x="34099" y="159877"/>
                    </a:lnTo>
                    <a:lnTo>
                      <a:pt x="28408" y="162687"/>
                    </a:lnTo>
                    <a:lnTo>
                      <a:pt x="22859" y="161782"/>
                    </a:lnTo>
                    <a:lnTo>
                      <a:pt x="21335" y="160258"/>
                    </a:lnTo>
                    <a:lnTo>
                      <a:pt x="19811" y="157972"/>
                    </a:lnTo>
                    <a:lnTo>
                      <a:pt x="18287" y="1564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1" name="Google Shape;2481;p24"/>
              <p:cNvSpPr/>
              <p:nvPr/>
            </p:nvSpPr>
            <p:spPr>
              <a:xfrm>
                <a:off x="4671059" y="2012441"/>
                <a:ext cx="49530" cy="81280"/>
              </a:xfrm>
              <a:custGeom>
                <a:rect b="b" l="l" r="r" t="t"/>
                <a:pathLst>
                  <a:path extrusionOk="0" h="81280" w="49529">
                    <a:moveTo>
                      <a:pt x="0" y="0"/>
                    </a:moveTo>
                    <a:lnTo>
                      <a:pt x="2166" y="10989"/>
                    </a:lnTo>
                    <a:lnTo>
                      <a:pt x="4191" y="22193"/>
                    </a:lnTo>
                    <a:lnTo>
                      <a:pt x="6215" y="33539"/>
                    </a:lnTo>
                    <a:lnTo>
                      <a:pt x="8382" y="44958"/>
                    </a:lnTo>
                    <a:lnTo>
                      <a:pt x="30563" y="81153"/>
                    </a:lnTo>
                    <a:lnTo>
                      <a:pt x="37623" y="80010"/>
                    </a:lnTo>
                    <a:lnTo>
                      <a:pt x="43969" y="76009"/>
                    </a:lnTo>
                    <a:lnTo>
                      <a:pt x="49530" y="708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2" name="Google Shape;2482;p24"/>
              <p:cNvSpPr/>
              <p:nvPr/>
            </p:nvSpPr>
            <p:spPr>
              <a:xfrm>
                <a:off x="4674107" y="1990343"/>
                <a:ext cx="26034" cy="43815"/>
              </a:xfrm>
              <a:custGeom>
                <a:rect b="b" l="l" r="r" t="t"/>
                <a:pathLst>
                  <a:path extrusionOk="0" h="43814" w="26035">
                    <a:moveTo>
                      <a:pt x="6858" y="43434"/>
                    </a:moveTo>
                    <a:lnTo>
                      <a:pt x="15085" y="38992"/>
                    </a:lnTo>
                    <a:lnTo>
                      <a:pt x="20669" y="34766"/>
                    </a:lnTo>
                    <a:lnTo>
                      <a:pt x="24110" y="28967"/>
                    </a:lnTo>
                    <a:lnTo>
                      <a:pt x="25908" y="19812"/>
                    </a:lnTo>
                    <a:lnTo>
                      <a:pt x="25908" y="11430"/>
                    </a:lnTo>
                    <a:lnTo>
                      <a:pt x="22098" y="6858"/>
                    </a:lnTo>
                    <a:lnTo>
                      <a:pt x="14478" y="3810"/>
                    </a:lnTo>
                    <a:lnTo>
                      <a:pt x="9906" y="1524"/>
                    </a:lnTo>
                    <a:lnTo>
                      <a:pt x="3810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3" name="Google Shape;2483;p24"/>
              <p:cNvSpPr/>
              <p:nvPr/>
            </p:nvSpPr>
            <p:spPr>
              <a:xfrm>
                <a:off x="4738115" y="1960625"/>
                <a:ext cx="66675" cy="135255"/>
              </a:xfrm>
              <a:custGeom>
                <a:rect b="b" l="l" r="r" t="t"/>
                <a:pathLst>
                  <a:path extrusionOk="0" h="135255" w="66675">
                    <a:moveTo>
                      <a:pt x="0" y="0"/>
                    </a:moveTo>
                    <a:lnTo>
                      <a:pt x="6858" y="49530"/>
                    </a:lnTo>
                    <a:lnTo>
                      <a:pt x="11680" y="90678"/>
                    </a:lnTo>
                    <a:lnTo>
                      <a:pt x="13620" y="119634"/>
                    </a:lnTo>
                    <a:lnTo>
                      <a:pt x="14347" y="127539"/>
                    </a:lnTo>
                    <a:lnTo>
                      <a:pt x="16002" y="134874"/>
                    </a:lnTo>
                    <a:lnTo>
                      <a:pt x="16764" y="134874"/>
                    </a:lnTo>
                    <a:lnTo>
                      <a:pt x="17466" y="127444"/>
                    </a:lnTo>
                    <a:lnTo>
                      <a:pt x="18383" y="120015"/>
                    </a:lnTo>
                    <a:lnTo>
                      <a:pt x="29575" y="76866"/>
                    </a:lnTo>
                    <a:lnTo>
                      <a:pt x="52578" y="64769"/>
                    </a:lnTo>
                    <a:lnTo>
                      <a:pt x="57150" y="67817"/>
                    </a:lnTo>
                    <a:lnTo>
                      <a:pt x="62317" y="73330"/>
                    </a:lnTo>
                    <a:lnTo>
                      <a:pt x="65341" y="81629"/>
                    </a:lnTo>
                    <a:lnTo>
                      <a:pt x="66365" y="90642"/>
                    </a:lnTo>
                    <a:lnTo>
                      <a:pt x="65532" y="98297"/>
                    </a:lnTo>
                    <a:lnTo>
                      <a:pt x="64008" y="103631"/>
                    </a:lnTo>
                    <a:lnTo>
                      <a:pt x="60198" y="108204"/>
                    </a:lnTo>
                    <a:lnTo>
                      <a:pt x="56388" y="1120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4" name="Google Shape;2484;p24"/>
              <p:cNvSpPr/>
              <p:nvPr/>
            </p:nvSpPr>
            <p:spPr>
              <a:xfrm>
                <a:off x="4831079" y="1991867"/>
                <a:ext cx="39370" cy="62865"/>
              </a:xfrm>
              <a:custGeom>
                <a:rect b="b" l="l" r="r" t="t"/>
                <a:pathLst>
                  <a:path extrusionOk="0" h="62864" w="39370">
                    <a:moveTo>
                      <a:pt x="0" y="6096"/>
                    </a:moveTo>
                    <a:lnTo>
                      <a:pt x="8834" y="5453"/>
                    </a:lnTo>
                    <a:lnTo>
                      <a:pt x="16383" y="5524"/>
                    </a:lnTo>
                    <a:lnTo>
                      <a:pt x="23360" y="7596"/>
                    </a:lnTo>
                    <a:lnTo>
                      <a:pt x="30480" y="12954"/>
                    </a:lnTo>
                    <a:lnTo>
                      <a:pt x="35540" y="19192"/>
                    </a:lnTo>
                    <a:lnTo>
                      <a:pt x="38385" y="26289"/>
                    </a:lnTo>
                    <a:lnTo>
                      <a:pt x="39373" y="33956"/>
                    </a:lnTo>
                    <a:lnTo>
                      <a:pt x="38862" y="41910"/>
                    </a:lnTo>
                    <a:lnTo>
                      <a:pt x="38100" y="51816"/>
                    </a:lnTo>
                    <a:lnTo>
                      <a:pt x="34290" y="57912"/>
                    </a:lnTo>
                    <a:lnTo>
                      <a:pt x="25908" y="62484"/>
                    </a:lnTo>
                    <a:lnTo>
                      <a:pt x="22074" y="58007"/>
                    </a:lnTo>
                    <a:lnTo>
                      <a:pt x="25717" y="17716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5" name="Google Shape;2485;p24"/>
              <p:cNvSpPr/>
              <p:nvPr/>
            </p:nvSpPr>
            <p:spPr>
              <a:xfrm>
                <a:off x="4904041" y="1956268"/>
                <a:ext cx="105410" cy="64135"/>
              </a:xfrm>
              <a:custGeom>
                <a:rect b="b" l="l" r="r" t="t"/>
                <a:pathLst>
                  <a:path extrusionOk="0" h="64135" w="105410">
                    <a:moveTo>
                      <a:pt x="41338" y="13501"/>
                    </a:moveTo>
                    <a:lnTo>
                      <a:pt x="36945" y="9667"/>
                    </a:lnTo>
                    <a:lnTo>
                      <a:pt x="29622" y="3976"/>
                    </a:lnTo>
                    <a:lnTo>
                      <a:pt x="21300" y="0"/>
                    </a:lnTo>
                    <a:lnTo>
                      <a:pt x="13906" y="1309"/>
                    </a:lnTo>
                    <a:lnTo>
                      <a:pt x="0" y="39754"/>
                    </a:lnTo>
                    <a:lnTo>
                      <a:pt x="190" y="48077"/>
                    </a:lnTo>
                    <a:lnTo>
                      <a:pt x="2666" y="55685"/>
                    </a:lnTo>
                    <a:lnTo>
                      <a:pt x="8572" y="61507"/>
                    </a:lnTo>
                    <a:lnTo>
                      <a:pt x="16442" y="63579"/>
                    </a:lnTo>
                    <a:lnTo>
                      <a:pt x="24669" y="63222"/>
                    </a:lnTo>
                    <a:lnTo>
                      <a:pt x="53530" y="35599"/>
                    </a:lnTo>
                    <a:lnTo>
                      <a:pt x="53530" y="34075"/>
                    </a:lnTo>
                    <a:lnTo>
                      <a:pt x="53530" y="33313"/>
                    </a:lnTo>
                    <a:lnTo>
                      <a:pt x="53530" y="32551"/>
                    </a:lnTo>
                    <a:lnTo>
                      <a:pt x="52006" y="37123"/>
                    </a:lnTo>
                    <a:lnTo>
                      <a:pt x="52768" y="38647"/>
                    </a:lnTo>
                    <a:lnTo>
                      <a:pt x="52768" y="43219"/>
                    </a:lnTo>
                    <a:lnTo>
                      <a:pt x="52768" y="52363"/>
                    </a:lnTo>
                    <a:lnTo>
                      <a:pt x="52006" y="57697"/>
                    </a:lnTo>
                    <a:lnTo>
                      <a:pt x="61150" y="61507"/>
                    </a:lnTo>
                    <a:lnTo>
                      <a:pt x="68401" y="63222"/>
                    </a:lnTo>
                    <a:lnTo>
                      <a:pt x="76866" y="63793"/>
                    </a:lnTo>
                    <a:lnTo>
                      <a:pt x="85474" y="63222"/>
                    </a:lnTo>
                    <a:lnTo>
                      <a:pt x="93154" y="61507"/>
                    </a:lnTo>
                    <a:lnTo>
                      <a:pt x="100012" y="58459"/>
                    </a:lnTo>
                    <a:lnTo>
                      <a:pt x="102298" y="57697"/>
                    </a:lnTo>
                    <a:lnTo>
                      <a:pt x="105346" y="5388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86" name="Google Shape;2486;p24"/>
              <p:cNvSpPr/>
              <p:nvPr/>
            </p:nvSpPr>
            <p:spPr>
              <a:xfrm>
                <a:off x="4517135" y="2103881"/>
                <a:ext cx="533400" cy="101600"/>
              </a:xfrm>
              <a:custGeom>
                <a:rect b="b" l="l" r="r" t="t"/>
                <a:pathLst>
                  <a:path extrusionOk="0" h="101600" w="533400">
                    <a:moveTo>
                      <a:pt x="0" y="101346"/>
                    </a:moveTo>
                    <a:lnTo>
                      <a:pt x="27312" y="97345"/>
                    </a:lnTo>
                    <a:lnTo>
                      <a:pt x="54483" y="91630"/>
                    </a:lnTo>
                    <a:lnTo>
                      <a:pt x="81653" y="85058"/>
                    </a:lnTo>
                    <a:lnTo>
                      <a:pt x="108966" y="78486"/>
                    </a:lnTo>
                    <a:lnTo>
                      <a:pt x="154126" y="67782"/>
                    </a:lnTo>
                    <a:lnTo>
                      <a:pt x="199358" y="57435"/>
                    </a:lnTo>
                    <a:lnTo>
                      <a:pt x="244732" y="47517"/>
                    </a:lnTo>
                    <a:lnTo>
                      <a:pt x="290322" y="38100"/>
                    </a:lnTo>
                    <a:lnTo>
                      <a:pt x="328743" y="30372"/>
                    </a:lnTo>
                    <a:lnTo>
                      <a:pt x="367379" y="23145"/>
                    </a:lnTo>
                    <a:lnTo>
                      <a:pt x="406157" y="16347"/>
                    </a:lnTo>
                    <a:lnTo>
                      <a:pt x="445008" y="9906"/>
                    </a:lnTo>
                    <a:lnTo>
                      <a:pt x="464569" y="6643"/>
                    </a:lnTo>
                    <a:lnTo>
                      <a:pt x="484346" y="3810"/>
                    </a:lnTo>
                    <a:lnTo>
                      <a:pt x="504265" y="1547"/>
                    </a:lnTo>
                    <a:lnTo>
                      <a:pt x="524256" y="0"/>
                    </a:lnTo>
                    <a:lnTo>
                      <a:pt x="529590" y="0"/>
                    </a:lnTo>
                    <a:lnTo>
                      <a:pt x="530352" y="0"/>
                    </a:lnTo>
                    <a:lnTo>
                      <a:pt x="533400" y="0"/>
                    </a:lnTo>
                    <a:lnTo>
                      <a:pt x="526363" y="5191"/>
                    </a:lnTo>
                    <a:lnTo>
                      <a:pt x="518826" y="7810"/>
                    </a:lnTo>
                    <a:lnTo>
                      <a:pt x="510575" y="9001"/>
                    </a:lnTo>
                    <a:lnTo>
                      <a:pt x="501395" y="99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87" name="Google Shape;2487;p24"/>
            <p:cNvGrpSpPr/>
            <p:nvPr/>
          </p:nvGrpSpPr>
          <p:grpSpPr>
            <a:xfrm>
              <a:off x="4688560" y="2340101"/>
              <a:ext cx="233222" cy="217195"/>
              <a:chOff x="4688560" y="2340101"/>
              <a:chExt cx="233222" cy="217195"/>
            </a:xfrm>
          </p:grpSpPr>
          <p:pic>
            <p:nvPicPr>
              <p:cNvPr id="2488" name="Google Shape;2488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88560" y="2363698"/>
                <a:ext cx="127304" cy="1935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9" name="Google Shape;2489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51628" y="2421610"/>
                <a:ext cx="70154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0" name="Google Shape;2490;p24"/>
              <p:cNvSpPr/>
              <p:nvPr/>
            </p:nvSpPr>
            <p:spPr>
              <a:xfrm>
                <a:off x="4862322" y="234010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91" name="Google Shape;2491;p24"/>
            <p:cNvGrpSpPr/>
            <p:nvPr/>
          </p:nvGrpSpPr>
          <p:grpSpPr>
            <a:xfrm>
              <a:off x="5590006" y="2827019"/>
              <a:ext cx="204241" cy="451986"/>
              <a:chOff x="5590006" y="2827019"/>
              <a:chExt cx="204241" cy="451986"/>
            </a:xfrm>
          </p:grpSpPr>
          <p:pic>
            <p:nvPicPr>
              <p:cNvPr id="2492" name="Google Shape;2492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590006" y="3106862"/>
                <a:ext cx="101396" cy="1721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3" name="Google Shape;2493;p24"/>
              <p:cNvSpPr/>
              <p:nvPr/>
            </p:nvSpPr>
            <p:spPr>
              <a:xfrm>
                <a:off x="5647181" y="2932937"/>
                <a:ext cx="74295" cy="120650"/>
              </a:xfrm>
              <a:custGeom>
                <a:rect b="b" l="l" r="r" t="t"/>
                <a:pathLst>
                  <a:path extrusionOk="0" h="120650" w="74295">
                    <a:moveTo>
                      <a:pt x="17525" y="36575"/>
                    </a:moveTo>
                    <a:lnTo>
                      <a:pt x="24705" y="78474"/>
                    </a:lnTo>
                    <a:lnTo>
                      <a:pt x="42671" y="116585"/>
                    </a:lnTo>
                    <a:lnTo>
                      <a:pt x="49529" y="120395"/>
                    </a:lnTo>
                    <a:lnTo>
                      <a:pt x="54101" y="115823"/>
                    </a:lnTo>
                    <a:lnTo>
                      <a:pt x="57911" y="110489"/>
                    </a:lnTo>
                    <a:lnTo>
                      <a:pt x="63722" y="98178"/>
                    </a:lnTo>
                    <a:lnTo>
                      <a:pt x="67246" y="84010"/>
                    </a:lnTo>
                    <a:lnTo>
                      <a:pt x="68198" y="69556"/>
                    </a:lnTo>
                    <a:lnTo>
                      <a:pt x="66293" y="56387"/>
                    </a:lnTo>
                    <a:lnTo>
                      <a:pt x="38861" y="14477"/>
                    </a:lnTo>
                    <a:lnTo>
                      <a:pt x="9905" y="0"/>
                    </a:lnTo>
                    <a:lnTo>
                      <a:pt x="3857" y="3821"/>
                    </a:lnTo>
                    <a:lnTo>
                      <a:pt x="952" y="10572"/>
                    </a:lnTo>
                    <a:lnTo>
                      <a:pt x="47" y="18323"/>
                    </a:lnTo>
                    <a:lnTo>
                      <a:pt x="0" y="25145"/>
                    </a:lnTo>
                    <a:lnTo>
                      <a:pt x="214" y="33361"/>
                    </a:lnTo>
                    <a:lnTo>
                      <a:pt x="37826" y="51363"/>
                    </a:lnTo>
                    <a:lnTo>
                      <a:pt x="66603" y="43648"/>
                    </a:lnTo>
                    <a:lnTo>
                      <a:pt x="73913" y="411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94" name="Google Shape;2494;p24"/>
              <p:cNvSpPr/>
              <p:nvPr/>
            </p:nvSpPr>
            <p:spPr>
              <a:xfrm>
                <a:off x="5752337" y="295960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95" name="Google Shape;2495;p24"/>
              <p:cNvSpPr/>
              <p:nvPr/>
            </p:nvSpPr>
            <p:spPr>
              <a:xfrm>
                <a:off x="5757100" y="3027425"/>
                <a:ext cx="19685" cy="59690"/>
              </a:xfrm>
              <a:custGeom>
                <a:rect b="b" l="l" r="r" t="t"/>
                <a:pathLst>
                  <a:path extrusionOk="0" h="59689" w="19685">
                    <a:moveTo>
                      <a:pt x="571" y="0"/>
                    </a:moveTo>
                    <a:lnTo>
                      <a:pt x="142" y="8441"/>
                    </a:lnTo>
                    <a:lnTo>
                      <a:pt x="0" y="16668"/>
                    </a:lnTo>
                    <a:lnTo>
                      <a:pt x="142" y="24753"/>
                    </a:lnTo>
                    <a:lnTo>
                      <a:pt x="571" y="32766"/>
                    </a:lnTo>
                    <a:lnTo>
                      <a:pt x="571" y="39624"/>
                    </a:lnTo>
                    <a:lnTo>
                      <a:pt x="1333" y="48006"/>
                    </a:lnTo>
                    <a:lnTo>
                      <a:pt x="3619" y="54102"/>
                    </a:lnTo>
                    <a:lnTo>
                      <a:pt x="5143" y="57150"/>
                    </a:lnTo>
                    <a:lnTo>
                      <a:pt x="9715" y="59436"/>
                    </a:lnTo>
                    <a:lnTo>
                      <a:pt x="12763" y="57912"/>
                    </a:lnTo>
                    <a:lnTo>
                      <a:pt x="17335" y="54102"/>
                    </a:lnTo>
                    <a:lnTo>
                      <a:pt x="18859" y="52577"/>
                    </a:lnTo>
                    <a:lnTo>
                      <a:pt x="19621" y="480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96" name="Google Shape;2496;p24"/>
              <p:cNvSpPr/>
              <p:nvPr/>
            </p:nvSpPr>
            <p:spPr>
              <a:xfrm>
                <a:off x="5756147" y="2827019"/>
                <a:ext cx="38100" cy="55880"/>
              </a:xfrm>
              <a:custGeom>
                <a:rect b="b" l="l" r="r" t="t"/>
                <a:pathLst>
                  <a:path extrusionOk="0" h="55880" w="38100">
                    <a:moveTo>
                      <a:pt x="13715" y="0"/>
                    </a:moveTo>
                    <a:lnTo>
                      <a:pt x="12275" y="8917"/>
                    </a:lnTo>
                    <a:lnTo>
                      <a:pt x="11334" y="17621"/>
                    </a:lnTo>
                    <a:lnTo>
                      <a:pt x="10822" y="26467"/>
                    </a:lnTo>
                    <a:lnTo>
                      <a:pt x="10667" y="35814"/>
                    </a:lnTo>
                    <a:lnTo>
                      <a:pt x="10667" y="40386"/>
                    </a:lnTo>
                    <a:lnTo>
                      <a:pt x="12191" y="44196"/>
                    </a:lnTo>
                    <a:lnTo>
                      <a:pt x="13715" y="48768"/>
                    </a:lnTo>
                    <a:lnTo>
                      <a:pt x="12191" y="44958"/>
                    </a:lnTo>
                    <a:lnTo>
                      <a:pt x="9905" y="41910"/>
                    </a:lnTo>
                    <a:lnTo>
                      <a:pt x="6857" y="35814"/>
                    </a:lnTo>
                    <a:lnTo>
                      <a:pt x="3809" y="29718"/>
                    </a:lnTo>
                    <a:lnTo>
                      <a:pt x="761" y="23622"/>
                    </a:lnTo>
                    <a:lnTo>
                      <a:pt x="0" y="22098"/>
                    </a:lnTo>
                    <a:lnTo>
                      <a:pt x="0" y="21336"/>
                    </a:lnTo>
                    <a:lnTo>
                      <a:pt x="0" y="20574"/>
                    </a:lnTo>
                    <a:lnTo>
                      <a:pt x="5333" y="24384"/>
                    </a:lnTo>
                    <a:lnTo>
                      <a:pt x="9143" y="28956"/>
                    </a:lnTo>
                    <a:lnTo>
                      <a:pt x="15239" y="32004"/>
                    </a:lnTo>
                    <a:lnTo>
                      <a:pt x="19049" y="34290"/>
                    </a:lnTo>
                    <a:lnTo>
                      <a:pt x="31241" y="37337"/>
                    </a:lnTo>
                    <a:lnTo>
                      <a:pt x="35051" y="33527"/>
                    </a:lnTo>
                    <a:lnTo>
                      <a:pt x="38099" y="30479"/>
                    </a:lnTo>
                    <a:lnTo>
                      <a:pt x="37337" y="26669"/>
                    </a:lnTo>
                    <a:lnTo>
                      <a:pt x="36575" y="23621"/>
                    </a:lnTo>
                    <a:lnTo>
                      <a:pt x="28955" y="22097"/>
                    </a:lnTo>
                    <a:lnTo>
                      <a:pt x="23621" y="22097"/>
                    </a:lnTo>
                    <a:lnTo>
                      <a:pt x="16763" y="27432"/>
                    </a:lnTo>
                    <a:lnTo>
                      <a:pt x="12001" y="32087"/>
                    </a:lnTo>
                    <a:lnTo>
                      <a:pt x="8381" y="37814"/>
                    </a:lnTo>
                    <a:lnTo>
                      <a:pt x="6476" y="44255"/>
                    </a:lnTo>
                    <a:lnTo>
                      <a:pt x="6857" y="51053"/>
                    </a:lnTo>
                    <a:lnTo>
                      <a:pt x="7619" y="52577"/>
                    </a:lnTo>
                    <a:lnTo>
                      <a:pt x="8381" y="54102"/>
                    </a:lnTo>
                    <a:lnTo>
                      <a:pt x="9143" y="556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97" name="Google Shape;2497;p24"/>
            <p:cNvGrpSpPr/>
            <p:nvPr/>
          </p:nvGrpSpPr>
          <p:grpSpPr>
            <a:xfrm>
              <a:off x="6006084" y="3083052"/>
              <a:ext cx="73533" cy="72517"/>
              <a:chOff x="6006084" y="3083052"/>
              <a:chExt cx="73533" cy="72517"/>
            </a:xfrm>
          </p:grpSpPr>
          <p:sp>
            <p:nvSpPr>
              <p:cNvPr id="2498" name="Google Shape;2498;p24"/>
              <p:cNvSpPr/>
              <p:nvPr/>
            </p:nvSpPr>
            <p:spPr>
              <a:xfrm>
                <a:off x="6006084" y="3083052"/>
                <a:ext cx="54610" cy="635"/>
              </a:xfrm>
              <a:custGeom>
                <a:rect b="b" l="l" r="r" t="t"/>
                <a:pathLst>
                  <a:path extrusionOk="0" h="635" w="54610">
                    <a:moveTo>
                      <a:pt x="0" y="0"/>
                    </a:moveTo>
                    <a:lnTo>
                      <a:pt x="8453" y="428"/>
                    </a:lnTo>
                    <a:lnTo>
                      <a:pt x="16764" y="571"/>
                    </a:lnTo>
                    <a:lnTo>
                      <a:pt x="25074" y="428"/>
                    </a:lnTo>
                    <a:lnTo>
                      <a:pt x="33528" y="0"/>
                    </a:lnTo>
                    <a:lnTo>
                      <a:pt x="40386" y="0"/>
                    </a:lnTo>
                    <a:lnTo>
                      <a:pt x="47244" y="0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99" name="Google Shape;2499;p24"/>
              <p:cNvSpPr/>
              <p:nvPr/>
            </p:nvSpPr>
            <p:spPr>
              <a:xfrm>
                <a:off x="6016752" y="3148584"/>
                <a:ext cx="62865" cy="6985"/>
              </a:xfrm>
              <a:custGeom>
                <a:rect b="b" l="l" r="r" t="t"/>
                <a:pathLst>
                  <a:path extrusionOk="0" h="6985" w="62864">
                    <a:moveTo>
                      <a:pt x="0" y="5334"/>
                    </a:moveTo>
                    <a:lnTo>
                      <a:pt x="9263" y="5881"/>
                    </a:lnTo>
                    <a:lnTo>
                      <a:pt x="18669" y="6286"/>
                    </a:lnTo>
                    <a:lnTo>
                      <a:pt x="28074" y="6405"/>
                    </a:lnTo>
                    <a:lnTo>
                      <a:pt x="37338" y="6096"/>
                    </a:lnTo>
                    <a:lnTo>
                      <a:pt x="43945" y="5250"/>
                    </a:lnTo>
                    <a:lnTo>
                      <a:pt x="50196" y="3905"/>
                    </a:lnTo>
                    <a:lnTo>
                      <a:pt x="56304" y="2131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500" name="Google Shape;2500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38496" y="3138652"/>
              <a:ext cx="234746" cy="147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1" name="Google Shape;2501;p24"/>
            <p:cNvSpPr/>
            <p:nvPr/>
          </p:nvSpPr>
          <p:spPr>
            <a:xfrm>
              <a:off x="5102352" y="305104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5359146" y="3792438"/>
              <a:ext cx="238760" cy="228600"/>
            </a:xfrm>
            <a:custGeom>
              <a:rect b="b" l="l" r="r" t="t"/>
              <a:pathLst>
                <a:path extrusionOk="0" h="228600" w="238760">
                  <a:moveTo>
                    <a:pt x="217932" y="797"/>
                  </a:moveTo>
                  <a:lnTo>
                    <a:pt x="170033" y="5834"/>
                  </a:lnTo>
                  <a:lnTo>
                    <a:pt x="116014" y="27086"/>
                  </a:lnTo>
                  <a:lnTo>
                    <a:pt x="80010" y="44993"/>
                  </a:lnTo>
                  <a:lnTo>
                    <a:pt x="73271" y="48387"/>
                  </a:lnTo>
                  <a:lnTo>
                    <a:pt x="67246" y="52137"/>
                  </a:lnTo>
                  <a:lnTo>
                    <a:pt x="62650" y="56888"/>
                  </a:lnTo>
                  <a:lnTo>
                    <a:pt x="60198" y="63281"/>
                  </a:lnTo>
                  <a:lnTo>
                    <a:pt x="68508" y="67948"/>
                  </a:lnTo>
                  <a:lnTo>
                    <a:pt x="117729" y="75878"/>
                  </a:lnTo>
                  <a:lnTo>
                    <a:pt x="137160" y="77378"/>
                  </a:lnTo>
                  <a:lnTo>
                    <a:pt x="156591" y="78878"/>
                  </a:lnTo>
                  <a:lnTo>
                    <a:pt x="201549" y="84522"/>
                  </a:lnTo>
                  <a:lnTo>
                    <a:pt x="231648" y="92237"/>
                  </a:lnTo>
                  <a:lnTo>
                    <a:pt x="233172" y="92237"/>
                  </a:lnTo>
                  <a:lnTo>
                    <a:pt x="201930" y="120431"/>
                  </a:lnTo>
                  <a:lnTo>
                    <a:pt x="168521" y="137636"/>
                  </a:lnTo>
                  <a:lnTo>
                    <a:pt x="134683" y="154054"/>
                  </a:lnTo>
                  <a:lnTo>
                    <a:pt x="100560" y="170045"/>
                  </a:lnTo>
                  <a:lnTo>
                    <a:pt x="66294" y="185963"/>
                  </a:lnTo>
                  <a:lnTo>
                    <a:pt x="50303" y="192893"/>
                  </a:lnTo>
                  <a:lnTo>
                    <a:pt x="33813" y="200251"/>
                  </a:lnTo>
                  <a:lnTo>
                    <a:pt x="17752" y="208466"/>
                  </a:lnTo>
                  <a:lnTo>
                    <a:pt x="3048" y="217967"/>
                  </a:lnTo>
                  <a:lnTo>
                    <a:pt x="2286" y="218729"/>
                  </a:lnTo>
                  <a:lnTo>
                    <a:pt x="762" y="220253"/>
                  </a:lnTo>
                  <a:lnTo>
                    <a:pt x="57411" y="228147"/>
                  </a:lnTo>
                  <a:lnTo>
                    <a:pt x="81153" y="227778"/>
                  </a:lnTo>
                  <a:lnTo>
                    <a:pt x="104894" y="226695"/>
                  </a:lnTo>
                  <a:lnTo>
                    <a:pt x="128778" y="224825"/>
                  </a:lnTo>
                  <a:lnTo>
                    <a:pt x="149363" y="223111"/>
                  </a:lnTo>
                  <a:lnTo>
                    <a:pt x="170021" y="221396"/>
                  </a:lnTo>
                  <a:lnTo>
                    <a:pt x="190821" y="219682"/>
                  </a:lnTo>
                  <a:lnTo>
                    <a:pt x="211836" y="217967"/>
                  </a:lnTo>
                  <a:lnTo>
                    <a:pt x="217503" y="217872"/>
                  </a:lnTo>
                  <a:lnTo>
                    <a:pt x="227457" y="217777"/>
                  </a:lnTo>
                  <a:lnTo>
                    <a:pt x="236267" y="217967"/>
                  </a:lnTo>
                  <a:lnTo>
                    <a:pt x="238506" y="218729"/>
                  </a:lnTo>
                  <a:lnTo>
                    <a:pt x="236220" y="218729"/>
                  </a:lnTo>
                  <a:lnTo>
                    <a:pt x="233934" y="219491"/>
                  </a:lnTo>
                  <a:lnTo>
                    <a:pt x="231648" y="2202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03" name="Google Shape;2503;p24"/>
            <p:cNvGrpSpPr/>
            <p:nvPr/>
          </p:nvGrpSpPr>
          <p:grpSpPr>
            <a:xfrm>
              <a:off x="5390388" y="4118609"/>
              <a:ext cx="38163" cy="108966"/>
              <a:chOff x="5390388" y="4118609"/>
              <a:chExt cx="38163" cy="108966"/>
            </a:xfrm>
          </p:grpSpPr>
          <p:sp>
            <p:nvSpPr>
              <p:cNvPr id="2504" name="Google Shape;2504;p24"/>
              <p:cNvSpPr/>
              <p:nvPr/>
            </p:nvSpPr>
            <p:spPr>
              <a:xfrm>
                <a:off x="5424106" y="4170425"/>
                <a:ext cx="4445" cy="57150"/>
              </a:xfrm>
              <a:custGeom>
                <a:rect b="b" l="l" r="r" t="t"/>
                <a:pathLst>
                  <a:path extrusionOk="0" h="57150" w="4445">
                    <a:moveTo>
                      <a:pt x="571" y="0"/>
                    </a:moveTo>
                    <a:lnTo>
                      <a:pt x="142" y="9596"/>
                    </a:lnTo>
                    <a:lnTo>
                      <a:pt x="0" y="19050"/>
                    </a:lnTo>
                    <a:lnTo>
                      <a:pt x="142" y="28503"/>
                    </a:lnTo>
                    <a:lnTo>
                      <a:pt x="571" y="38100"/>
                    </a:lnTo>
                    <a:lnTo>
                      <a:pt x="571" y="44958"/>
                    </a:lnTo>
                    <a:lnTo>
                      <a:pt x="2095" y="50292"/>
                    </a:lnTo>
                    <a:lnTo>
                      <a:pt x="4381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05" name="Google Shape;2505;p24"/>
              <p:cNvSpPr/>
              <p:nvPr/>
            </p:nvSpPr>
            <p:spPr>
              <a:xfrm>
                <a:off x="5390388" y="411860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06" name="Google Shape;2506;p24"/>
            <p:cNvGrpSpPr/>
            <p:nvPr/>
          </p:nvGrpSpPr>
          <p:grpSpPr>
            <a:xfrm>
              <a:off x="6060948" y="3793236"/>
              <a:ext cx="69469" cy="76327"/>
              <a:chOff x="6060948" y="3793236"/>
              <a:chExt cx="69469" cy="76327"/>
            </a:xfrm>
          </p:grpSpPr>
          <p:sp>
            <p:nvSpPr>
              <p:cNvPr id="2507" name="Google Shape;2507;p24"/>
              <p:cNvSpPr/>
              <p:nvPr/>
            </p:nvSpPr>
            <p:spPr>
              <a:xfrm>
                <a:off x="6060948" y="3793236"/>
                <a:ext cx="51435" cy="6350"/>
              </a:xfrm>
              <a:custGeom>
                <a:rect b="b" l="l" r="r" t="t"/>
                <a:pathLst>
                  <a:path extrusionOk="0" h="6350" w="51435">
                    <a:moveTo>
                      <a:pt x="0" y="6096"/>
                    </a:moveTo>
                    <a:lnTo>
                      <a:pt x="8203" y="5155"/>
                    </a:lnTo>
                    <a:lnTo>
                      <a:pt x="15906" y="3714"/>
                    </a:lnTo>
                    <a:lnTo>
                      <a:pt x="23467" y="2131"/>
                    </a:lnTo>
                    <a:lnTo>
                      <a:pt x="31242" y="762"/>
                    </a:lnTo>
                    <a:lnTo>
                      <a:pt x="38100" y="0"/>
                    </a:lnTo>
                    <a:lnTo>
                      <a:pt x="44196" y="0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08" name="Google Shape;2508;p24"/>
              <p:cNvSpPr/>
              <p:nvPr/>
            </p:nvSpPr>
            <p:spPr>
              <a:xfrm>
                <a:off x="6062472" y="3862578"/>
                <a:ext cx="67945" cy="6985"/>
              </a:xfrm>
              <a:custGeom>
                <a:rect b="b" l="l" r="r" t="t"/>
                <a:pathLst>
                  <a:path extrusionOk="0" h="6985" w="67945">
                    <a:moveTo>
                      <a:pt x="0" y="6858"/>
                    </a:moveTo>
                    <a:lnTo>
                      <a:pt x="17454" y="6643"/>
                    </a:lnTo>
                    <a:lnTo>
                      <a:pt x="34480" y="5715"/>
                    </a:lnTo>
                    <a:lnTo>
                      <a:pt x="51220" y="3643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09" name="Google Shape;2509;p24"/>
            <p:cNvGrpSpPr/>
            <p:nvPr/>
          </p:nvGrpSpPr>
          <p:grpSpPr>
            <a:xfrm>
              <a:off x="5923787" y="2387346"/>
              <a:ext cx="74803" cy="67310"/>
              <a:chOff x="5923787" y="2387346"/>
              <a:chExt cx="74803" cy="67310"/>
            </a:xfrm>
          </p:grpSpPr>
          <p:sp>
            <p:nvSpPr>
              <p:cNvPr id="2510" name="Google Shape;2510;p24"/>
              <p:cNvSpPr/>
              <p:nvPr/>
            </p:nvSpPr>
            <p:spPr>
              <a:xfrm>
                <a:off x="5923787" y="2387346"/>
                <a:ext cx="60325" cy="1905"/>
              </a:xfrm>
              <a:custGeom>
                <a:rect b="b" l="l" r="r" t="t"/>
                <a:pathLst>
                  <a:path extrusionOk="0" h="1905" w="60325">
                    <a:moveTo>
                      <a:pt x="0" y="0"/>
                    </a:moveTo>
                    <a:lnTo>
                      <a:pt x="10048" y="881"/>
                    </a:lnTo>
                    <a:lnTo>
                      <a:pt x="19812" y="1333"/>
                    </a:lnTo>
                    <a:lnTo>
                      <a:pt x="29575" y="1500"/>
                    </a:lnTo>
                    <a:lnTo>
                      <a:pt x="39624" y="1523"/>
                    </a:lnTo>
                    <a:lnTo>
                      <a:pt x="46482" y="1523"/>
                    </a:lnTo>
                    <a:lnTo>
                      <a:pt x="53340" y="1523"/>
                    </a:lnTo>
                    <a:lnTo>
                      <a:pt x="60198" y="15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11" name="Google Shape;2511;p24"/>
              <p:cNvSpPr/>
              <p:nvPr/>
            </p:nvSpPr>
            <p:spPr>
              <a:xfrm>
                <a:off x="5949695" y="2448306"/>
                <a:ext cx="48895" cy="6350"/>
              </a:xfrm>
              <a:custGeom>
                <a:rect b="b" l="l" r="r" t="t"/>
                <a:pathLst>
                  <a:path extrusionOk="0" h="6350" w="48895">
                    <a:moveTo>
                      <a:pt x="0" y="3810"/>
                    </a:moveTo>
                    <a:lnTo>
                      <a:pt x="10501" y="5405"/>
                    </a:lnTo>
                    <a:lnTo>
                      <a:pt x="20574" y="6286"/>
                    </a:lnTo>
                    <a:lnTo>
                      <a:pt x="30646" y="5738"/>
                    </a:lnTo>
                    <a:lnTo>
                      <a:pt x="41148" y="3048"/>
                    </a:lnTo>
                    <a:lnTo>
                      <a:pt x="43434" y="2286"/>
                    </a:lnTo>
                    <a:lnTo>
                      <a:pt x="46482" y="762"/>
                    </a:lnTo>
                    <a:lnTo>
                      <a:pt x="487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12" name="Google Shape;2512;p24"/>
            <p:cNvGrpSpPr/>
            <p:nvPr/>
          </p:nvGrpSpPr>
          <p:grpSpPr>
            <a:xfrm>
              <a:off x="6267424" y="2205964"/>
              <a:ext cx="140258" cy="313995"/>
              <a:chOff x="6267424" y="2205964"/>
              <a:chExt cx="140258" cy="313995"/>
            </a:xfrm>
          </p:grpSpPr>
          <p:pic>
            <p:nvPicPr>
              <p:cNvPr id="2513" name="Google Shape;2513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01714" y="2205964"/>
                <a:ext cx="65582" cy="88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4" name="Google Shape;2514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267424" y="2314359"/>
                <a:ext cx="140258" cy="20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15" name="Google Shape;2515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71640" y="2312644"/>
              <a:ext cx="178811" cy="129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6" name="Google Shape;2516;p24"/>
            <p:cNvGrpSpPr/>
            <p:nvPr/>
          </p:nvGrpSpPr>
          <p:grpSpPr>
            <a:xfrm>
              <a:off x="6492024" y="2717266"/>
              <a:ext cx="490206" cy="286562"/>
              <a:chOff x="6492024" y="2717266"/>
              <a:chExt cx="490206" cy="286562"/>
            </a:xfrm>
          </p:grpSpPr>
          <p:pic>
            <p:nvPicPr>
              <p:cNvPr id="2517" name="Google Shape;2517;p2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492024" y="2724124"/>
                <a:ext cx="211315" cy="2797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8" name="Google Shape;2518;p2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744436" y="2717266"/>
                <a:ext cx="237794" cy="2057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19" name="Google Shape;2519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70069" y="3083026"/>
              <a:ext cx="96110" cy="147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20" name="Google Shape;2520;p24"/>
            <p:cNvGrpSpPr/>
            <p:nvPr/>
          </p:nvGrpSpPr>
          <p:grpSpPr>
            <a:xfrm>
              <a:off x="5573267" y="2232634"/>
              <a:ext cx="178435" cy="366802"/>
              <a:chOff x="5573267" y="2232634"/>
              <a:chExt cx="178435" cy="366802"/>
            </a:xfrm>
          </p:grpSpPr>
          <p:sp>
            <p:nvSpPr>
              <p:cNvPr id="2521" name="Google Shape;2521;p24"/>
              <p:cNvSpPr/>
              <p:nvPr/>
            </p:nvSpPr>
            <p:spPr>
              <a:xfrm>
                <a:off x="5702807" y="2528316"/>
                <a:ext cx="48895" cy="71120"/>
              </a:xfrm>
              <a:custGeom>
                <a:rect b="b" l="l" r="r" t="t"/>
                <a:pathLst>
                  <a:path extrusionOk="0" h="71119" w="48895">
                    <a:moveTo>
                      <a:pt x="3048" y="0"/>
                    </a:moveTo>
                    <a:lnTo>
                      <a:pt x="1285" y="9001"/>
                    </a:lnTo>
                    <a:lnTo>
                      <a:pt x="381" y="17145"/>
                    </a:lnTo>
                    <a:lnTo>
                      <a:pt x="47" y="25288"/>
                    </a:lnTo>
                    <a:lnTo>
                      <a:pt x="0" y="34290"/>
                    </a:lnTo>
                    <a:lnTo>
                      <a:pt x="428" y="41243"/>
                    </a:lnTo>
                    <a:lnTo>
                      <a:pt x="15240" y="70866"/>
                    </a:lnTo>
                    <a:lnTo>
                      <a:pt x="22860" y="70866"/>
                    </a:lnTo>
                    <a:lnTo>
                      <a:pt x="31730" y="69365"/>
                    </a:lnTo>
                    <a:lnTo>
                      <a:pt x="38385" y="64579"/>
                    </a:lnTo>
                    <a:lnTo>
                      <a:pt x="43755" y="57792"/>
                    </a:lnTo>
                    <a:lnTo>
                      <a:pt x="48768" y="5029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2" name="Google Shape;2522;p24"/>
              <p:cNvSpPr/>
              <p:nvPr/>
            </p:nvSpPr>
            <p:spPr>
              <a:xfrm>
                <a:off x="5725667" y="2454402"/>
                <a:ext cx="1270" cy="13970"/>
              </a:xfrm>
              <a:custGeom>
                <a:rect b="b" l="l" r="r" t="t"/>
                <a:pathLst>
                  <a:path extrusionOk="0" h="13969" w="1270">
                    <a:moveTo>
                      <a:pt x="762" y="13715"/>
                    </a:moveTo>
                    <a:lnTo>
                      <a:pt x="762" y="9143"/>
                    </a:lnTo>
                    <a:lnTo>
                      <a:pt x="762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3" name="Google Shape;2523;p24"/>
              <p:cNvSpPr/>
              <p:nvPr/>
            </p:nvSpPr>
            <p:spPr>
              <a:xfrm>
                <a:off x="5573267" y="2363474"/>
                <a:ext cx="93980" cy="194945"/>
              </a:xfrm>
              <a:custGeom>
                <a:rect b="b" l="l" r="r" t="t"/>
                <a:pathLst>
                  <a:path extrusionOk="0" h="194944" w="93979">
                    <a:moveTo>
                      <a:pt x="26670" y="46732"/>
                    </a:moveTo>
                    <a:lnTo>
                      <a:pt x="26860" y="65031"/>
                    </a:lnTo>
                    <a:lnTo>
                      <a:pt x="26479" y="83403"/>
                    </a:lnTo>
                    <a:lnTo>
                      <a:pt x="25812" y="101917"/>
                    </a:lnTo>
                    <a:lnTo>
                      <a:pt x="25146" y="120646"/>
                    </a:lnTo>
                    <a:lnTo>
                      <a:pt x="25467" y="165973"/>
                    </a:lnTo>
                    <a:lnTo>
                      <a:pt x="48041" y="194333"/>
                    </a:lnTo>
                    <a:lnTo>
                      <a:pt x="56388" y="193798"/>
                    </a:lnTo>
                    <a:lnTo>
                      <a:pt x="84582" y="155698"/>
                    </a:lnTo>
                    <a:lnTo>
                      <a:pt x="93630" y="111025"/>
                    </a:lnTo>
                    <a:lnTo>
                      <a:pt x="93904" y="87653"/>
                    </a:lnTo>
                    <a:lnTo>
                      <a:pt x="90678" y="65782"/>
                    </a:lnTo>
                    <a:lnTo>
                      <a:pt x="68496" y="22490"/>
                    </a:lnTo>
                    <a:lnTo>
                      <a:pt x="26289" y="0"/>
                    </a:lnTo>
                    <a:lnTo>
                      <a:pt x="16002" y="1012"/>
                    </a:lnTo>
                    <a:lnTo>
                      <a:pt x="8465" y="6441"/>
                    </a:lnTo>
                    <a:lnTo>
                      <a:pt x="3714" y="14728"/>
                    </a:lnTo>
                    <a:lnTo>
                      <a:pt x="1107" y="24157"/>
                    </a:lnTo>
                    <a:lnTo>
                      <a:pt x="0" y="33016"/>
                    </a:lnTo>
                    <a:lnTo>
                      <a:pt x="95" y="42755"/>
                    </a:lnTo>
                    <a:lnTo>
                      <a:pt x="28479" y="73687"/>
                    </a:lnTo>
                    <a:lnTo>
                      <a:pt x="70580" y="73116"/>
                    </a:lnTo>
                    <a:lnTo>
                      <a:pt x="88392" y="604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524" name="Google Shape;2524;p2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671540" y="2232634"/>
                <a:ext cx="68630" cy="907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5" name="Google Shape;2525;p24"/>
            <p:cNvGrpSpPr/>
            <p:nvPr/>
          </p:nvGrpSpPr>
          <p:grpSpPr>
            <a:xfrm>
              <a:off x="5665444" y="3661384"/>
              <a:ext cx="189788" cy="324376"/>
              <a:chOff x="5665444" y="3661384"/>
              <a:chExt cx="189788" cy="324376"/>
            </a:xfrm>
          </p:grpSpPr>
          <p:pic>
            <p:nvPicPr>
              <p:cNvPr id="2526" name="Google Shape;2526;p2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665444" y="3834846"/>
                <a:ext cx="102158" cy="150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7" name="Google Shape;2527;p2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705068" y="3661384"/>
                <a:ext cx="150164" cy="1692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28" name="Google Shape;2528;p2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06414" y="3537940"/>
              <a:ext cx="68630" cy="70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9" name="Google Shape;2529;p24"/>
            <p:cNvSpPr/>
            <p:nvPr/>
          </p:nvSpPr>
          <p:spPr>
            <a:xfrm>
              <a:off x="5285232" y="4338828"/>
              <a:ext cx="523240" cy="128270"/>
            </a:xfrm>
            <a:custGeom>
              <a:rect b="b" l="l" r="r" t="t"/>
              <a:pathLst>
                <a:path extrusionOk="0" h="128270" w="523239">
                  <a:moveTo>
                    <a:pt x="0" y="54863"/>
                  </a:moveTo>
                  <a:lnTo>
                    <a:pt x="15240" y="96011"/>
                  </a:lnTo>
                  <a:lnTo>
                    <a:pt x="43743" y="121408"/>
                  </a:lnTo>
                  <a:lnTo>
                    <a:pt x="70461" y="127861"/>
                  </a:lnTo>
                  <a:lnTo>
                    <a:pt x="85153" y="126777"/>
                  </a:lnTo>
                  <a:lnTo>
                    <a:pt x="131016" y="110644"/>
                  </a:lnTo>
                  <a:lnTo>
                    <a:pt x="165401" y="93999"/>
                  </a:lnTo>
                  <a:lnTo>
                    <a:pt x="182880" y="86105"/>
                  </a:lnTo>
                  <a:lnTo>
                    <a:pt x="202215" y="78997"/>
                  </a:lnTo>
                  <a:lnTo>
                    <a:pt x="221551" y="73818"/>
                  </a:lnTo>
                  <a:lnTo>
                    <a:pt x="241172" y="70782"/>
                  </a:lnTo>
                  <a:lnTo>
                    <a:pt x="261365" y="70103"/>
                  </a:lnTo>
                  <a:lnTo>
                    <a:pt x="273284" y="71770"/>
                  </a:lnTo>
                  <a:lnTo>
                    <a:pt x="309467" y="92809"/>
                  </a:lnTo>
                  <a:lnTo>
                    <a:pt x="323850" y="115061"/>
                  </a:lnTo>
                  <a:lnTo>
                    <a:pt x="324612" y="116585"/>
                  </a:lnTo>
                  <a:lnTo>
                    <a:pt x="328422" y="114299"/>
                  </a:lnTo>
                  <a:lnTo>
                    <a:pt x="330708" y="112775"/>
                  </a:lnTo>
                  <a:lnTo>
                    <a:pt x="334518" y="108965"/>
                  </a:lnTo>
                  <a:lnTo>
                    <a:pt x="342673" y="101905"/>
                  </a:lnTo>
                  <a:lnTo>
                    <a:pt x="382083" y="76914"/>
                  </a:lnTo>
                  <a:lnTo>
                    <a:pt x="409110" y="73294"/>
                  </a:lnTo>
                  <a:lnTo>
                    <a:pt x="422909" y="73913"/>
                  </a:lnTo>
                  <a:lnTo>
                    <a:pt x="461772" y="81533"/>
                  </a:lnTo>
                  <a:lnTo>
                    <a:pt x="468725" y="83522"/>
                  </a:lnTo>
                  <a:lnTo>
                    <a:pt x="475106" y="84867"/>
                  </a:lnTo>
                  <a:lnTo>
                    <a:pt x="481488" y="85498"/>
                  </a:lnTo>
                  <a:lnTo>
                    <a:pt x="488442" y="85343"/>
                  </a:lnTo>
                  <a:lnTo>
                    <a:pt x="496823" y="84581"/>
                  </a:lnTo>
                  <a:lnTo>
                    <a:pt x="519838" y="52363"/>
                  </a:lnTo>
                  <a:lnTo>
                    <a:pt x="523208" y="29908"/>
                  </a:lnTo>
                  <a:lnTo>
                    <a:pt x="522505" y="22455"/>
                  </a:lnTo>
                  <a:lnTo>
                    <a:pt x="520445" y="16001"/>
                  </a:lnTo>
                  <a:lnTo>
                    <a:pt x="516636" y="9143"/>
                  </a:lnTo>
                  <a:lnTo>
                    <a:pt x="509778" y="4571"/>
                  </a:lnTo>
                  <a:lnTo>
                    <a:pt x="50444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30" name="Google Shape;2530;p24"/>
            <p:cNvGrpSpPr/>
            <p:nvPr/>
          </p:nvGrpSpPr>
          <p:grpSpPr>
            <a:xfrm>
              <a:off x="5449823" y="4720590"/>
              <a:ext cx="73279" cy="67056"/>
              <a:chOff x="5449823" y="4720590"/>
              <a:chExt cx="73279" cy="67056"/>
            </a:xfrm>
          </p:grpSpPr>
          <p:sp>
            <p:nvSpPr>
              <p:cNvPr id="2531" name="Google Shape;2531;p24"/>
              <p:cNvSpPr/>
              <p:nvPr/>
            </p:nvSpPr>
            <p:spPr>
              <a:xfrm>
                <a:off x="5449823" y="4720590"/>
                <a:ext cx="35560" cy="3175"/>
              </a:xfrm>
              <a:custGeom>
                <a:rect b="b" l="l" r="r" t="t"/>
                <a:pathLst>
                  <a:path extrusionOk="0" h="3175" w="35560">
                    <a:moveTo>
                      <a:pt x="0" y="0"/>
                    </a:moveTo>
                    <a:lnTo>
                      <a:pt x="8167" y="1523"/>
                    </a:lnTo>
                    <a:lnTo>
                      <a:pt x="15049" y="2476"/>
                    </a:lnTo>
                    <a:lnTo>
                      <a:pt x="21645" y="2571"/>
                    </a:lnTo>
                    <a:lnTo>
                      <a:pt x="28956" y="1523"/>
                    </a:lnTo>
                    <a:lnTo>
                      <a:pt x="32004" y="761"/>
                    </a:lnTo>
                    <a:lnTo>
                      <a:pt x="32766" y="761"/>
                    </a:lnTo>
                    <a:lnTo>
                      <a:pt x="3505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2" name="Google Shape;2532;p24"/>
              <p:cNvSpPr/>
              <p:nvPr/>
            </p:nvSpPr>
            <p:spPr>
              <a:xfrm>
                <a:off x="5458967" y="4776216"/>
                <a:ext cx="64135" cy="11430"/>
              </a:xfrm>
              <a:custGeom>
                <a:rect b="b" l="l" r="r" t="t"/>
                <a:pathLst>
                  <a:path extrusionOk="0" h="11429" w="64135">
                    <a:moveTo>
                      <a:pt x="0" y="10668"/>
                    </a:moveTo>
                    <a:lnTo>
                      <a:pt x="10620" y="11168"/>
                    </a:lnTo>
                    <a:lnTo>
                      <a:pt x="20955" y="11239"/>
                    </a:lnTo>
                    <a:lnTo>
                      <a:pt x="31289" y="10453"/>
                    </a:lnTo>
                    <a:lnTo>
                      <a:pt x="41910" y="8382"/>
                    </a:lnTo>
                    <a:lnTo>
                      <a:pt x="53340" y="4572"/>
                    </a:lnTo>
                    <a:lnTo>
                      <a:pt x="57150" y="3810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33" name="Google Shape;2533;p24"/>
            <p:cNvSpPr/>
            <p:nvPr/>
          </p:nvSpPr>
          <p:spPr>
            <a:xfrm>
              <a:off x="5683758" y="4692396"/>
              <a:ext cx="9525" cy="111760"/>
            </a:xfrm>
            <a:custGeom>
              <a:rect b="b" l="l" r="r" t="t"/>
              <a:pathLst>
                <a:path extrusionOk="0" h="111760" w="9525">
                  <a:moveTo>
                    <a:pt x="3810" y="0"/>
                  </a:moveTo>
                  <a:lnTo>
                    <a:pt x="1928" y="12668"/>
                  </a:lnTo>
                  <a:lnTo>
                    <a:pt x="762" y="24764"/>
                  </a:lnTo>
                  <a:lnTo>
                    <a:pt x="166" y="36861"/>
                  </a:lnTo>
                  <a:lnTo>
                    <a:pt x="0" y="49529"/>
                  </a:lnTo>
                  <a:lnTo>
                    <a:pt x="404" y="62555"/>
                  </a:lnTo>
                  <a:lnTo>
                    <a:pt x="5334" y="101345"/>
                  </a:lnTo>
                  <a:lnTo>
                    <a:pt x="9144" y="111251"/>
                  </a:lnTo>
                  <a:lnTo>
                    <a:pt x="6858" y="11048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34" name="Google Shape;2534;p2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041366" y="5347690"/>
              <a:ext cx="166928" cy="157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5" name="Google Shape;2535;p2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787364" y="5313400"/>
              <a:ext cx="114350" cy="203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6" name="Google Shape;2536;p2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44158" y="5359882"/>
              <a:ext cx="95300" cy="1661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37" name="Google Shape;2537;p24"/>
            <p:cNvGrpSpPr/>
            <p:nvPr/>
          </p:nvGrpSpPr>
          <p:grpSpPr>
            <a:xfrm>
              <a:off x="6092926" y="5052034"/>
              <a:ext cx="251612" cy="211886"/>
              <a:chOff x="6092926" y="5052034"/>
              <a:chExt cx="251612" cy="211886"/>
            </a:xfrm>
          </p:grpSpPr>
          <p:pic>
            <p:nvPicPr>
              <p:cNvPr id="2538" name="Google Shape;2538;p2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092926" y="5052034"/>
                <a:ext cx="96062" cy="2118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9" name="Google Shape;2539;p24"/>
              <p:cNvSpPr/>
              <p:nvPr/>
            </p:nvSpPr>
            <p:spPr>
              <a:xfrm>
                <a:off x="6230873" y="5181600"/>
                <a:ext cx="60960" cy="8890"/>
              </a:xfrm>
              <a:custGeom>
                <a:rect b="b" l="l" r="r" t="t"/>
                <a:pathLst>
                  <a:path extrusionOk="0" h="8889" w="60960">
                    <a:moveTo>
                      <a:pt x="0" y="8381"/>
                    </a:moveTo>
                    <a:lnTo>
                      <a:pt x="43434" y="3809"/>
                    </a:lnTo>
                    <a:lnTo>
                      <a:pt x="48006" y="3047"/>
                    </a:lnTo>
                    <a:lnTo>
                      <a:pt x="56388" y="3809"/>
                    </a:lnTo>
                    <a:lnTo>
                      <a:pt x="60960" y="1523"/>
                    </a:lnTo>
                    <a:lnTo>
                      <a:pt x="60960" y="761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40" name="Google Shape;2540;p24"/>
              <p:cNvSpPr/>
              <p:nvPr/>
            </p:nvSpPr>
            <p:spPr>
              <a:xfrm>
                <a:off x="6337553" y="5130546"/>
                <a:ext cx="6985" cy="83820"/>
              </a:xfrm>
              <a:custGeom>
                <a:rect b="b" l="l" r="r" t="t"/>
                <a:pathLst>
                  <a:path extrusionOk="0" h="83820" w="6985">
                    <a:moveTo>
                      <a:pt x="0" y="0"/>
                    </a:moveTo>
                    <a:lnTo>
                      <a:pt x="3810" y="38862"/>
                    </a:lnTo>
                    <a:lnTo>
                      <a:pt x="5334" y="74676"/>
                    </a:lnTo>
                    <a:lnTo>
                      <a:pt x="5334" y="79248"/>
                    </a:lnTo>
                    <a:lnTo>
                      <a:pt x="6858" y="83820"/>
                    </a:lnTo>
                    <a:lnTo>
                      <a:pt x="6858" y="8305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41" name="Google Shape;2541;p24"/>
            <p:cNvSpPr/>
            <p:nvPr/>
          </p:nvSpPr>
          <p:spPr>
            <a:xfrm>
              <a:off x="6594347" y="3722941"/>
              <a:ext cx="233679" cy="224790"/>
            </a:xfrm>
            <a:custGeom>
              <a:rect b="b" l="l" r="r" t="t"/>
              <a:pathLst>
                <a:path extrusionOk="0" h="224789" w="233679">
                  <a:moveTo>
                    <a:pt x="204977" y="5524"/>
                  </a:moveTo>
                  <a:lnTo>
                    <a:pt x="189999" y="1047"/>
                  </a:lnTo>
                  <a:lnTo>
                    <a:pt x="178307" y="0"/>
                  </a:lnTo>
                  <a:lnTo>
                    <a:pt x="166616" y="2095"/>
                  </a:lnTo>
                  <a:lnTo>
                    <a:pt x="121253" y="18954"/>
                  </a:lnTo>
                  <a:lnTo>
                    <a:pt x="91439" y="33718"/>
                  </a:lnTo>
                  <a:lnTo>
                    <a:pt x="86236" y="36123"/>
                  </a:lnTo>
                  <a:lnTo>
                    <a:pt x="80105" y="39814"/>
                  </a:lnTo>
                  <a:lnTo>
                    <a:pt x="75259" y="44648"/>
                  </a:lnTo>
                  <a:lnTo>
                    <a:pt x="73913" y="50482"/>
                  </a:lnTo>
                  <a:lnTo>
                    <a:pt x="78807" y="54935"/>
                  </a:lnTo>
                  <a:lnTo>
                    <a:pt x="120896" y="63091"/>
                  </a:lnTo>
                  <a:lnTo>
                    <a:pt x="136016" y="64674"/>
                  </a:lnTo>
                  <a:lnTo>
                    <a:pt x="151137" y="66401"/>
                  </a:lnTo>
                  <a:lnTo>
                    <a:pt x="166115" y="68770"/>
                  </a:lnTo>
                  <a:lnTo>
                    <a:pt x="174259" y="70032"/>
                  </a:lnTo>
                  <a:lnTo>
                    <a:pt x="184403" y="72009"/>
                  </a:lnTo>
                  <a:lnTo>
                    <a:pt x="193976" y="75414"/>
                  </a:lnTo>
                  <a:lnTo>
                    <a:pt x="200405" y="80962"/>
                  </a:lnTo>
                  <a:lnTo>
                    <a:pt x="201298" y="89106"/>
                  </a:lnTo>
                  <a:lnTo>
                    <a:pt x="196119" y="96964"/>
                  </a:lnTo>
                  <a:lnTo>
                    <a:pt x="162865" y="121455"/>
                  </a:lnTo>
                  <a:lnTo>
                    <a:pt x="122646" y="144720"/>
                  </a:lnTo>
                  <a:lnTo>
                    <a:pt x="81426" y="166401"/>
                  </a:lnTo>
                  <a:lnTo>
                    <a:pt x="60674" y="177165"/>
                  </a:lnTo>
                  <a:lnTo>
                    <a:pt x="40064" y="188214"/>
                  </a:lnTo>
                  <a:lnTo>
                    <a:pt x="5905" y="208597"/>
                  </a:lnTo>
                  <a:lnTo>
                    <a:pt x="0" y="221932"/>
                  </a:lnTo>
                  <a:lnTo>
                    <a:pt x="14989" y="223682"/>
                  </a:lnTo>
                  <a:lnTo>
                    <a:pt x="30194" y="224504"/>
                  </a:lnTo>
                  <a:lnTo>
                    <a:pt x="45541" y="224611"/>
                  </a:lnTo>
                  <a:lnTo>
                    <a:pt x="60959" y="224218"/>
                  </a:lnTo>
                  <a:lnTo>
                    <a:pt x="86105" y="223004"/>
                  </a:lnTo>
                  <a:lnTo>
                    <a:pt x="111251" y="220789"/>
                  </a:lnTo>
                  <a:lnTo>
                    <a:pt x="136397" y="218003"/>
                  </a:lnTo>
                  <a:lnTo>
                    <a:pt x="161543" y="215074"/>
                  </a:lnTo>
                  <a:lnTo>
                    <a:pt x="176986" y="213598"/>
                  </a:lnTo>
                  <a:lnTo>
                    <a:pt x="192500" y="212407"/>
                  </a:lnTo>
                  <a:lnTo>
                    <a:pt x="208156" y="211216"/>
                  </a:lnTo>
                  <a:lnTo>
                    <a:pt x="224027" y="209740"/>
                  </a:lnTo>
                  <a:lnTo>
                    <a:pt x="229361" y="209740"/>
                  </a:lnTo>
                  <a:lnTo>
                    <a:pt x="230123" y="209740"/>
                  </a:lnTo>
                  <a:lnTo>
                    <a:pt x="233171" y="209740"/>
                  </a:lnTo>
                  <a:lnTo>
                    <a:pt x="227075" y="209740"/>
                  </a:lnTo>
                  <a:lnTo>
                    <a:pt x="224789" y="208978"/>
                  </a:lnTo>
                  <a:lnTo>
                    <a:pt x="219455" y="20669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42" name="Google Shape;2542;p24"/>
            <p:cNvGrpSpPr/>
            <p:nvPr/>
          </p:nvGrpSpPr>
          <p:grpSpPr>
            <a:xfrm>
              <a:off x="6649211" y="4012692"/>
              <a:ext cx="189103" cy="124231"/>
              <a:chOff x="6649211" y="4012692"/>
              <a:chExt cx="189103" cy="124231"/>
            </a:xfrm>
          </p:grpSpPr>
          <p:pic>
            <p:nvPicPr>
              <p:cNvPr id="2543" name="Google Shape;2543;p2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649211" y="4012692"/>
                <a:ext cx="145567" cy="1242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4" name="Google Shape;2544;p24"/>
              <p:cNvSpPr/>
              <p:nvPr/>
            </p:nvSpPr>
            <p:spPr>
              <a:xfrm>
                <a:off x="6835139" y="4014978"/>
                <a:ext cx="3175" cy="55880"/>
              </a:xfrm>
              <a:custGeom>
                <a:rect b="b" l="l" r="r" t="t"/>
                <a:pathLst>
                  <a:path extrusionOk="0" h="55879" w="3175">
                    <a:moveTo>
                      <a:pt x="3048" y="0"/>
                    </a:moveTo>
                    <a:lnTo>
                      <a:pt x="1607" y="9798"/>
                    </a:lnTo>
                    <a:lnTo>
                      <a:pt x="666" y="18954"/>
                    </a:lnTo>
                    <a:lnTo>
                      <a:pt x="154" y="27967"/>
                    </a:lnTo>
                    <a:lnTo>
                      <a:pt x="0" y="37338"/>
                    </a:lnTo>
                    <a:lnTo>
                      <a:pt x="0" y="43434"/>
                    </a:lnTo>
                    <a:lnTo>
                      <a:pt x="0" y="49530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545" name="Google Shape;2545;p2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643852" y="3529558"/>
              <a:ext cx="73202" cy="1129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46" name="Google Shape;2546;p24"/>
            <p:cNvGrpSpPr/>
            <p:nvPr/>
          </p:nvGrpSpPr>
          <p:grpSpPr>
            <a:xfrm>
              <a:off x="6902837" y="3472408"/>
              <a:ext cx="396385" cy="260559"/>
              <a:chOff x="6902837" y="3472408"/>
              <a:chExt cx="396385" cy="260559"/>
            </a:xfrm>
          </p:grpSpPr>
          <p:pic>
            <p:nvPicPr>
              <p:cNvPr id="2547" name="Google Shape;2547;p2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902837" y="3472408"/>
                <a:ext cx="150260" cy="2605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8" name="Google Shape;2548;p2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083526" y="3574516"/>
                <a:ext cx="121970" cy="92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9" name="Google Shape;2549;p2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227544" y="3508222"/>
                <a:ext cx="71678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50" name="Google Shape;2550;p2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922744" y="3790829"/>
              <a:ext cx="81584" cy="1312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51" name="Google Shape;2551;p24"/>
            <p:cNvGrpSpPr/>
            <p:nvPr/>
          </p:nvGrpSpPr>
          <p:grpSpPr>
            <a:xfrm>
              <a:off x="6645401" y="5392673"/>
              <a:ext cx="78613" cy="74168"/>
              <a:chOff x="6645401" y="5392673"/>
              <a:chExt cx="78613" cy="74168"/>
            </a:xfrm>
          </p:grpSpPr>
          <p:sp>
            <p:nvSpPr>
              <p:cNvPr id="2552" name="Google Shape;2552;p24"/>
              <p:cNvSpPr/>
              <p:nvPr/>
            </p:nvSpPr>
            <p:spPr>
              <a:xfrm>
                <a:off x="6645401" y="5392673"/>
                <a:ext cx="63500" cy="3810"/>
              </a:xfrm>
              <a:custGeom>
                <a:rect b="b" l="l" r="r" t="t"/>
                <a:pathLst>
                  <a:path extrusionOk="0" h="3810" w="63500">
                    <a:moveTo>
                      <a:pt x="0" y="0"/>
                    </a:moveTo>
                    <a:lnTo>
                      <a:pt x="9691" y="1881"/>
                    </a:lnTo>
                    <a:lnTo>
                      <a:pt x="18669" y="3048"/>
                    </a:lnTo>
                    <a:lnTo>
                      <a:pt x="27646" y="3643"/>
                    </a:lnTo>
                    <a:lnTo>
                      <a:pt x="37338" y="3810"/>
                    </a:lnTo>
                    <a:lnTo>
                      <a:pt x="43636" y="3810"/>
                    </a:lnTo>
                    <a:lnTo>
                      <a:pt x="50006" y="3810"/>
                    </a:lnTo>
                    <a:lnTo>
                      <a:pt x="56518" y="3810"/>
                    </a:lnTo>
                    <a:lnTo>
                      <a:pt x="63246" y="38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53" name="Google Shape;2553;p24"/>
              <p:cNvSpPr/>
              <p:nvPr/>
            </p:nvSpPr>
            <p:spPr>
              <a:xfrm>
                <a:off x="6652259" y="5460491"/>
                <a:ext cx="71755" cy="6350"/>
              </a:xfrm>
              <a:custGeom>
                <a:rect b="b" l="l" r="r" t="t"/>
                <a:pathLst>
                  <a:path extrusionOk="0" h="6350" w="71754">
                    <a:moveTo>
                      <a:pt x="0" y="3048"/>
                    </a:moveTo>
                    <a:lnTo>
                      <a:pt x="11644" y="4691"/>
                    </a:lnTo>
                    <a:lnTo>
                      <a:pt x="22860" y="5905"/>
                    </a:lnTo>
                    <a:lnTo>
                      <a:pt x="34075" y="6262"/>
                    </a:lnTo>
                    <a:lnTo>
                      <a:pt x="45720" y="5334"/>
                    </a:lnTo>
                    <a:lnTo>
                      <a:pt x="52232" y="4607"/>
                    </a:lnTo>
                    <a:lnTo>
                      <a:pt x="58959" y="3524"/>
                    </a:lnTo>
                    <a:lnTo>
                      <a:pt x="65543" y="2012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54" name="Google Shape;2554;p24"/>
            <p:cNvSpPr/>
            <p:nvPr/>
          </p:nvSpPr>
          <p:spPr>
            <a:xfrm>
              <a:off x="7032974" y="5327903"/>
              <a:ext cx="8255" cy="129539"/>
            </a:xfrm>
            <a:custGeom>
              <a:rect b="b" l="l" r="r" t="t"/>
              <a:pathLst>
                <a:path extrusionOk="0" h="129539" w="8254">
                  <a:moveTo>
                    <a:pt x="1809" y="0"/>
                  </a:moveTo>
                  <a:lnTo>
                    <a:pt x="928" y="13727"/>
                  </a:lnTo>
                  <a:lnTo>
                    <a:pt x="476" y="27527"/>
                  </a:lnTo>
                  <a:lnTo>
                    <a:pt x="309" y="41469"/>
                  </a:lnTo>
                  <a:lnTo>
                    <a:pt x="285" y="55626"/>
                  </a:lnTo>
                  <a:lnTo>
                    <a:pt x="107" y="71175"/>
                  </a:lnTo>
                  <a:lnTo>
                    <a:pt x="2571" y="118110"/>
                  </a:lnTo>
                  <a:lnTo>
                    <a:pt x="5619" y="126492"/>
                  </a:lnTo>
                  <a:lnTo>
                    <a:pt x="7905" y="12953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55" name="Google Shape;2555;p24"/>
            <p:cNvGrpSpPr/>
            <p:nvPr/>
          </p:nvGrpSpPr>
          <p:grpSpPr>
            <a:xfrm>
              <a:off x="6044063" y="5749264"/>
              <a:ext cx="305270" cy="414197"/>
              <a:chOff x="6044063" y="5749264"/>
              <a:chExt cx="305270" cy="414197"/>
            </a:xfrm>
          </p:grpSpPr>
          <p:pic>
            <p:nvPicPr>
              <p:cNvPr id="2556" name="Google Shape;2556;p24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044063" y="6020536"/>
                <a:ext cx="90062" cy="14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7" name="Google Shape;2557;p2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083020" y="5863564"/>
                <a:ext cx="86918" cy="119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8" name="Google Shape;2558;p2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129502" y="5749264"/>
                <a:ext cx="76250" cy="71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9" name="Google Shape;2559;p24"/>
              <p:cNvSpPr/>
              <p:nvPr/>
            </p:nvSpPr>
            <p:spPr>
              <a:xfrm>
                <a:off x="6240779" y="5900165"/>
                <a:ext cx="58419" cy="17780"/>
              </a:xfrm>
              <a:custGeom>
                <a:rect b="b" l="l" r="r" t="t"/>
                <a:pathLst>
                  <a:path extrusionOk="0" h="17779" w="58420">
                    <a:moveTo>
                      <a:pt x="0" y="17525"/>
                    </a:moveTo>
                    <a:lnTo>
                      <a:pt x="46482" y="3809"/>
                    </a:lnTo>
                    <a:lnTo>
                      <a:pt x="52577" y="1523"/>
                    </a:lnTo>
                    <a:lnTo>
                      <a:pt x="54102" y="1523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60" name="Google Shape;2560;p24"/>
              <p:cNvSpPr/>
              <p:nvPr/>
            </p:nvSpPr>
            <p:spPr>
              <a:xfrm>
                <a:off x="6344888" y="5849111"/>
                <a:ext cx="4445" cy="83820"/>
              </a:xfrm>
              <a:custGeom>
                <a:rect b="b" l="l" r="r" t="t"/>
                <a:pathLst>
                  <a:path extrusionOk="0" h="83820" w="4445">
                    <a:moveTo>
                      <a:pt x="1809" y="0"/>
                    </a:moveTo>
                    <a:lnTo>
                      <a:pt x="511" y="10727"/>
                    </a:lnTo>
                    <a:lnTo>
                      <a:pt x="0" y="20669"/>
                    </a:lnTo>
                    <a:lnTo>
                      <a:pt x="202" y="30753"/>
                    </a:lnTo>
                    <a:lnTo>
                      <a:pt x="1047" y="41909"/>
                    </a:lnTo>
                    <a:lnTo>
                      <a:pt x="1952" y="52316"/>
                    </a:lnTo>
                    <a:lnTo>
                      <a:pt x="2571" y="62864"/>
                    </a:lnTo>
                    <a:lnTo>
                      <a:pt x="3190" y="73413"/>
                    </a:lnTo>
                    <a:lnTo>
                      <a:pt x="4095" y="8381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61" name="Google Shape;2561;p24"/>
            <p:cNvGrpSpPr/>
            <p:nvPr/>
          </p:nvGrpSpPr>
          <p:grpSpPr>
            <a:xfrm>
              <a:off x="6552438" y="5986272"/>
              <a:ext cx="83947" cy="68961"/>
              <a:chOff x="6552438" y="5986272"/>
              <a:chExt cx="83947" cy="68961"/>
            </a:xfrm>
          </p:grpSpPr>
          <p:sp>
            <p:nvSpPr>
              <p:cNvPr id="2562" name="Google Shape;2562;p24"/>
              <p:cNvSpPr/>
              <p:nvPr/>
            </p:nvSpPr>
            <p:spPr>
              <a:xfrm>
                <a:off x="6552438" y="5986272"/>
                <a:ext cx="76200" cy="5080"/>
              </a:xfrm>
              <a:custGeom>
                <a:rect b="b" l="l" r="r" t="t"/>
                <a:pathLst>
                  <a:path extrusionOk="0" h="5079" w="76200">
                    <a:moveTo>
                      <a:pt x="0" y="4572"/>
                    </a:moveTo>
                    <a:lnTo>
                      <a:pt x="15204" y="4845"/>
                    </a:lnTo>
                    <a:lnTo>
                      <a:pt x="30194" y="4476"/>
                    </a:lnTo>
                    <a:lnTo>
                      <a:pt x="45327" y="3393"/>
                    </a:lnTo>
                    <a:lnTo>
                      <a:pt x="60960" y="1524"/>
                    </a:lnTo>
                    <a:lnTo>
                      <a:pt x="68580" y="762"/>
                    </a:lnTo>
                    <a:lnTo>
                      <a:pt x="70866" y="762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63" name="Google Shape;2563;p24"/>
              <p:cNvSpPr/>
              <p:nvPr/>
            </p:nvSpPr>
            <p:spPr>
              <a:xfrm>
                <a:off x="6572250" y="6045708"/>
                <a:ext cx="64135" cy="9525"/>
              </a:xfrm>
              <a:custGeom>
                <a:rect b="b" l="l" r="r" t="t"/>
                <a:pathLst>
                  <a:path extrusionOk="0" h="9525" w="64134">
                    <a:moveTo>
                      <a:pt x="0" y="6857"/>
                    </a:moveTo>
                    <a:lnTo>
                      <a:pt x="10858" y="8477"/>
                    </a:lnTo>
                    <a:lnTo>
                      <a:pt x="21717" y="9524"/>
                    </a:lnTo>
                    <a:lnTo>
                      <a:pt x="32575" y="9429"/>
                    </a:lnTo>
                    <a:lnTo>
                      <a:pt x="43434" y="7619"/>
                    </a:lnTo>
                    <a:lnTo>
                      <a:pt x="54102" y="4571"/>
                    </a:lnTo>
                    <a:lnTo>
                      <a:pt x="57912" y="3047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564" name="Google Shape;2564;p2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6832066" y="5939764"/>
              <a:ext cx="188264" cy="275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5" name="Google Shape;2565;p24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616926" y="5929096"/>
              <a:ext cx="142544" cy="129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6" name="Google Shape;2566;p24"/>
            <p:cNvGrpSpPr/>
            <p:nvPr/>
          </p:nvGrpSpPr>
          <p:grpSpPr>
            <a:xfrm>
              <a:off x="8224240" y="5772124"/>
              <a:ext cx="145104" cy="332711"/>
              <a:chOff x="8224240" y="5772124"/>
              <a:chExt cx="145104" cy="332711"/>
            </a:xfrm>
          </p:grpSpPr>
          <p:pic>
            <p:nvPicPr>
              <p:cNvPr id="2567" name="Google Shape;2567;p2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224240" y="5904712"/>
                <a:ext cx="132638" cy="2001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8" name="Google Shape;2568;p24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289046" y="5772124"/>
                <a:ext cx="80298" cy="102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69" name="Google Shape;2569;p24"/>
            <p:cNvSpPr/>
            <p:nvPr/>
          </p:nvSpPr>
          <p:spPr>
            <a:xfrm>
              <a:off x="8524493" y="5933694"/>
              <a:ext cx="58419" cy="1270"/>
            </a:xfrm>
            <a:custGeom>
              <a:rect b="b" l="l" r="r" t="t"/>
              <a:pathLst>
                <a:path extrusionOk="0" h="1270" w="58420">
                  <a:moveTo>
                    <a:pt x="0" y="0"/>
                  </a:moveTo>
                  <a:lnTo>
                    <a:pt x="10167" y="440"/>
                  </a:lnTo>
                  <a:lnTo>
                    <a:pt x="20193" y="666"/>
                  </a:lnTo>
                  <a:lnTo>
                    <a:pt x="30218" y="750"/>
                  </a:lnTo>
                  <a:lnTo>
                    <a:pt x="40386" y="761"/>
                  </a:lnTo>
                  <a:lnTo>
                    <a:pt x="46482" y="761"/>
                  </a:lnTo>
                  <a:lnTo>
                    <a:pt x="51816" y="761"/>
                  </a:lnTo>
                  <a:lnTo>
                    <a:pt x="57912" y="761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0" name="Google Shape;2570;p24"/>
            <p:cNvSpPr/>
            <p:nvPr/>
          </p:nvSpPr>
          <p:spPr>
            <a:xfrm>
              <a:off x="8528304" y="6004559"/>
              <a:ext cx="62230" cy="8890"/>
            </a:xfrm>
            <a:custGeom>
              <a:rect b="b" l="l" r="r" t="t"/>
              <a:pathLst>
                <a:path extrusionOk="0" h="8889" w="62229">
                  <a:moveTo>
                    <a:pt x="0" y="7619"/>
                  </a:moveTo>
                  <a:lnTo>
                    <a:pt x="12346" y="8322"/>
                  </a:lnTo>
                  <a:lnTo>
                    <a:pt x="24479" y="8096"/>
                  </a:lnTo>
                  <a:lnTo>
                    <a:pt x="36754" y="6869"/>
                  </a:lnTo>
                  <a:lnTo>
                    <a:pt x="49530" y="4571"/>
                  </a:lnTo>
                  <a:lnTo>
                    <a:pt x="55626" y="2285"/>
                  </a:lnTo>
                  <a:lnTo>
                    <a:pt x="57150" y="1523"/>
                  </a:lnTo>
                  <a:lnTo>
                    <a:pt x="6172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1" name="Google Shape;2571;p24"/>
            <p:cNvSpPr/>
            <p:nvPr/>
          </p:nvSpPr>
          <p:spPr>
            <a:xfrm>
              <a:off x="8750807" y="5846064"/>
              <a:ext cx="13970" cy="160020"/>
            </a:xfrm>
            <a:custGeom>
              <a:rect b="b" l="l" r="r" t="t"/>
              <a:pathLst>
                <a:path extrusionOk="0" h="160020" w="13970">
                  <a:moveTo>
                    <a:pt x="4572" y="0"/>
                  </a:moveTo>
                  <a:lnTo>
                    <a:pt x="2250" y="13942"/>
                  </a:lnTo>
                  <a:lnTo>
                    <a:pt x="857" y="27527"/>
                  </a:lnTo>
                  <a:lnTo>
                    <a:pt x="178" y="41255"/>
                  </a:lnTo>
                  <a:lnTo>
                    <a:pt x="0" y="55625"/>
                  </a:lnTo>
                  <a:lnTo>
                    <a:pt x="83" y="77223"/>
                  </a:lnTo>
                  <a:lnTo>
                    <a:pt x="2250" y="120134"/>
                  </a:lnTo>
                  <a:lnTo>
                    <a:pt x="8382" y="153923"/>
                  </a:lnTo>
                  <a:lnTo>
                    <a:pt x="13716" y="16001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72" name="Google Shape;2572;p24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855938" y="5879566"/>
              <a:ext cx="112064" cy="134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3" name="Google Shape;2573;p24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9036222" y="5820130"/>
              <a:ext cx="176025" cy="2202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74" name="Google Shape;2574;p24"/>
            <p:cNvGrpSpPr/>
            <p:nvPr/>
          </p:nvGrpSpPr>
          <p:grpSpPr>
            <a:xfrm>
              <a:off x="9272883" y="5679186"/>
              <a:ext cx="335175" cy="371475"/>
              <a:chOff x="9272883" y="5679186"/>
              <a:chExt cx="335175" cy="371475"/>
            </a:xfrm>
          </p:grpSpPr>
          <p:pic>
            <p:nvPicPr>
              <p:cNvPr id="2575" name="Google Shape;2575;p24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272883" y="5754598"/>
                <a:ext cx="210993" cy="2954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6" name="Google Shape;2576;p24"/>
              <p:cNvSpPr/>
              <p:nvPr/>
            </p:nvSpPr>
            <p:spPr>
              <a:xfrm>
                <a:off x="9508998" y="5679186"/>
                <a:ext cx="99060" cy="371475"/>
              </a:xfrm>
              <a:custGeom>
                <a:rect b="b" l="l" r="r" t="t"/>
                <a:pathLst>
                  <a:path extrusionOk="0" h="371475" w="99059">
                    <a:moveTo>
                      <a:pt x="25146" y="0"/>
                    </a:moveTo>
                    <a:lnTo>
                      <a:pt x="59436" y="36575"/>
                    </a:lnTo>
                    <a:lnTo>
                      <a:pt x="78486" y="75914"/>
                    </a:lnTo>
                    <a:lnTo>
                      <a:pt x="90678" y="118109"/>
                    </a:lnTo>
                    <a:lnTo>
                      <a:pt x="97440" y="166973"/>
                    </a:lnTo>
                    <a:lnTo>
                      <a:pt x="99060" y="216408"/>
                    </a:lnTo>
                    <a:lnTo>
                      <a:pt x="98298" y="238065"/>
                    </a:lnTo>
                    <a:lnTo>
                      <a:pt x="91344" y="279094"/>
                    </a:lnTo>
                    <a:lnTo>
                      <a:pt x="76866" y="315098"/>
                    </a:lnTo>
                    <a:lnTo>
                      <a:pt x="43434" y="353568"/>
                    </a:lnTo>
                    <a:lnTo>
                      <a:pt x="12573" y="369641"/>
                    </a:lnTo>
                    <a:lnTo>
                      <a:pt x="0" y="3710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" name="Google Shape;2581;p25"/>
          <p:cNvGrpSpPr/>
          <p:nvPr/>
        </p:nvGrpSpPr>
        <p:grpSpPr>
          <a:xfrm>
            <a:off x="1828800" y="838201"/>
            <a:ext cx="6972046" cy="3649528"/>
            <a:chOff x="4570450" y="2007107"/>
            <a:chExt cx="4230396" cy="2480621"/>
          </a:xfrm>
        </p:grpSpPr>
        <p:grpSp>
          <p:nvGrpSpPr>
            <p:cNvPr id="2582" name="Google Shape;2582;p25"/>
            <p:cNvGrpSpPr/>
            <p:nvPr/>
          </p:nvGrpSpPr>
          <p:grpSpPr>
            <a:xfrm>
              <a:off x="7476718" y="2122931"/>
              <a:ext cx="121970" cy="268249"/>
              <a:chOff x="7476718" y="2122931"/>
              <a:chExt cx="121970" cy="268249"/>
            </a:xfrm>
          </p:grpSpPr>
          <p:pic>
            <p:nvPicPr>
              <p:cNvPr id="2583" name="Google Shape;2583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476718" y="2233396"/>
                <a:ext cx="121970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4" name="Google Shape;2584;p25"/>
              <p:cNvSpPr/>
              <p:nvPr/>
            </p:nvSpPr>
            <p:spPr>
              <a:xfrm>
                <a:off x="7543800" y="2122931"/>
                <a:ext cx="39370" cy="57150"/>
              </a:xfrm>
              <a:custGeom>
                <a:rect b="b" l="l" r="r" t="t"/>
                <a:pathLst>
                  <a:path extrusionOk="0" h="57150" w="39370">
                    <a:moveTo>
                      <a:pt x="1524" y="0"/>
                    </a:moveTo>
                    <a:lnTo>
                      <a:pt x="3238" y="7429"/>
                    </a:lnTo>
                    <a:lnTo>
                      <a:pt x="4953" y="14859"/>
                    </a:lnTo>
                    <a:lnTo>
                      <a:pt x="6667" y="22288"/>
                    </a:lnTo>
                    <a:lnTo>
                      <a:pt x="8382" y="29718"/>
                    </a:lnTo>
                    <a:lnTo>
                      <a:pt x="9906" y="36576"/>
                    </a:lnTo>
                    <a:lnTo>
                      <a:pt x="11430" y="43434"/>
                    </a:lnTo>
                    <a:lnTo>
                      <a:pt x="12954" y="50292"/>
                    </a:lnTo>
                    <a:lnTo>
                      <a:pt x="12954" y="51053"/>
                    </a:lnTo>
                    <a:lnTo>
                      <a:pt x="10668" y="44196"/>
                    </a:lnTo>
                    <a:lnTo>
                      <a:pt x="8382" y="37338"/>
                    </a:lnTo>
                    <a:lnTo>
                      <a:pt x="5334" y="31242"/>
                    </a:lnTo>
                    <a:lnTo>
                      <a:pt x="3048" y="25146"/>
                    </a:lnTo>
                    <a:lnTo>
                      <a:pt x="1524" y="19812"/>
                    </a:lnTo>
                    <a:lnTo>
                      <a:pt x="0" y="13716"/>
                    </a:lnTo>
                    <a:lnTo>
                      <a:pt x="5334" y="15240"/>
                    </a:lnTo>
                    <a:lnTo>
                      <a:pt x="9144" y="16764"/>
                    </a:lnTo>
                    <a:lnTo>
                      <a:pt x="14478" y="19049"/>
                    </a:lnTo>
                    <a:lnTo>
                      <a:pt x="20574" y="22859"/>
                    </a:lnTo>
                    <a:lnTo>
                      <a:pt x="27432" y="24383"/>
                    </a:lnTo>
                    <a:lnTo>
                      <a:pt x="35052" y="25145"/>
                    </a:lnTo>
                    <a:lnTo>
                      <a:pt x="37338" y="25145"/>
                    </a:lnTo>
                    <a:lnTo>
                      <a:pt x="38862" y="25145"/>
                    </a:lnTo>
                    <a:lnTo>
                      <a:pt x="35052" y="23621"/>
                    </a:lnTo>
                    <a:lnTo>
                      <a:pt x="30480" y="22859"/>
                    </a:lnTo>
                    <a:lnTo>
                      <a:pt x="25146" y="22859"/>
                    </a:lnTo>
                    <a:lnTo>
                      <a:pt x="16002" y="22859"/>
                    </a:lnTo>
                    <a:lnTo>
                      <a:pt x="8382" y="26670"/>
                    </a:lnTo>
                    <a:lnTo>
                      <a:pt x="5334" y="36576"/>
                    </a:lnTo>
                    <a:lnTo>
                      <a:pt x="3048" y="45720"/>
                    </a:lnTo>
                    <a:lnTo>
                      <a:pt x="5334" y="49530"/>
                    </a:lnTo>
                    <a:lnTo>
                      <a:pt x="9144" y="571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85" name="Google Shape;2585;p25"/>
            <p:cNvGrpSpPr/>
            <p:nvPr/>
          </p:nvGrpSpPr>
          <p:grpSpPr>
            <a:xfrm>
              <a:off x="7720584" y="2234184"/>
              <a:ext cx="82296" cy="72898"/>
              <a:chOff x="7720584" y="2234184"/>
              <a:chExt cx="82296" cy="72898"/>
            </a:xfrm>
          </p:grpSpPr>
          <p:sp>
            <p:nvSpPr>
              <p:cNvPr id="2586" name="Google Shape;2586;p25"/>
              <p:cNvSpPr/>
              <p:nvPr/>
            </p:nvSpPr>
            <p:spPr>
              <a:xfrm>
                <a:off x="7720584" y="2234184"/>
                <a:ext cx="62865" cy="9525"/>
              </a:xfrm>
              <a:custGeom>
                <a:rect b="b" l="l" r="r" t="t"/>
                <a:pathLst>
                  <a:path extrusionOk="0" h="9525" w="62865">
                    <a:moveTo>
                      <a:pt x="0" y="0"/>
                    </a:moveTo>
                    <a:lnTo>
                      <a:pt x="11525" y="3655"/>
                    </a:lnTo>
                    <a:lnTo>
                      <a:pt x="21907" y="5810"/>
                    </a:lnTo>
                    <a:lnTo>
                      <a:pt x="32575" y="6965"/>
                    </a:lnTo>
                    <a:lnTo>
                      <a:pt x="44958" y="7619"/>
                    </a:lnTo>
                    <a:lnTo>
                      <a:pt x="51053" y="7619"/>
                    </a:lnTo>
                    <a:lnTo>
                      <a:pt x="56388" y="8381"/>
                    </a:lnTo>
                    <a:lnTo>
                      <a:pt x="62484" y="914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7" name="Google Shape;2587;p25"/>
              <p:cNvSpPr/>
              <p:nvPr/>
            </p:nvSpPr>
            <p:spPr>
              <a:xfrm>
                <a:off x="7734300" y="2298192"/>
                <a:ext cx="68580" cy="8890"/>
              </a:xfrm>
              <a:custGeom>
                <a:rect b="b" l="l" r="r" t="t"/>
                <a:pathLst>
                  <a:path extrusionOk="0" h="8889" w="68579">
                    <a:moveTo>
                      <a:pt x="0" y="6858"/>
                    </a:moveTo>
                    <a:lnTo>
                      <a:pt x="11525" y="8239"/>
                    </a:lnTo>
                    <a:lnTo>
                      <a:pt x="22479" y="8763"/>
                    </a:lnTo>
                    <a:lnTo>
                      <a:pt x="33432" y="8143"/>
                    </a:lnTo>
                    <a:lnTo>
                      <a:pt x="44958" y="6096"/>
                    </a:lnTo>
                    <a:lnTo>
                      <a:pt x="57150" y="3048"/>
                    </a:lnTo>
                    <a:lnTo>
                      <a:pt x="60960" y="2286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88" name="Google Shape;2588;p25"/>
            <p:cNvSpPr/>
            <p:nvPr/>
          </p:nvSpPr>
          <p:spPr>
            <a:xfrm>
              <a:off x="7943088" y="2209800"/>
              <a:ext cx="24765" cy="96520"/>
            </a:xfrm>
            <a:custGeom>
              <a:rect b="b" l="l" r="r" t="t"/>
              <a:pathLst>
                <a:path extrusionOk="0" h="96519" w="24765">
                  <a:moveTo>
                    <a:pt x="0" y="0"/>
                  </a:moveTo>
                  <a:lnTo>
                    <a:pt x="154" y="11179"/>
                  </a:lnTo>
                  <a:lnTo>
                    <a:pt x="666" y="22002"/>
                  </a:lnTo>
                  <a:lnTo>
                    <a:pt x="1607" y="32682"/>
                  </a:lnTo>
                  <a:lnTo>
                    <a:pt x="3048" y="43434"/>
                  </a:lnTo>
                  <a:lnTo>
                    <a:pt x="4167" y="54625"/>
                  </a:lnTo>
                  <a:lnTo>
                    <a:pt x="5715" y="66103"/>
                  </a:lnTo>
                  <a:lnTo>
                    <a:pt x="8405" y="77295"/>
                  </a:lnTo>
                  <a:lnTo>
                    <a:pt x="12954" y="87630"/>
                  </a:lnTo>
                  <a:lnTo>
                    <a:pt x="18288" y="93726"/>
                  </a:lnTo>
                  <a:lnTo>
                    <a:pt x="19050" y="96012"/>
                  </a:lnTo>
                  <a:lnTo>
                    <a:pt x="24384" y="9601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89" name="Google Shape;2589;p25"/>
            <p:cNvGrpSpPr/>
            <p:nvPr/>
          </p:nvGrpSpPr>
          <p:grpSpPr>
            <a:xfrm>
              <a:off x="8037576" y="2212085"/>
              <a:ext cx="70485" cy="95250"/>
              <a:chOff x="8037576" y="2212085"/>
              <a:chExt cx="70485" cy="95250"/>
            </a:xfrm>
          </p:grpSpPr>
          <p:sp>
            <p:nvSpPr>
              <p:cNvPr id="2590" name="Google Shape;2590;p25"/>
              <p:cNvSpPr/>
              <p:nvPr/>
            </p:nvSpPr>
            <p:spPr>
              <a:xfrm>
                <a:off x="8037576" y="2239517"/>
                <a:ext cx="70485" cy="2540"/>
              </a:xfrm>
              <a:custGeom>
                <a:rect b="b" l="l" r="r" t="t"/>
                <a:pathLst>
                  <a:path extrusionOk="0" h="2539" w="70484">
                    <a:moveTo>
                      <a:pt x="0" y="2286"/>
                    </a:moveTo>
                    <a:lnTo>
                      <a:pt x="13596" y="1928"/>
                    </a:lnTo>
                    <a:lnTo>
                      <a:pt x="27051" y="1143"/>
                    </a:lnTo>
                    <a:lnTo>
                      <a:pt x="40505" y="357"/>
                    </a:lnTo>
                    <a:lnTo>
                      <a:pt x="54102" y="0"/>
                    </a:lnTo>
                    <a:lnTo>
                      <a:pt x="59436" y="0"/>
                    </a:lnTo>
                    <a:lnTo>
                      <a:pt x="64769" y="0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1" name="Google Shape;2591;p25"/>
              <p:cNvSpPr/>
              <p:nvPr/>
            </p:nvSpPr>
            <p:spPr>
              <a:xfrm>
                <a:off x="8063484" y="2212085"/>
                <a:ext cx="12700" cy="95250"/>
              </a:xfrm>
              <a:custGeom>
                <a:rect b="b" l="l" r="r" t="t"/>
                <a:pathLst>
                  <a:path extrusionOk="0" h="95250" w="12700">
                    <a:moveTo>
                      <a:pt x="3048" y="0"/>
                    </a:moveTo>
                    <a:lnTo>
                      <a:pt x="881" y="12311"/>
                    </a:lnTo>
                    <a:lnTo>
                      <a:pt x="0" y="23622"/>
                    </a:lnTo>
                    <a:lnTo>
                      <a:pt x="261" y="34932"/>
                    </a:lnTo>
                    <a:lnTo>
                      <a:pt x="1524" y="47244"/>
                    </a:lnTo>
                    <a:lnTo>
                      <a:pt x="3298" y="59566"/>
                    </a:lnTo>
                    <a:lnTo>
                      <a:pt x="5429" y="71532"/>
                    </a:lnTo>
                    <a:lnTo>
                      <a:pt x="8274" y="83355"/>
                    </a:lnTo>
                    <a:lnTo>
                      <a:pt x="12192" y="9525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592" name="Google Shape;259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86140" y="2144242"/>
              <a:ext cx="195884" cy="224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3" name="Google Shape;259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62734" y="2079472"/>
              <a:ext cx="195896" cy="308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4" name="Google Shape;2594;p25"/>
            <p:cNvSpPr/>
            <p:nvPr/>
          </p:nvSpPr>
          <p:spPr>
            <a:xfrm>
              <a:off x="8723376" y="2007107"/>
              <a:ext cx="77470" cy="363220"/>
            </a:xfrm>
            <a:custGeom>
              <a:rect b="b" l="l" r="r" t="t"/>
              <a:pathLst>
                <a:path extrusionOk="0" h="363219" w="77470">
                  <a:moveTo>
                    <a:pt x="4572" y="0"/>
                  </a:moveTo>
                  <a:lnTo>
                    <a:pt x="35647" y="29253"/>
                  </a:lnTo>
                  <a:lnTo>
                    <a:pt x="56495" y="86141"/>
                  </a:lnTo>
                  <a:lnTo>
                    <a:pt x="66960" y="127349"/>
                  </a:lnTo>
                  <a:lnTo>
                    <a:pt x="73854" y="169271"/>
                  </a:lnTo>
                  <a:lnTo>
                    <a:pt x="76962" y="211836"/>
                  </a:lnTo>
                  <a:lnTo>
                    <a:pt x="76628" y="233981"/>
                  </a:lnTo>
                  <a:lnTo>
                    <a:pt x="69675" y="277415"/>
                  </a:lnTo>
                  <a:lnTo>
                    <a:pt x="54756" y="314384"/>
                  </a:lnTo>
                  <a:lnTo>
                    <a:pt x="20574" y="355854"/>
                  </a:lnTo>
                  <a:lnTo>
                    <a:pt x="9906" y="361188"/>
                  </a:lnTo>
                  <a:lnTo>
                    <a:pt x="7620" y="362712"/>
                  </a:lnTo>
                  <a:lnTo>
                    <a:pt x="0" y="36271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95" name="Google Shape;2595;p25"/>
            <p:cNvGrpSpPr/>
            <p:nvPr/>
          </p:nvGrpSpPr>
          <p:grpSpPr>
            <a:xfrm>
              <a:off x="5454632" y="3114293"/>
              <a:ext cx="195725" cy="352044"/>
              <a:chOff x="5454632" y="3114293"/>
              <a:chExt cx="195725" cy="352044"/>
            </a:xfrm>
          </p:grpSpPr>
          <p:pic>
            <p:nvPicPr>
              <p:cNvPr id="2596" name="Google Shape;2596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454632" y="3236498"/>
                <a:ext cx="113898" cy="1986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7" name="Google Shape;2597;p25"/>
              <p:cNvSpPr/>
              <p:nvPr/>
            </p:nvSpPr>
            <p:spPr>
              <a:xfrm>
                <a:off x="5612892" y="3386327"/>
                <a:ext cx="37465" cy="80010"/>
              </a:xfrm>
              <a:custGeom>
                <a:rect b="b" l="l" r="r" t="t"/>
                <a:pathLst>
                  <a:path extrusionOk="0" h="80010" w="37464">
                    <a:moveTo>
                      <a:pt x="0" y="0"/>
                    </a:moveTo>
                    <a:lnTo>
                      <a:pt x="3810" y="44196"/>
                    </a:lnTo>
                    <a:lnTo>
                      <a:pt x="5345" y="51863"/>
                    </a:lnTo>
                    <a:lnTo>
                      <a:pt x="6953" y="60388"/>
                    </a:lnTo>
                    <a:lnTo>
                      <a:pt x="9274" y="68627"/>
                    </a:lnTo>
                    <a:lnTo>
                      <a:pt x="12954" y="75438"/>
                    </a:lnTo>
                    <a:lnTo>
                      <a:pt x="16764" y="80010"/>
                    </a:lnTo>
                    <a:lnTo>
                      <a:pt x="22860" y="76200"/>
                    </a:lnTo>
                    <a:lnTo>
                      <a:pt x="25146" y="72390"/>
                    </a:lnTo>
                    <a:lnTo>
                      <a:pt x="29194" y="66413"/>
                    </a:lnTo>
                    <a:lnTo>
                      <a:pt x="32385" y="60007"/>
                    </a:lnTo>
                    <a:lnTo>
                      <a:pt x="35004" y="53316"/>
                    </a:lnTo>
                    <a:lnTo>
                      <a:pt x="37338" y="4648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8" name="Google Shape;2598;p25"/>
              <p:cNvSpPr/>
              <p:nvPr/>
            </p:nvSpPr>
            <p:spPr>
              <a:xfrm>
                <a:off x="5606034" y="329793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9" name="Google Shape;2599;p25"/>
              <p:cNvSpPr/>
              <p:nvPr/>
            </p:nvSpPr>
            <p:spPr>
              <a:xfrm>
                <a:off x="5598414" y="3114293"/>
                <a:ext cx="35560" cy="90170"/>
              </a:xfrm>
              <a:custGeom>
                <a:rect b="b" l="l" r="r" t="t"/>
                <a:pathLst>
                  <a:path extrusionOk="0" h="90169" w="35560">
                    <a:moveTo>
                      <a:pt x="19812" y="0"/>
                    </a:moveTo>
                    <a:lnTo>
                      <a:pt x="19514" y="10060"/>
                    </a:lnTo>
                    <a:lnTo>
                      <a:pt x="19716" y="19907"/>
                    </a:lnTo>
                    <a:lnTo>
                      <a:pt x="20347" y="29896"/>
                    </a:lnTo>
                    <a:lnTo>
                      <a:pt x="21336" y="40386"/>
                    </a:lnTo>
                    <a:lnTo>
                      <a:pt x="22729" y="47815"/>
                    </a:lnTo>
                    <a:lnTo>
                      <a:pt x="24479" y="55244"/>
                    </a:lnTo>
                    <a:lnTo>
                      <a:pt x="26372" y="62674"/>
                    </a:lnTo>
                    <a:lnTo>
                      <a:pt x="28194" y="70104"/>
                    </a:lnTo>
                    <a:lnTo>
                      <a:pt x="28956" y="71628"/>
                    </a:lnTo>
                    <a:lnTo>
                      <a:pt x="28956" y="72390"/>
                    </a:lnTo>
                    <a:lnTo>
                      <a:pt x="28956" y="73152"/>
                    </a:lnTo>
                    <a:lnTo>
                      <a:pt x="22098" y="68580"/>
                    </a:lnTo>
                    <a:lnTo>
                      <a:pt x="16764" y="62484"/>
                    </a:lnTo>
                    <a:lnTo>
                      <a:pt x="12192" y="55626"/>
                    </a:lnTo>
                    <a:lnTo>
                      <a:pt x="7620" y="50292"/>
                    </a:lnTo>
                    <a:lnTo>
                      <a:pt x="4572" y="44958"/>
                    </a:lnTo>
                    <a:lnTo>
                      <a:pt x="0" y="39624"/>
                    </a:lnTo>
                    <a:lnTo>
                      <a:pt x="4572" y="39624"/>
                    </a:lnTo>
                    <a:lnTo>
                      <a:pt x="8382" y="40386"/>
                    </a:lnTo>
                    <a:lnTo>
                      <a:pt x="12192" y="40386"/>
                    </a:lnTo>
                    <a:lnTo>
                      <a:pt x="18288" y="40386"/>
                    </a:lnTo>
                    <a:lnTo>
                      <a:pt x="25908" y="41148"/>
                    </a:lnTo>
                    <a:lnTo>
                      <a:pt x="31242" y="37338"/>
                    </a:lnTo>
                    <a:lnTo>
                      <a:pt x="35052" y="34290"/>
                    </a:lnTo>
                    <a:lnTo>
                      <a:pt x="34290" y="32004"/>
                    </a:lnTo>
                    <a:lnTo>
                      <a:pt x="35052" y="28194"/>
                    </a:lnTo>
                    <a:lnTo>
                      <a:pt x="28194" y="28194"/>
                    </a:lnTo>
                    <a:lnTo>
                      <a:pt x="27432" y="28194"/>
                    </a:lnTo>
                    <a:lnTo>
                      <a:pt x="22860" y="35052"/>
                    </a:lnTo>
                    <a:lnTo>
                      <a:pt x="16525" y="45612"/>
                    </a:lnTo>
                    <a:lnTo>
                      <a:pt x="12192" y="56673"/>
                    </a:lnTo>
                    <a:lnTo>
                      <a:pt x="9572" y="68163"/>
                    </a:lnTo>
                    <a:lnTo>
                      <a:pt x="8382" y="80010"/>
                    </a:lnTo>
                    <a:lnTo>
                      <a:pt x="8382" y="83058"/>
                    </a:lnTo>
                    <a:lnTo>
                      <a:pt x="8382" y="86868"/>
                    </a:lnTo>
                    <a:lnTo>
                      <a:pt x="9144" y="899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00" name="Google Shape;2600;p25"/>
            <p:cNvGrpSpPr/>
            <p:nvPr/>
          </p:nvGrpSpPr>
          <p:grpSpPr>
            <a:xfrm>
              <a:off x="5804154" y="3282696"/>
              <a:ext cx="74676" cy="71628"/>
              <a:chOff x="5804154" y="3282696"/>
              <a:chExt cx="74676" cy="71628"/>
            </a:xfrm>
          </p:grpSpPr>
          <p:sp>
            <p:nvSpPr>
              <p:cNvPr id="2601" name="Google Shape;2601;p25"/>
              <p:cNvSpPr/>
              <p:nvPr/>
            </p:nvSpPr>
            <p:spPr>
              <a:xfrm>
                <a:off x="5804154" y="3282696"/>
                <a:ext cx="53340" cy="4445"/>
              </a:xfrm>
              <a:custGeom>
                <a:rect b="b" l="l" r="r" t="t"/>
                <a:pathLst>
                  <a:path extrusionOk="0" h="4445" w="53339">
                    <a:moveTo>
                      <a:pt x="0" y="3810"/>
                    </a:moveTo>
                    <a:lnTo>
                      <a:pt x="10501" y="4214"/>
                    </a:lnTo>
                    <a:lnTo>
                      <a:pt x="20574" y="4191"/>
                    </a:lnTo>
                    <a:lnTo>
                      <a:pt x="30646" y="3595"/>
                    </a:lnTo>
                    <a:lnTo>
                      <a:pt x="41148" y="2286"/>
                    </a:lnTo>
                    <a:lnTo>
                      <a:pt x="48006" y="762"/>
                    </a:lnTo>
                    <a:lnTo>
                      <a:pt x="49530" y="762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2" name="Google Shape;2602;p25"/>
              <p:cNvSpPr/>
              <p:nvPr/>
            </p:nvSpPr>
            <p:spPr>
              <a:xfrm>
                <a:off x="5829300" y="3346704"/>
                <a:ext cx="49530" cy="7620"/>
              </a:xfrm>
              <a:custGeom>
                <a:rect b="b" l="l" r="r" t="t"/>
                <a:pathLst>
                  <a:path extrusionOk="0" h="7620" w="49529">
                    <a:moveTo>
                      <a:pt x="0" y="5334"/>
                    </a:moveTo>
                    <a:lnTo>
                      <a:pt x="10584" y="6703"/>
                    </a:lnTo>
                    <a:lnTo>
                      <a:pt x="20097" y="7143"/>
                    </a:lnTo>
                    <a:lnTo>
                      <a:pt x="29467" y="6298"/>
                    </a:lnTo>
                    <a:lnTo>
                      <a:pt x="39624" y="3810"/>
                    </a:lnTo>
                    <a:lnTo>
                      <a:pt x="42672" y="2286"/>
                    </a:lnTo>
                    <a:lnTo>
                      <a:pt x="45720" y="762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03" name="Google Shape;2603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71590" y="3179038"/>
              <a:ext cx="228650" cy="24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04" name="Google Shape;2604;p25"/>
            <p:cNvGrpSpPr/>
            <p:nvPr/>
          </p:nvGrpSpPr>
          <p:grpSpPr>
            <a:xfrm>
              <a:off x="6378321" y="3015996"/>
              <a:ext cx="363474" cy="360129"/>
              <a:chOff x="6378321" y="3015996"/>
              <a:chExt cx="363474" cy="360129"/>
            </a:xfrm>
          </p:grpSpPr>
          <p:sp>
            <p:nvSpPr>
              <p:cNvPr id="2605" name="Google Shape;2605;p25"/>
              <p:cNvSpPr/>
              <p:nvPr/>
            </p:nvSpPr>
            <p:spPr>
              <a:xfrm>
                <a:off x="6378321" y="3130296"/>
                <a:ext cx="99060" cy="236854"/>
              </a:xfrm>
              <a:custGeom>
                <a:rect b="b" l="l" r="r" t="t"/>
                <a:pathLst>
                  <a:path extrusionOk="0" h="236854" w="99060">
                    <a:moveTo>
                      <a:pt x="26288" y="0"/>
                    </a:moveTo>
                    <a:lnTo>
                      <a:pt x="9810" y="36004"/>
                    </a:lnTo>
                    <a:lnTo>
                      <a:pt x="1904" y="75438"/>
                    </a:lnTo>
                    <a:lnTo>
                      <a:pt x="0" y="122301"/>
                    </a:lnTo>
                    <a:lnTo>
                      <a:pt x="1262" y="146161"/>
                    </a:lnTo>
                    <a:lnTo>
                      <a:pt x="9524" y="185404"/>
                    </a:lnTo>
                    <a:lnTo>
                      <a:pt x="36956" y="227838"/>
                    </a:lnTo>
                    <a:lnTo>
                      <a:pt x="61150" y="236696"/>
                    </a:lnTo>
                    <a:lnTo>
                      <a:pt x="74247" y="236089"/>
                    </a:lnTo>
                    <a:lnTo>
                      <a:pt x="86486" y="232410"/>
                    </a:lnTo>
                    <a:lnTo>
                      <a:pt x="90296" y="230124"/>
                    </a:lnTo>
                    <a:lnTo>
                      <a:pt x="94868" y="227076"/>
                    </a:lnTo>
                    <a:lnTo>
                      <a:pt x="98678" y="2247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606" name="Google Shape;2606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97548" y="3092170"/>
                <a:ext cx="112064" cy="1501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7" name="Google Shape;2607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524218" y="3262858"/>
                <a:ext cx="79298" cy="1132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8" name="Google Shape;2608;p25"/>
              <p:cNvSpPr/>
              <p:nvPr/>
            </p:nvSpPr>
            <p:spPr>
              <a:xfrm>
                <a:off x="6663690" y="3015996"/>
                <a:ext cx="78105" cy="297180"/>
              </a:xfrm>
              <a:custGeom>
                <a:rect b="b" l="l" r="r" t="t"/>
                <a:pathLst>
                  <a:path extrusionOk="0" h="297179" w="78104">
                    <a:moveTo>
                      <a:pt x="0" y="0"/>
                    </a:moveTo>
                    <a:lnTo>
                      <a:pt x="32254" y="28610"/>
                    </a:lnTo>
                    <a:lnTo>
                      <a:pt x="56495" y="72116"/>
                    </a:lnTo>
                    <a:lnTo>
                      <a:pt x="74044" y="137386"/>
                    </a:lnTo>
                    <a:lnTo>
                      <a:pt x="77521" y="191512"/>
                    </a:lnTo>
                    <a:lnTo>
                      <a:pt x="76295" y="210788"/>
                    </a:lnTo>
                    <a:lnTo>
                      <a:pt x="64770" y="248411"/>
                    </a:lnTo>
                    <a:lnTo>
                      <a:pt x="32408" y="286773"/>
                    </a:lnTo>
                    <a:lnTo>
                      <a:pt x="19050" y="29718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09" name="Google Shape;2609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322" y="3336010"/>
              <a:ext cx="227126" cy="147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0" name="Google Shape;2610;p25"/>
            <p:cNvSpPr/>
            <p:nvPr/>
          </p:nvSpPr>
          <p:spPr>
            <a:xfrm>
              <a:off x="4843271" y="322249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11" name="Google Shape;2611;p25"/>
            <p:cNvGrpSpPr/>
            <p:nvPr/>
          </p:nvGrpSpPr>
          <p:grpSpPr>
            <a:xfrm>
              <a:off x="7197064" y="4102582"/>
              <a:ext cx="196868" cy="134162"/>
              <a:chOff x="7197064" y="4102582"/>
              <a:chExt cx="196868" cy="134162"/>
            </a:xfrm>
          </p:grpSpPr>
          <p:pic>
            <p:nvPicPr>
              <p:cNvPr id="2612" name="Google Shape;2612;p2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197064" y="4102582"/>
                <a:ext cx="128828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13" name="Google Shape;2613;p25"/>
              <p:cNvSpPr/>
              <p:nvPr/>
            </p:nvSpPr>
            <p:spPr>
              <a:xfrm>
                <a:off x="7364087" y="4107179"/>
                <a:ext cx="29845" cy="85725"/>
              </a:xfrm>
              <a:custGeom>
                <a:rect b="b" l="l" r="r" t="t"/>
                <a:pathLst>
                  <a:path extrusionOk="0" h="85725" w="29845">
                    <a:moveTo>
                      <a:pt x="642" y="0"/>
                    </a:moveTo>
                    <a:lnTo>
                      <a:pt x="428" y="13144"/>
                    </a:lnTo>
                    <a:lnTo>
                      <a:pt x="71" y="26288"/>
                    </a:lnTo>
                    <a:lnTo>
                      <a:pt x="0" y="39433"/>
                    </a:lnTo>
                    <a:lnTo>
                      <a:pt x="9786" y="81534"/>
                    </a:lnTo>
                    <a:lnTo>
                      <a:pt x="15882" y="85344"/>
                    </a:lnTo>
                    <a:lnTo>
                      <a:pt x="22740" y="80772"/>
                    </a:lnTo>
                    <a:lnTo>
                      <a:pt x="25788" y="76200"/>
                    </a:lnTo>
                    <a:lnTo>
                      <a:pt x="27312" y="73914"/>
                    </a:lnTo>
                    <a:lnTo>
                      <a:pt x="28074" y="71628"/>
                    </a:lnTo>
                    <a:lnTo>
                      <a:pt x="29598" y="693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14" name="Google Shape;2614;p25"/>
            <p:cNvSpPr/>
            <p:nvPr/>
          </p:nvSpPr>
          <p:spPr>
            <a:xfrm>
              <a:off x="7361681" y="4024121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15" name="Google Shape;2615;p25"/>
            <p:cNvGrpSpPr/>
            <p:nvPr/>
          </p:nvGrpSpPr>
          <p:grpSpPr>
            <a:xfrm>
              <a:off x="5146999" y="2127478"/>
              <a:ext cx="139020" cy="314316"/>
              <a:chOff x="5146999" y="2127478"/>
              <a:chExt cx="139020" cy="314316"/>
            </a:xfrm>
          </p:grpSpPr>
          <p:pic>
            <p:nvPicPr>
              <p:cNvPr id="2616" name="Google Shape;2616;p2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146999" y="2248636"/>
                <a:ext cx="139020" cy="1931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7" name="Google Shape;2617;p25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5207077" y="2127478"/>
                <a:ext cx="65987" cy="998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18" name="Google Shape;2618;p25"/>
            <p:cNvGrpSpPr/>
            <p:nvPr/>
          </p:nvGrpSpPr>
          <p:grpSpPr>
            <a:xfrm>
              <a:off x="5426202" y="2273808"/>
              <a:ext cx="96520" cy="75565"/>
              <a:chOff x="5426202" y="2273808"/>
              <a:chExt cx="96520" cy="75565"/>
            </a:xfrm>
          </p:grpSpPr>
          <p:sp>
            <p:nvSpPr>
              <p:cNvPr id="2619" name="Google Shape;2619;p25"/>
              <p:cNvSpPr/>
              <p:nvPr/>
            </p:nvSpPr>
            <p:spPr>
              <a:xfrm>
                <a:off x="5426202" y="2273808"/>
                <a:ext cx="64769" cy="6985"/>
              </a:xfrm>
              <a:custGeom>
                <a:rect b="b" l="l" r="r" t="t"/>
                <a:pathLst>
                  <a:path extrusionOk="0" h="6985" w="64770">
                    <a:moveTo>
                      <a:pt x="0" y="6096"/>
                    </a:moveTo>
                    <a:lnTo>
                      <a:pt x="10596" y="6810"/>
                    </a:lnTo>
                    <a:lnTo>
                      <a:pt x="20193" y="6667"/>
                    </a:lnTo>
                    <a:lnTo>
                      <a:pt x="29789" y="5667"/>
                    </a:lnTo>
                    <a:lnTo>
                      <a:pt x="40386" y="3810"/>
                    </a:lnTo>
                    <a:lnTo>
                      <a:pt x="48006" y="2286"/>
                    </a:lnTo>
                    <a:lnTo>
                      <a:pt x="56388" y="762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0" name="Google Shape;2620;p25"/>
              <p:cNvSpPr/>
              <p:nvPr/>
            </p:nvSpPr>
            <p:spPr>
              <a:xfrm>
                <a:off x="5445252" y="2342388"/>
                <a:ext cx="77470" cy="6985"/>
              </a:xfrm>
              <a:custGeom>
                <a:rect b="b" l="l" r="r" t="t"/>
                <a:pathLst>
                  <a:path extrusionOk="0" h="6985" w="77470">
                    <a:moveTo>
                      <a:pt x="0" y="0"/>
                    </a:moveTo>
                    <a:lnTo>
                      <a:pt x="38862" y="6095"/>
                    </a:lnTo>
                    <a:lnTo>
                      <a:pt x="48458" y="6215"/>
                    </a:lnTo>
                    <a:lnTo>
                      <a:pt x="57912" y="6476"/>
                    </a:lnTo>
                    <a:lnTo>
                      <a:pt x="67365" y="6738"/>
                    </a:lnTo>
                    <a:lnTo>
                      <a:pt x="76962" y="685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21" name="Google Shape;2621;p25"/>
            <p:cNvSpPr/>
            <p:nvPr/>
          </p:nvSpPr>
          <p:spPr>
            <a:xfrm>
              <a:off x="5772911" y="2262377"/>
              <a:ext cx="17145" cy="117475"/>
            </a:xfrm>
            <a:custGeom>
              <a:rect b="b" l="l" r="r" t="t"/>
              <a:pathLst>
                <a:path extrusionOk="0" h="117475" w="17145">
                  <a:moveTo>
                    <a:pt x="0" y="0"/>
                  </a:moveTo>
                  <a:lnTo>
                    <a:pt x="607" y="14287"/>
                  </a:lnTo>
                  <a:lnTo>
                    <a:pt x="1428" y="28575"/>
                  </a:lnTo>
                  <a:lnTo>
                    <a:pt x="2678" y="42862"/>
                  </a:lnTo>
                  <a:lnTo>
                    <a:pt x="4572" y="57150"/>
                  </a:lnTo>
                  <a:lnTo>
                    <a:pt x="6131" y="71889"/>
                  </a:lnTo>
                  <a:lnTo>
                    <a:pt x="7905" y="87058"/>
                  </a:lnTo>
                  <a:lnTo>
                    <a:pt x="10679" y="101941"/>
                  </a:lnTo>
                  <a:lnTo>
                    <a:pt x="15240" y="115823"/>
                  </a:lnTo>
                  <a:lnTo>
                    <a:pt x="16002" y="116586"/>
                  </a:lnTo>
                  <a:lnTo>
                    <a:pt x="16764" y="117348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22" name="Google Shape;2622;p25"/>
            <p:cNvGrpSpPr/>
            <p:nvPr/>
          </p:nvGrpSpPr>
          <p:grpSpPr>
            <a:xfrm>
              <a:off x="5902452" y="2293619"/>
              <a:ext cx="86995" cy="98425"/>
              <a:chOff x="5902452" y="2293619"/>
              <a:chExt cx="86995" cy="98425"/>
            </a:xfrm>
          </p:grpSpPr>
          <p:sp>
            <p:nvSpPr>
              <p:cNvPr id="2623" name="Google Shape;2623;p25"/>
              <p:cNvSpPr/>
              <p:nvPr/>
            </p:nvSpPr>
            <p:spPr>
              <a:xfrm>
                <a:off x="5902452" y="2325623"/>
                <a:ext cx="86995" cy="9525"/>
              </a:xfrm>
              <a:custGeom>
                <a:rect b="b" l="l" r="r" t="t"/>
                <a:pathLst>
                  <a:path extrusionOk="0" h="9525" w="86995">
                    <a:moveTo>
                      <a:pt x="0" y="8382"/>
                    </a:moveTo>
                    <a:lnTo>
                      <a:pt x="12001" y="8917"/>
                    </a:lnTo>
                    <a:lnTo>
                      <a:pt x="24003" y="9239"/>
                    </a:lnTo>
                    <a:lnTo>
                      <a:pt x="36004" y="9132"/>
                    </a:lnTo>
                    <a:lnTo>
                      <a:pt x="48006" y="8382"/>
                    </a:lnTo>
                    <a:lnTo>
                      <a:pt x="57507" y="7822"/>
                    </a:lnTo>
                    <a:lnTo>
                      <a:pt x="68008" y="6762"/>
                    </a:lnTo>
                    <a:lnTo>
                      <a:pt x="78224" y="4417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4" name="Google Shape;2624;p25"/>
              <p:cNvSpPr/>
              <p:nvPr/>
            </p:nvSpPr>
            <p:spPr>
              <a:xfrm>
                <a:off x="5928836" y="2293619"/>
                <a:ext cx="38100" cy="98425"/>
              </a:xfrm>
              <a:custGeom>
                <a:rect b="b" l="l" r="r" t="t"/>
                <a:pathLst>
                  <a:path extrusionOk="0" h="98425" w="38100">
                    <a:moveTo>
                      <a:pt x="2571" y="0"/>
                    </a:moveTo>
                    <a:lnTo>
                      <a:pt x="678" y="11822"/>
                    </a:lnTo>
                    <a:lnTo>
                      <a:pt x="0" y="22002"/>
                    </a:lnTo>
                    <a:lnTo>
                      <a:pt x="1178" y="32039"/>
                    </a:lnTo>
                    <a:lnTo>
                      <a:pt x="19109" y="73652"/>
                    </a:lnTo>
                    <a:lnTo>
                      <a:pt x="30765" y="91440"/>
                    </a:lnTo>
                    <a:lnTo>
                      <a:pt x="32289" y="93726"/>
                    </a:lnTo>
                    <a:lnTo>
                      <a:pt x="37623" y="9829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25" name="Google Shape;2625;p25"/>
            <p:cNvGrpSpPr/>
            <p:nvPr/>
          </p:nvGrpSpPr>
          <p:grpSpPr>
            <a:xfrm>
              <a:off x="6060922" y="2215108"/>
              <a:ext cx="173762" cy="193700"/>
              <a:chOff x="6060922" y="2215108"/>
              <a:chExt cx="173762" cy="193700"/>
            </a:xfrm>
          </p:grpSpPr>
          <p:pic>
            <p:nvPicPr>
              <p:cNvPr id="2626" name="Google Shape;2626;p2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060922" y="2215108"/>
                <a:ext cx="111302" cy="1563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27" name="Google Shape;2627;p25"/>
              <p:cNvSpPr/>
              <p:nvPr/>
            </p:nvSpPr>
            <p:spPr>
              <a:xfrm>
                <a:off x="6208014" y="2352293"/>
                <a:ext cx="26670" cy="56515"/>
              </a:xfrm>
              <a:custGeom>
                <a:rect b="b" l="l" r="r" t="t"/>
                <a:pathLst>
                  <a:path extrusionOk="0" h="56514" w="26670">
                    <a:moveTo>
                      <a:pt x="3810" y="0"/>
                    </a:moveTo>
                    <a:lnTo>
                      <a:pt x="2250" y="8548"/>
                    </a:lnTo>
                    <a:lnTo>
                      <a:pt x="1047" y="16383"/>
                    </a:lnTo>
                    <a:lnTo>
                      <a:pt x="273" y="24217"/>
                    </a:lnTo>
                    <a:lnTo>
                      <a:pt x="0" y="32766"/>
                    </a:lnTo>
                    <a:lnTo>
                      <a:pt x="0" y="40386"/>
                    </a:lnTo>
                    <a:lnTo>
                      <a:pt x="762" y="50292"/>
                    </a:lnTo>
                    <a:lnTo>
                      <a:pt x="9144" y="53340"/>
                    </a:lnTo>
                    <a:lnTo>
                      <a:pt x="15240" y="56388"/>
                    </a:lnTo>
                    <a:lnTo>
                      <a:pt x="21336" y="54864"/>
                    </a:lnTo>
                    <a:lnTo>
                      <a:pt x="26670" y="518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8" name="Google Shape;2628;p25"/>
              <p:cNvSpPr/>
              <p:nvPr/>
            </p:nvSpPr>
            <p:spPr>
              <a:xfrm>
                <a:off x="6206490" y="2244089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4571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29" name="Google Shape;2629;p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59982" y="2082520"/>
              <a:ext cx="78536" cy="77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0" name="Google Shape;2630;p2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570450" y="2232634"/>
              <a:ext cx="232460" cy="153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1" name="Google Shape;2631;p25"/>
            <p:cNvSpPr/>
            <p:nvPr/>
          </p:nvSpPr>
          <p:spPr>
            <a:xfrm>
              <a:off x="4725161" y="2149601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32" name="Google Shape;2632;p25"/>
            <p:cNvGrpSpPr/>
            <p:nvPr/>
          </p:nvGrpSpPr>
          <p:grpSpPr>
            <a:xfrm>
              <a:off x="5063464" y="4135348"/>
              <a:ext cx="230174" cy="217982"/>
              <a:chOff x="5063464" y="4135348"/>
              <a:chExt cx="230174" cy="217982"/>
            </a:xfrm>
          </p:grpSpPr>
          <p:pic>
            <p:nvPicPr>
              <p:cNvPr id="2633" name="Google Shape;2633;p2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063464" y="4135348"/>
                <a:ext cx="140520" cy="15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4" name="Google Shape;2634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224246" y="4245838"/>
                <a:ext cx="69392" cy="1074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5" name="Google Shape;2635;p25"/>
              <p:cNvSpPr/>
              <p:nvPr/>
            </p:nvSpPr>
            <p:spPr>
              <a:xfrm>
                <a:off x="5231891" y="4151376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36" name="Google Shape;2636;p25"/>
            <p:cNvSpPr/>
            <p:nvPr/>
          </p:nvSpPr>
          <p:spPr>
            <a:xfrm>
              <a:off x="5819394" y="3843528"/>
              <a:ext cx="29209" cy="45720"/>
            </a:xfrm>
            <a:custGeom>
              <a:rect b="b" l="l" r="r" t="t"/>
              <a:pathLst>
                <a:path extrusionOk="0" h="45720" w="29210">
                  <a:moveTo>
                    <a:pt x="11429" y="0"/>
                  </a:moveTo>
                  <a:lnTo>
                    <a:pt x="9679" y="8239"/>
                  </a:lnTo>
                  <a:lnTo>
                    <a:pt x="8286" y="16764"/>
                  </a:lnTo>
                  <a:lnTo>
                    <a:pt x="7893" y="25288"/>
                  </a:lnTo>
                  <a:lnTo>
                    <a:pt x="9143" y="33528"/>
                  </a:lnTo>
                  <a:lnTo>
                    <a:pt x="9905" y="36576"/>
                  </a:lnTo>
                  <a:lnTo>
                    <a:pt x="12953" y="42672"/>
                  </a:lnTo>
                  <a:lnTo>
                    <a:pt x="15239" y="45720"/>
                  </a:lnTo>
                  <a:lnTo>
                    <a:pt x="14477" y="44958"/>
                  </a:lnTo>
                  <a:lnTo>
                    <a:pt x="14477" y="44196"/>
                  </a:lnTo>
                  <a:lnTo>
                    <a:pt x="10667" y="38100"/>
                  </a:lnTo>
                  <a:lnTo>
                    <a:pt x="6095" y="32004"/>
                  </a:lnTo>
                  <a:lnTo>
                    <a:pt x="3047" y="25146"/>
                  </a:lnTo>
                  <a:lnTo>
                    <a:pt x="1523" y="22098"/>
                  </a:lnTo>
                  <a:lnTo>
                    <a:pt x="761" y="19050"/>
                  </a:lnTo>
                  <a:lnTo>
                    <a:pt x="0" y="16002"/>
                  </a:lnTo>
                  <a:lnTo>
                    <a:pt x="5333" y="16764"/>
                  </a:lnTo>
                  <a:lnTo>
                    <a:pt x="9905" y="20574"/>
                  </a:lnTo>
                  <a:lnTo>
                    <a:pt x="15239" y="22098"/>
                  </a:lnTo>
                  <a:lnTo>
                    <a:pt x="21335" y="22859"/>
                  </a:lnTo>
                  <a:lnTo>
                    <a:pt x="25145" y="22097"/>
                  </a:lnTo>
                  <a:lnTo>
                    <a:pt x="28955" y="20574"/>
                  </a:lnTo>
                  <a:lnTo>
                    <a:pt x="27431" y="16001"/>
                  </a:lnTo>
                  <a:lnTo>
                    <a:pt x="28193" y="13715"/>
                  </a:lnTo>
                  <a:lnTo>
                    <a:pt x="22859" y="11429"/>
                  </a:lnTo>
                  <a:lnTo>
                    <a:pt x="19811" y="11429"/>
                  </a:lnTo>
                  <a:lnTo>
                    <a:pt x="19049" y="10667"/>
                  </a:lnTo>
                  <a:lnTo>
                    <a:pt x="16763" y="11429"/>
                  </a:lnTo>
                  <a:lnTo>
                    <a:pt x="15239" y="16002"/>
                  </a:lnTo>
                  <a:lnTo>
                    <a:pt x="15239" y="19050"/>
                  </a:lnTo>
                  <a:lnTo>
                    <a:pt x="15239" y="2362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37" name="Google Shape;2637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65572" y="3978376"/>
              <a:ext cx="68630" cy="113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8" name="Google Shape;2638;p25"/>
            <p:cNvSpPr/>
            <p:nvPr/>
          </p:nvSpPr>
          <p:spPr>
            <a:xfrm>
              <a:off x="5450585" y="4158234"/>
              <a:ext cx="46990" cy="1905"/>
            </a:xfrm>
            <a:custGeom>
              <a:rect b="b" l="l" r="r" t="t"/>
              <a:pathLst>
                <a:path extrusionOk="0" h="1904" w="46989">
                  <a:moveTo>
                    <a:pt x="0" y="1524"/>
                  </a:moveTo>
                  <a:lnTo>
                    <a:pt x="9024" y="1393"/>
                  </a:lnTo>
                  <a:lnTo>
                    <a:pt x="17907" y="1047"/>
                  </a:lnTo>
                  <a:lnTo>
                    <a:pt x="26789" y="559"/>
                  </a:lnTo>
                  <a:lnTo>
                    <a:pt x="35814" y="0"/>
                  </a:lnTo>
                  <a:lnTo>
                    <a:pt x="38862" y="0"/>
                  </a:lnTo>
                  <a:lnTo>
                    <a:pt x="44196" y="0"/>
                  </a:lnTo>
                  <a:lnTo>
                    <a:pt x="46482" y="76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5448300" y="4232147"/>
              <a:ext cx="70485" cy="3810"/>
            </a:xfrm>
            <a:custGeom>
              <a:rect b="b" l="l" r="r" t="t"/>
              <a:pathLst>
                <a:path extrusionOk="0" h="3810" w="70485">
                  <a:moveTo>
                    <a:pt x="0" y="0"/>
                  </a:moveTo>
                  <a:lnTo>
                    <a:pt x="11203" y="1762"/>
                  </a:lnTo>
                  <a:lnTo>
                    <a:pt x="22193" y="2666"/>
                  </a:lnTo>
                  <a:lnTo>
                    <a:pt x="33325" y="3000"/>
                  </a:lnTo>
                  <a:lnTo>
                    <a:pt x="44958" y="3047"/>
                  </a:lnTo>
                  <a:lnTo>
                    <a:pt x="51565" y="3214"/>
                  </a:lnTo>
                  <a:lnTo>
                    <a:pt x="57816" y="3238"/>
                  </a:lnTo>
                  <a:lnTo>
                    <a:pt x="63924" y="2405"/>
                  </a:lnTo>
                  <a:lnTo>
                    <a:pt x="7010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40" name="Google Shape;2640;p25"/>
            <p:cNvGrpSpPr/>
            <p:nvPr/>
          </p:nvGrpSpPr>
          <p:grpSpPr>
            <a:xfrm>
              <a:off x="5680505" y="3936466"/>
              <a:ext cx="180823" cy="368096"/>
              <a:chOff x="5680505" y="3936466"/>
              <a:chExt cx="180823" cy="368096"/>
            </a:xfrm>
          </p:grpSpPr>
          <p:pic>
            <p:nvPicPr>
              <p:cNvPr id="2641" name="Google Shape;2641;p2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680505" y="4142968"/>
                <a:ext cx="87097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2" name="Google Shape;2642;p2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702020" y="3936466"/>
                <a:ext cx="159308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43" name="Google Shape;2643;p25"/>
            <p:cNvGrpSpPr/>
            <p:nvPr/>
          </p:nvGrpSpPr>
          <p:grpSpPr>
            <a:xfrm>
              <a:off x="6110478" y="4152899"/>
              <a:ext cx="112014" cy="57023"/>
              <a:chOff x="6110478" y="4152899"/>
              <a:chExt cx="112014" cy="57023"/>
            </a:xfrm>
          </p:grpSpPr>
          <p:sp>
            <p:nvSpPr>
              <p:cNvPr id="2644" name="Google Shape;2644;p25"/>
              <p:cNvSpPr/>
              <p:nvPr/>
            </p:nvSpPr>
            <p:spPr>
              <a:xfrm>
                <a:off x="6110478" y="4152899"/>
                <a:ext cx="72390" cy="3810"/>
              </a:xfrm>
              <a:custGeom>
                <a:rect b="b" l="l" r="r" t="t"/>
                <a:pathLst>
                  <a:path extrusionOk="0" h="3810" w="72389">
                    <a:moveTo>
                      <a:pt x="0" y="0"/>
                    </a:moveTo>
                    <a:lnTo>
                      <a:pt x="9596" y="1559"/>
                    </a:lnTo>
                    <a:lnTo>
                      <a:pt x="19050" y="2762"/>
                    </a:lnTo>
                    <a:lnTo>
                      <a:pt x="28503" y="3536"/>
                    </a:lnTo>
                    <a:lnTo>
                      <a:pt x="38100" y="3809"/>
                    </a:lnTo>
                    <a:lnTo>
                      <a:pt x="46672" y="3809"/>
                    </a:lnTo>
                    <a:lnTo>
                      <a:pt x="55244" y="3809"/>
                    </a:lnTo>
                    <a:lnTo>
                      <a:pt x="63817" y="3809"/>
                    </a:lnTo>
                    <a:lnTo>
                      <a:pt x="72390" y="38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45" name="Google Shape;2645;p25"/>
              <p:cNvSpPr/>
              <p:nvPr/>
            </p:nvSpPr>
            <p:spPr>
              <a:xfrm>
                <a:off x="6127242" y="4205477"/>
                <a:ext cx="95250" cy="4445"/>
              </a:xfrm>
              <a:custGeom>
                <a:rect b="b" l="l" r="r" t="t"/>
                <a:pathLst>
                  <a:path extrusionOk="0" h="4445" w="95250">
                    <a:moveTo>
                      <a:pt x="0" y="3048"/>
                    </a:moveTo>
                    <a:lnTo>
                      <a:pt x="14739" y="3488"/>
                    </a:lnTo>
                    <a:lnTo>
                      <a:pt x="29337" y="3714"/>
                    </a:lnTo>
                    <a:lnTo>
                      <a:pt x="43934" y="3798"/>
                    </a:lnTo>
                    <a:lnTo>
                      <a:pt x="58674" y="3810"/>
                    </a:lnTo>
                    <a:lnTo>
                      <a:pt x="68139" y="3857"/>
                    </a:lnTo>
                    <a:lnTo>
                      <a:pt x="77247" y="3619"/>
                    </a:lnTo>
                    <a:lnTo>
                      <a:pt x="86213" y="2524"/>
                    </a:lnTo>
                    <a:lnTo>
                      <a:pt x="9525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46" name="Google Shape;2646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562318" y="4114774"/>
              <a:ext cx="154736" cy="3729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7" name="Google Shape;2647;p25"/>
          <p:cNvGrpSpPr/>
          <p:nvPr/>
        </p:nvGrpSpPr>
        <p:grpSpPr>
          <a:xfrm>
            <a:off x="1066800" y="4737353"/>
            <a:ext cx="8273820" cy="2394009"/>
            <a:chOff x="3874008" y="4737353"/>
            <a:chExt cx="5466612" cy="1264493"/>
          </a:xfrm>
        </p:grpSpPr>
        <p:sp>
          <p:nvSpPr>
            <p:cNvPr id="2648" name="Google Shape;2648;p25"/>
            <p:cNvSpPr/>
            <p:nvPr/>
          </p:nvSpPr>
          <p:spPr>
            <a:xfrm>
              <a:off x="3874008" y="4737353"/>
              <a:ext cx="5005705" cy="53340"/>
            </a:xfrm>
            <a:custGeom>
              <a:rect b="b" l="l" r="r" t="t"/>
              <a:pathLst>
                <a:path extrusionOk="0" h="53339" w="5005705">
                  <a:moveTo>
                    <a:pt x="0" y="0"/>
                  </a:moveTo>
                  <a:lnTo>
                    <a:pt x="50744" y="1714"/>
                  </a:lnTo>
                  <a:lnTo>
                    <a:pt x="101346" y="3428"/>
                  </a:lnTo>
                  <a:lnTo>
                    <a:pt x="151947" y="5143"/>
                  </a:lnTo>
                  <a:lnTo>
                    <a:pt x="202692" y="6857"/>
                  </a:lnTo>
                  <a:lnTo>
                    <a:pt x="253689" y="8145"/>
                  </a:lnTo>
                  <a:lnTo>
                    <a:pt x="304602" y="9031"/>
                  </a:lnTo>
                  <a:lnTo>
                    <a:pt x="355473" y="9620"/>
                  </a:lnTo>
                  <a:lnTo>
                    <a:pt x="406343" y="10018"/>
                  </a:lnTo>
                  <a:lnTo>
                    <a:pt x="457256" y="10332"/>
                  </a:lnTo>
                  <a:lnTo>
                    <a:pt x="508254" y="10667"/>
                  </a:lnTo>
                  <a:lnTo>
                    <a:pt x="556545" y="10919"/>
                  </a:lnTo>
                  <a:lnTo>
                    <a:pt x="604837" y="11108"/>
                  </a:lnTo>
                  <a:lnTo>
                    <a:pt x="653129" y="11243"/>
                  </a:lnTo>
                  <a:lnTo>
                    <a:pt x="701421" y="11334"/>
                  </a:lnTo>
                  <a:lnTo>
                    <a:pt x="749712" y="11389"/>
                  </a:lnTo>
                  <a:lnTo>
                    <a:pt x="798004" y="11418"/>
                  </a:lnTo>
                  <a:lnTo>
                    <a:pt x="846296" y="11428"/>
                  </a:lnTo>
                  <a:lnTo>
                    <a:pt x="894588" y="11429"/>
                  </a:lnTo>
                  <a:lnTo>
                    <a:pt x="948055" y="11431"/>
                  </a:lnTo>
                  <a:lnTo>
                    <a:pt x="1001577" y="11441"/>
                  </a:lnTo>
                  <a:lnTo>
                    <a:pt x="1055134" y="11470"/>
                  </a:lnTo>
                  <a:lnTo>
                    <a:pt x="1108710" y="11525"/>
                  </a:lnTo>
                  <a:lnTo>
                    <a:pt x="1162285" y="11616"/>
                  </a:lnTo>
                  <a:lnTo>
                    <a:pt x="1215842" y="11751"/>
                  </a:lnTo>
                  <a:lnTo>
                    <a:pt x="1269364" y="11940"/>
                  </a:lnTo>
                  <a:lnTo>
                    <a:pt x="1322832" y="12191"/>
                  </a:lnTo>
                  <a:lnTo>
                    <a:pt x="1371854" y="12527"/>
                  </a:lnTo>
                  <a:lnTo>
                    <a:pt x="1420876" y="13013"/>
                  </a:lnTo>
                  <a:lnTo>
                    <a:pt x="1469898" y="13631"/>
                  </a:lnTo>
                  <a:lnTo>
                    <a:pt x="1518920" y="14361"/>
                  </a:lnTo>
                  <a:lnTo>
                    <a:pt x="1567942" y="15186"/>
                  </a:lnTo>
                  <a:lnTo>
                    <a:pt x="1616964" y="16086"/>
                  </a:lnTo>
                  <a:lnTo>
                    <a:pt x="1665986" y="17043"/>
                  </a:lnTo>
                  <a:lnTo>
                    <a:pt x="1715008" y="18037"/>
                  </a:lnTo>
                  <a:lnTo>
                    <a:pt x="1764030" y="19049"/>
                  </a:lnTo>
                  <a:lnTo>
                    <a:pt x="1816354" y="20265"/>
                  </a:lnTo>
                  <a:lnTo>
                    <a:pt x="1868678" y="21380"/>
                  </a:lnTo>
                  <a:lnTo>
                    <a:pt x="1921002" y="22408"/>
                  </a:lnTo>
                  <a:lnTo>
                    <a:pt x="1973326" y="23360"/>
                  </a:lnTo>
                  <a:lnTo>
                    <a:pt x="2025650" y="24250"/>
                  </a:lnTo>
                  <a:lnTo>
                    <a:pt x="2077974" y="25089"/>
                  </a:lnTo>
                  <a:lnTo>
                    <a:pt x="2130298" y="25891"/>
                  </a:lnTo>
                  <a:lnTo>
                    <a:pt x="2182622" y="26667"/>
                  </a:lnTo>
                  <a:lnTo>
                    <a:pt x="2234946" y="27431"/>
                  </a:lnTo>
                  <a:lnTo>
                    <a:pt x="2285695" y="28030"/>
                  </a:lnTo>
                  <a:lnTo>
                    <a:pt x="2336444" y="28474"/>
                  </a:lnTo>
                  <a:lnTo>
                    <a:pt x="2387193" y="28789"/>
                  </a:lnTo>
                  <a:lnTo>
                    <a:pt x="2437942" y="29004"/>
                  </a:lnTo>
                  <a:lnTo>
                    <a:pt x="2488692" y="29146"/>
                  </a:lnTo>
                  <a:lnTo>
                    <a:pt x="2539441" y="29242"/>
                  </a:lnTo>
                  <a:lnTo>
                    <a:pt x="2590190" y="29320"/>
                  </a:lnTo>
                  <a:lnTo>
                    <a:pt x="2640939" y="29407"/>
                  </a:lnTo>
                  <a:lnTo>
                    <a:pt x="2691688" y="29530"/>
                  </a:lnTo>
                  <a:lnTo>
                    <a:pt x="2742438" y="29717"/>
                  </a:lnTo>
                  <a:lnTo>
                    <a:pt x="2793644" y="29925"/>
                  </a:lnTo>
                  <a:lnTo>
                    <a:pt x="2844850" y="30095"/>
                  </a:lnTo>
                  <a:lnTo>
                    <a:pt x="2896057" y="30239"/>
                  </a:lnTo>
                  <a:lnTo>
                    <a:pt x="2947263" y="30364"/>
                  </a:lnTo>
                  <a:lnTo>
                    <a:pt x="2998470" y="30479"/>
                  </a:lnTo>
                  <a:lnTo>
                    <a:pt x="3049676" y="30595"/>
                  </a:lnTo>
                  <a:lnTo>
                    <a:pt x="3100882" y="30720"/>
                  </a:lnTo>
                  <a:lnTo>
                    <a:pt x="3152089" y="30864"/>
                  </a:lnTo>
                  <a:lnTo>
                    <a:pt x="3203295" y="31034"/>
                  </a:lnTo>
                  <a:lnTo>
                    <a:pt x="3254502" y="31241"/>
                  </a:lnTo>
                  <a:lnTo>
                    <a:pt x="3306698" y="31242"/>
                  </a:lnTo>
                  <a:lnTo>
                    <a:pt x="3358892" y="31245"/>
                  </a:lnTo>
                  <a:lnTo>
                    <a:pt x="3411081" y="31253"/>
                  </a:lnTo>
                  <a:lnTo>
                    <a:pt x="3463261" y="31270"/>
                  </a:lnTo>
                  <a:lnTo>
                    <a:pt x="3515431" y="31297"/>
                  </a:lnTo>
                  <a:lnTo>
                    <a:pt x="3567588" y="31337"/>
                  </a:lnTo>
                  <a:lnTo>
                    <a:pt x="3619729" y="31393"/>
                  </a:lnTo>
                  <a:lnTo>
                    <a:pt x="3671852" y="31467"/>
                  </a:lnTo>
                  <a:lnTo>
                    <a:pt x="3723953" y="31563"/>
                  </a:lnTo>
                  <a:lnTo>
                    <a:pt x="3776031" y="31682"/>
                  </a:lnTo>
                  <a:lnTo>
                    <a:pt x="3828082" y="31828"/>
                  </a:lnTo>
                  <a:lnTo>
                    <a:pt x="3880104" y="32003"/>
                  </a:lnTo>
                  <a:lnTo>
                    <a:pt x="3933216" y="32230"/>
                  </a:lnTo>
                  <a:lnTo>
                    <a:pt x="3986372" y="32407"/>
                  </a:lnTo>
                  <a:lnTo>
                    <a:pt x="4039559" y="32540"/>
                  </a:lnTo>
                  <a:lnTo>
                    <a:pt x="4092765" y="32635"/>
                  </a:lnTo>
                  <a:lnTo>
                    <a:pt x="4145978" y="32699"/>
                  </a:lnTo>
                  <a:lnTo>
                    <a:pt x="4199184" y="32737"/>
                  </a:lnTo>
                  <a:lnTo>
                    <a:pt x="4252371" y="32757"/>
                  </a:lnTo>
                  <a:lnTo>
                    <a:pt x="4305527" y="32764"/>
                  </a:lnTo>
                  <a:lnTo>
                    <a:pt x="4358640" y="32765"/>
                  </a:lnTo>
                  <a:lnTo>
                    <a:pt x="4408074" y="32990"/>
                  </a:lnTo>
                  <a:lnTo>
                    <a:pt x="4457509" y="33135"/>
                  </a:lnTo>
                  <a:lnTo>
                    <a:pt x="4506944" y="33261"/>
                  </a:lnTo>
                  <a:lnTo>
                    <a:pt x="4556378" y="33432"/>
                  </a:lnTo>
                  <a:lnTo>
                    <a:pt x="4605813" y="33711"/>
                  </a:lnTo>
                  <a:lnTo>
                    <a:pt x="4655248" y="34159"/>
                  </a:lnTo>
                  <a:lnTo>
                    <a:pt x="4704683" y="34839"/>
                  </a:lnTo>
                  <a:lnTo>
                    <a:pt x="4754118" y="35813"/>
                  </a:lnTo>
                  <a:lnTo>
                    <a:pt x="4808529" y="37718"/>
                  </a:lnTo>
                  <a:lnTo>
                    <a:pt x="4863084" y="40195"/>
                  </a:lnTo>
                  <a:lnTo>
                    <a:pt x="4917638" y="43529"/>
                  </a:lnTo>
                  <a:lnTo>
                    <a:pt x="4972050" y="48005"/>
                  </a:lnTo>
                  <a:lnTo>
                    <a:pt x="4980753" y="48303"/>
                  </a:lnTo>
                  <a:lnTo>
                    <a:pt x="4996529" y="49244"/>
                  </a:lnTo>
                  <a:lnTo>
                    <a:pt x="5005589" y="50899"/>
                  </a:lnTo>
                  <a:lnTo>
                    <a:pt x="4994148" y="5333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49" name="Google Shape;2649;p25"/>
            <p:cNvGrpSpPr/>
            <p:nvPr/>
          </p:nvGrpSpPr>
          <p:grpSpPr>
            <a:xfrm>
              <a:off x="4472724" y="5117566"/>
              <a:ext cx="449821" cy="192908"/>
              <a:chOff x="4472724" y="5117566"/>
              <a:chExt cx="449821" cy="192908"/>
            </a:xfrm>
          </p:grpSpPr>
          <p:pic>
            <p:nvPicPr>
              <p:cNvPr id="2650" name="Google Shape;2650;p25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472724" y="5167858"/>
                <a:ext cx="272275" cy="1426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1" name="Google Shape;2651;p2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766189" y="5117566"/>
                <a:ext cx="156356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52" name="Google Shape;2652;p25"/>
            <p:cNvGrpSpPr/>
            <p:nvPr/>
          </p:nvGrpSpPr>
          <p:grpSpPr>
            <a:xfrm>
              <a:off x="5334736" y="5800318"/>
              <a:ext cx="390170" cy="201528"/>
              <a:chOff x="5334736" y="5800318"/>
              <a:chExt cx="390170" cy="201528"/>
            </a:xfrm>
          </p:grpSpPr>
          <p:pic>
            <p:nvPicPr>
              <p:cNvPr id="2653" name="Google Shape;2653;p2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334736" y="5800318"/>
                <a:ext cx="202742" cy="2015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4" name="Google Shape;2654;p25"/>
              <p:cNvSpPr/>
              <p:nvPr/>
            </p:nvSpPr>
            <p:spPr>
              <a:xfrm>
                <a:off x="5575458" y="5883401"/>
                <a:ext cx="105410" cy="69850"/>
              </a:xfrm>
              <a:custGeom>
                <a:rect b="b" l="l" r="r" t="t"/>
                <a:pathLst>
                  <a:path extrusionOk="0" h="69850" w="105410">
                    <a:moveTo>
                      <a:pt x="3143" y="0"/>
                    </a:moveTo>
                    <a:lnTo>
                      <a:pt x="892" y="10822"/>
                    </a:lnTo>
                    <a:lnTo>
                      <a:pt x="0" y="20288"/>
                    </a:lnTo>
                    <a:lnTo>
                      <a:pt x="678" y="29896"/>
                    </a:lnTo>
                    <a:lnTo>
                      <a:pt x="19145" y="67818"/>
                    </a:lnTo>
                    <a:lnTo>
                      <a:pt x="27301" y="69377"/>
                    </a:lnTo>
                    <a:lnTo>
                      <a:pt x="34671" y="67722"/>
                    </a:lnTo>
                    <a:lnTo>
                      <a:pt x="60305" y="35194"/>
                    </a:lnTo>
                    <a:lnTo>
                      <a:pt x="62579" y="26670"/>
                    </a:lnTo>
                    <a:lnTo>
                      <a:pt x="64103" y="22860"/>
                    </a:lnTo>
                    <a:lnTo>
                      <a:pt x="63341" y="20574"/>
                    </a:lnTo>
                    <a:lnTo>
                      <a:pt x="64103" y="16764"/>
                    </a:lnTo>
                    <a:lnTo>
                      <a:pt x="63722" y="24645"/>
                    </a:lnTo>
                    <a:lnTo>
                      <a:pt x="63341" y="32956"/>
                    </a:lnTo>
                    <a:lnTo>
                      <a:pt x="85582" y="54435"/>
                    </a:lnTo>
                    <a:lnTo>
                      <a:pt x="91535" y="52578"/>
                    </a:lnTo>
                    <a:lnTo>
                      <a:pt x="105251" y="18288"/>
                    </a:lnTo>
                    <a:lnTo>
                      <a:pt x="103727" y="13716"/>
                    </a:lnTo>
                    <a:lnTo>
                      <a:pt x="95345" y="9144"/>
                    </a:lnTo>
                    <a:lnTo>
                      <a:pt x="91535" y="6858"/>
                    </a:lnTo>
                    <a:lnTo>
                      <a:pt x="88487" y="6096"/>
                    </a:lnTo>
                    <a:lnTo>
                      <a:pt x="83915" y="60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55" name="Google Shape;2655;p25"/>
              <p:cNvSpPr/>
              <p:nvPr/>
            </p:nvSpPr>
            <p:spPr>
              <a:xfrm>
                <a:off x="5721096" y="5938265"/>
                <a:ext cx="3810" cy="60960"/>
              </a:xfrm>
              <a:custGeom>
                <a:rect b="b" l="l" r="r" t="t"/>
                <a:pathLst>
                  <a:path extrusionOk="0" h="60960" w="3810">
                    <a:moveTo>
                      <a:pt x="0" y="0"/>
                    </a:moveTo>
                    <a:lnTo>
                      <a:pt x="11" y="9143"/>
                    </a:lnTo>
                    <a:lnTo>
                      <a:pt x="95" y="18287"/>
                    </a:lnTo>
                    <a:lnTo>
                      <a:pt x="321" y="27431"/>
                    </a:lnTo>
                    <a:lnTo>
                      <a:pt x="762" y="36575"/>
                    </a:lnTo>
                    <a:lnTo>
                      <a:pt x="762" y="39623"/>
                    </a:lnTo>
                    <a:lnTo>
                      <a:pt x="0" y="59435"/>
                    </a:lnTo>
                    <a:lnTo>
                      <a:pt x="2286" y="60959"/>
                    </a:lnTo>
                    <a:lnTo>
                      <a:pt x="3810" y="60959"/>
                    </a:lnTo>
                    <a:lnTo>
                      <a:pt x="3810" y="60197"/>
                    </a:lnTo>
                    <a:lnTo>
                      <a:pt x="3048" y="586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56" name="Google Shape;2656;p25"/>
              <p:cNvSpPr/>
              <p:nvPr/>
            </p:nvSpPr>
            <p:spPr>
              <a:xfrm>
                <a:off x="5700522" y="582777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57" name="Google Shape;2657;p2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815558" y="5833084"/>
              <a:ext cx="121970" cy="1013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58" name="Google Shape;2658;p25"/>
            <p:cNvGrpSpPr/>
            <p:nvPr/>
          </p:nvGrpSpPr>
          <p:grpSpPr>
            <a:xfrm>
              <a:off x="6055614" y="5815584"/>
              <a:ext cx="54737" cy="148717"/>
              <a:chOff x="6055614" y="5815584"/>
              <a:chExt cx="54737" cy="148717"/>
            </a:xfrm>
          </p:grpSpPr>
          <p:sp>
            <p:nvSpPr>
              <p:cNvPr id="2659" name="Google Shape;2659;p25"/>
              <p:cNvSpPr/>
              <p:nvPr/>
            </p:nvSpPr>
            <p:spPr>
              <a:xfrm>
                <a:off x="6055614" y="581558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60" name="Google Shape;2660;p25"/>
              <p:cNvSpPr/>
              <p:nvPr/>
            </p:nvSpPr>
            <p:spPr>
              <a:xfrm>
                <a:off x="6079236" y="5888736"/>
                <a:ext cx="31115" cy="75565"/>
              </a:xfrm>
              <a:custGeom>
                <a:rect b="b" l="l" r="r" t="t"/>
                <a:pathLst>
                  <a:path extrusionOk="0" h="75564" w="31114">
                    <a:moveTo>
                      <a:pt x="22098" y="0"/>
                    </a:moveTo>
                    <a:lnTo>
                      <a:pt x="26193" y="8655"/>
                    </a:lnTo>
                    <a:lnTo>
                      <a:pt x="29146" y="16097"/>
                    </a:lnTo>
                    <a:lnTo>
                      <a:pt x="30670" y="23681"/>
                    </a:lnTo>
                    <a:lnTo>
                      <a:pt x="30480" y="32765"/>
                    </a:lnTo>
                    <a:lnTo>
                      <a:pt x="12192" y="66293"/>
                    </a:lnTo>
                    <a:lnTo>
                      <a:pt x="6096" y="71627"/>
                    </a:lnTo>
                    <a:lnTo>
                      <a:pt x="4572" y="73151"/>
                    </a:lnTo>
                    <a:lnTo>
                      <a:pt x="0" y="7543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61" name="Google Shape;2661;p25"/>
            <p:cNvGrpSpPr/>
            <p:nvPr/>
          </p:nvGrpSpPr>
          <p:grpSpPr>
            <a:xfrm>
              <a:off x="6216370" y="5790437"/>
              <a:ext cx="178143" cy="147447"/>
              <a:chOff x="6216370" y="5790437"/>
              <a:chExt cx="178143" cy="147447"/>
            </a:xfrm>
          </p:grpSpPr>
          <p:pic>
            <p:nvPicPr>
              <p:cNvPr id="2662" name="Google Shape;2662;p2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216370" y="5817844"/>
                <a:ext cx="126542" cy="976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3" name="Google Shape;2663;p25"/>
              <p:cNvSpPr/>
              <p:nvPr/>
            </p:nvSpPr>
            <p:spPr>
              <a:xfrm>
                <a:off x="6383083" y="5871209"/>
                <a:ext cx="11430" cy="66675"/>
              </a:xfrm>
              <a:custGeom>
                <a:rect b="b" l="l" r="r" t="t"/>
                <a:pathLst>
                  <a:path extrusionOk="0" h="66675" w="11429">
                    <a:moveTo>
                      <a:pt x="190" y="0"/>
                    </a:moveTo>
                    <a:lnTo>
                      <a:pt x="95" y="9834"/>
                    </a:lnTo>
                    <a:lnTo>
                      <a:pt x="0" y="19811"/>
                    </a:lnTo>
                    <a:lnTo>
                      <a:pt x="190" y="29789"/>
                    </a:lnTo>
                    <a:lnTo>
                      <a:pt x="952" y="39623"/>
                    </a:lnTo>
                    <a:lnTo>
                      <a:pt x="1714" y="46481"/>
                    </a:lnTo>
                    <a:lnTo>
                      <a:pt x="2476" y="53339"/>
                    </a:lnTo>
                    <a:lnTo>
                      <a:pt x="4762" y="60197"/>
                    </a:lnTo>
                    <a:lnTo>
                      <a:pt x="6286" y="66293"/>
                    </a:lnTo>
                    <a:lnTo>
                      <a:pt x="8572" y="60959"/>
                    </a:lnTo>
                    <a:lnTo>
                      <a:pt x="10858" y="57911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64" name="Google Shape;2664;p25"/>
              <p:cNvSpPr/>
              <p:nvPr/>
            </p:nvSpPr>
            <p:spPr>
              <a:xfrm>
                <a:off x="6377177" y="5790437"/>
                <a:ext cx="8890" cy="14604"/>
              </a:xfrm>
              <a:custGeom>
                <a:rect b="b" l="l" r="r" t="t"/>
                <a:pathLst>
                  <a:path extrusionOk="0" h="14604" w="8889">
                    <a:moveTo>
                      <a:pt x="8382" y="14477"/>
                    </a:moveTo>
                    <a:lnTo>
                      <a:pt x="3048" y="6095"/>
                    </a:lnTo>
                    <a:lnTo>
                      <a:pt x="2286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65" name="Google Shape;2665;p25"/>
            <p:cNvGrpSpPr/>
            <p:nvPr/>
          </p:nvGrpSpPr>
          <p:grpSpPr>
            <a:xfrm>
              <a:off x="6495262" y="5778220"/>
              <a:ext cx="260500" cy="180073"/>
              <a:chOff x="6495262" y="5778220"/>
              <a:chExt cx="260500" cy="180073"/>
            </a:xfrm>
          </p:grpSpPr>
          <p:pic>
            <p:nvPicPr>
              <p:cNvPr id="2666" name="Google Shape;2666;p2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495262" y="5778220"/>
                <a:ext cx="121970" cy="1800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7" name="Google Shape;2667;p2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637756" y="5781268"/>
                <a:ext cx="118006" cy="113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68" name="Google Shape;2668;p25"/>
            <p:cNvSpPr/>
            <p:nvPr/>
          </p:nvSpPr>
          <p:spPr>
            <a:xfrm>
              <a:off x="7458456" y="5082540"/>
              <a:ext cx="26034" cy="913765"/>
            </a:xfrm>
            <a:custGeom>
              <a:rect b="b" l="l" r="r" t="t"/>
              <a:pathLst>
                <a:path extrusionOk="0" h="913764" w="26034">
                  <a:moveTo>
                    <a:pt x="17525" y="0"/>
                  </a:moveTo>
                  <a:lnTo>
                    <a:pt x="17835" y="16002"/>
                  </a:lnTo>
                  <a:lnTo>
                    <a:pt x="17716" y="32004"/>
                  </a:lnTo>
                  <a:lnTo>
                    <a:pt x="17311" y="48006"/>
                  </a:lnTo>
                  <a:lnTo>
                    <a:pt x="16763" y="64008"/>
                  </a:lnTo>
                  <a:lnTo>
                    <a:pt x="15751" y="96583"/>
                  </a:lnTo>
                  <a:lnTo>
                    <a:pt x="14954" y="129159"/>
                  </a:lnTo>
                  <a:lnTo>
                    <a:pt x="14299" y="161734"/>
                  </a:lnTo>
                  <a:lnTo>
                    <a:pt x="13715" y="194310"/>
                  </a:lnTo>
                  <a:lnTo>
                    <a:pt x="12870" y="242196"/>
                  </a:lnTo>
                  <a:lnTo>
                    <a:pt x="11525" y="289941"/>
                  </a:lnTo>
                  <a:lnTo>
                    <a:pt x="9751" y="337685"/>
                  </a:lnTo>
                  <a:lnTo>
                    <a:pt x="7620" y="385572"/>
                  </a:lnTo>
                  <a:lnTo>
                    <a:pt x="5203" y="436625"/>
                  </a:lnTo>
                  <a:lnTo>
                    <a:pt x="3273" y="487679"/>
                  </a:lnTo>
                  <a:lnTo>
                    <a:pt x="1809" y="538733"/>
                  </a:lnTo>
                  <a:lnTo>
                    <a:pt x="790" y="589787"/>
                  </a:lnTo>
                  <a:lnTo>
                    <a:pt x="194" y="640841"/>
                  </a:lnTo>
                  <a:lnTo>
                    <a:pt x="0" y="691896"/>
                  </a:lnTo>
                  <a:lnTo>
                    <a:pt x="571" y="730055"/>
                  </a:lnTo>
                  <a:lnTo>
                    <a:pt x="5143" y="805803"/>
                  </a:lnTo>
                  <a:lnTo>
                    <a:pt x="11049" y="859845"/>
                  </a:lnTo>
                  <a:lnTo>
                    <a:pt x="21336" y="906780"/>
                  </a:lnTo>
                  <a:lnTo>
                    <a:pt x="22860" y="913638"/>
                  </a:lnTo>
                  <a:lnTo>
                    <a:pt x="22098" y="910590"/>
                  </a:lnTo>
                  <a:lnTo>
                    <a:pt x="25908" y="912876"/>
                  </a:lnTo>
                  <a:lnTo>
                    <a:pt x="25908" y="905256"/>
                  </a:lnTo>
                  <a:lnTo>
                    <a:pt x="25908" y="901446"/>
                  </a:lnTo>
                  <a:lnTo>
                    <a:pt x="25908" y="8953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69" name="Google Shape;2669;p2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462246" y="5448274"/>
              <a:ext cx="118553" cy="1303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0" name="Google Shape;2670;p25"/>
            <p:cNvGrpSpPr/>
            <p:nvPr/>
          </p:nvGrpSpPr>
          <p:grpSpPr>
            <a:xfrm>
              <a:off x="4641519" y="5336260"/>
              <a:ext cx="341985" cy="223317"/>
              <a:chOff x="4641519" y="5336260"/>
              <a:chExt cx="341985" cy="223317"/>
            </a:xfrm>
          </p:grpSpPr>
          <p:pic>
            <p:nvPicPr>
              <p:cNvPr id="2671" name="Google Shape;2671;p25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641519" y="5420545"/>
                <a:ext cx="87478" cy="1390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2" name="Google Shape;2672;p25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762879" y="5336260"/>
                <a:ext cx="220625" cy="2134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73" name="Google Shape;2673;p2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5306542" y="5135854"/>
              <a:ext cx="198170" cy="2330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4" name="Google Shape;2674;p25"/>
            <p:cNvGrpSpPr/>
            <p:nvPr/>
          </p:nvGrpSpPr>
          <p:grpSpPr>
            <a:xfrm>
              <a:off x="5318759" y="5442203"/>
              <a:ext cx="71653" cy="122457"/>
              <a:chOff x="5318759" y="5442203"/>
              <a:chExt cx="71653" cy="122457"/>
            </a:xfrm>
          </p:grpSpPr>
          <p:sp>
            <p:nvSpPr>
              <p:cNvPr id="2675" name="Google Shape;2675;p25"/>
              <p:cNvSpPr/>
              <p:nvPr/>
            </p:nvSpPr>
            <p:spPr>
              <a:xfrm>
                <a:off x="5318759" y="544220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676" name="Google Shape;2676;p25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322258" y="5487136"/>
                <a:ext cx="68154" cy="775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77" name="Google Shape;2677;p2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603448" y="5147309"/>
              <a:ext cx="169488" cy="175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8" name="Google Shape;2678;p2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847562" y="5112232"/>
              <a:ext cx="207314" cy="2101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9" name="Google Shape;2679;p25"/>
            <p:cNvGrpSpPr/>
            <p:nvPr/>
          </p:nvGrpSpPr>
          <p:grpSpPr>
            <a:xfrm>
              <a:off x="6104928" y="5058155"/>
              <a:ext cx="181572" cy="195097"/>
              <a:chOff x="6104928" y="5058155"/>
              <a:chExt cx="181572" cy="195097"/>
            </a:xfrm>
          </p:grpSpPr>
          <p:pic>
            <p:nvPicPr>
              <p:cNvPr id="2680" name="Google Shape;2680;p25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104928" y="5105374"/>
                <a:ext cx="168643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1" name="Google Shape;2681;p25"/>
              <p:cNvSpPr/>
              <p:nvPr/>
            </p:nvSpPr>
            <p:spPr>
              <a:xfrm>
                <a:off x="6263640" y="505815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82" name="Google Shape;2682;p25"/>
            <p:cNvSpPr/>
            <p:nvPr/>
          </p:nvSpPr>
          <p:spPr>
            <a:xfrm>
              <a:off x="8141207" y="5212841"/>
              <a:ext cx="615315" cy="43815"/>
            </a:xfrm>
            <a:custGeom>
              <a:rect b="b" l="l" r="r" t="t"/>
              <a:pathLst>
                <a:path extrusionOk="0" h="43814" w="615315">
                  <a:moveTo>
                    <a:pt x="0" y="43434"/>
                  </a:moveTo>
                  <a:lnTo>
                    <a:pt x="28575" y="40778"/>
                  </a:lnTo>
                  <a:lnTo>
                    <a:pt x="57150" y="37623"/>
                  </a:lnTo>
                  <a:lnTo>
                    <a:pt x="85725" y="34325"/>
                  </a:lnTo>
                  <a:lnTo>
                    <a:pt x="114300" y="31242"/>
                  </a:lnTo>
                  <a:lnTo>
                    <a:pt x="164214" y="26481"/>
                  </a:lnTo>
                  <a:lnTo>
                    <a:pt x="214237" y="22232"/>
                  </a:lnTo>
                  <a:lnTo>
                    <a:pt x="264298" y="18458"/>
                  </a:lnTo>
                  <a:lnTo>
                    <a:pt x="314321" y="15124"/>
                  </a:lnTo>
                  <a:lnTo>
                    <a:pt x="364236" y="12192"/>
                  </a:lnTo>
                  <a:lnTo>
                    <a:pt x="409372" y="9906"/>
                  </a:lnTo>
                  <a:lnTo>
                    <a:pt x="454437" y="7620"/>
                  </a:lnTo>
                  <a:lnTo>
                    <a:pt x="499360" y="5334"/>
                  </a:lnTo>
                  <a:lnTo>
                    <a:pt x="544068" y="3048"/>
                  </a:lnTo>
                  <a:lnTo>
                    <a:pt x="561784" y="2583"/>
                  </a:lnTo>
                  <a:lnTo>
                    <a:pt x="579501" y="2190"/>
                  </a:lnTo>
                  <a:lnTo>
                    <a:pt x="597217" y="1654"/>
                  </a:lnTo>
                  <a:lnTo>
                    <a:pt x="614934" y="762"/>
                  </a:lnTo>
                  <a:lnTo>
                    <a:pt x="604647" y="750"/>
                  </a:lnTo>
                  <a:lnTo>
                    <a:pt x="594360" y="666"/>
                  </a:lnTo>
                  <a:lnTo>
                    <a:pt x="584072" y="440"/>
                  </a:lnTo>
                  <a:lnTo>
                    <a:pt x="57378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683" name="Google Shape;2683;p25"/>
            <p:cNvGrpSpPr/>
            <p:nvPr/>
          </p:nvGrpSpPr>
          <p:grpSpPr>
            <a:xfrm>
              <a:off x="8026882" y="4981194"/>
              <a:ext cx="670098" cy="208431"/>
              <a:chOff x="8026882" y="4981194"/>
              <a:chExt cx="670098" cy="208431"/>
            </a:xfrm>
          </p:grpSpPr>
          <p:pic>
            <p:nvPicPr>
              <p:cNvPr id="2684" name="Google Shape;2684;p25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026882" y="5004028"/>
                <a:ext cx="172893" cy="1855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5" name="Google Shape;2685;p2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229574" y="4981194"/>
                <a:ext cx="277418" cy="1699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6" name="Google Shape;2686;p2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529802" y="5006493"/>
                <a:ext cx="167178" cy="1309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87" name="Google Shape;2687;p25"/>
            <p:cNvGrpSpPr/>
            <p:nvPr/>
          </p:nvGrpSpPr>
          <p:grpSpPr>
            <a:xfrm>
              <a:off x="8095843" y="5417794"/>
              <a:ext cx="246557" cy="258597"/>
              <a:chOff x="8095843" y="5417794"/>
              <a:chExt cx="246557" cy="258597"/>
            </a:xfrm>
          </p:grpSpPr>
          <p:pic>
            <p:nvPicPr>
              <p:cNvPr id="2688" name="Google Shape;2688;p2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095843" y="5487898"/>
                <a:ext cx="141247" cy="1471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9" name="Google Shape;2689;p25"/>
              <p:cNvSpPr/>
              <p:nvPr/>
            </p:nvSpPr>
            <p:spPr>
              <a:xfrm>
                <a:off x="8279130" y="5597651"/>
                <a:ext cx="35560" cy="78740"/>
              </a:xfrm>
              <a:custGeom>
                <a:rect b="b" l="l" r="r" t="t"/>
                <a:pathLst>
                  <a:path extrusionOk="0" h="78739" w="35559">
                    <a:moveTo>
                      <a:pt x="761" y="0"/>
                    </a:moveTo>
                    <a:lnTo>
                      <a:pt x="452" y="14430"/>
                    </a:lnTo>
                    <a:lnTo>
                      <a:pt x="0" y="29718"/>
                    </a:lnTo>
                    <a:lnTo>
                      <a:pt x="119" y="45005"/>
                    </a:lnTo>
                    <a:lnTo>
                      <a:pt x="1523" y="59436"/>
                    </a:lnTo>
                    <a:lnTo>
                      <a:pt x="2285" y="64769"/>
                    </a:lnTo>
                    <a:lnTo>
                      <a:pt x="5333" y="73152"/>
                    </a:lnTo>
                    <a:lnTo>
                      <a:pt x="10667" y="75438"/>
                    </a:lnTo>
                    <a:lnTo>
                      <a:pt x="16763" y="78486"/>
                    </a:lnTo>
                    <a:lnTo>
                      <a:pt x="22859" y="75438"/>
                    </a:lnTo>
                    <a:lnTo>
                      <a:pt x="26669" y="71628"/>
                    </a:lnTo>
                    <a:lnTo>
                      <a:pt x="31241" y="65532"/>
                    </a:lnTo>
                    <a:lnTo>
                      <a:pt x="32765" y="63245"/>
                    </a:lnTo>
                    <a:lnTo>
                      <a:pt x="35051" y="5867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90" name="Google Shape;2690;p25"/>
              <p:cNvSpPr/>
              <p:nvPr/>
            </p:nvSpPr>
            <p:spPr>
              <a:xfrm>
                <a:off x="8278368" y="5543549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691" name="Google Shape;2691;p25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271484" y="5417794"/>
                <a:ext cx="70916" cy="701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2" name="Google Shape;2692;p25"/>
            <p:cNvGrpSpPr/>
            <p:nvPr/>
          </p:nvGrpSpPr>
          <p:grpSpPr>
            <a:xfrm>
              <a:off x="8661653" y="5445252"/>
              <a:ext cx="102870" cy="160293"/>
              <a:chOff x="8661653" y="5445252"/>
              <a:chExt cx="102870" cy="160293"/>
            </a:xfrm>
          </p:grpSpPr>
          <p:sp>
            <p:nvSpPr>
              <p:cNvPr id="2693" name="Google Shape;2693;p25"/>
              <p:cNvSpPr/>
              <p:nvPr/>
            </p:nvSpPr>
            <p:spPr>
              <a:xfrm>
                <a:off x="8708040" y="5445252"/>
                <a:ext cx="6985" cy="99060"/>
              </a:xfrm>
              <a:custGeom>
                <a:rect b="b" l="l" r="r" t="t"/>
                <a:pathLst>
                  <a:path extrusionOk="0" h="99060" w="6984">
                    <a:moveTo>
                      <a:pt x="95" y="0"/>
                    </a:moveTo>
                    <a:lnTo>
                      <a:pt x="11" y="14859"/>
                    </a:lnTo>
                    <a:lnTo>
                      <a:pt x="0" y="29718"/>
                    </a:lnTo>
                    <a:lnTo>
                      <a:pt x="416" y="44577"/>
                    </a:lnTo>
                    <a:lnTo>
                      <a:pt x="1619" y="59436"/>
                    </a:lnTo>
                    <a:lnTo>
                      <a:pt x="2881" y="69163"/>
                    </a:lnTo>
                    <a:lnTo>
                      <a:pt x="4286" y="78962"/>
                    </a:lnTo>
                    <a:lnTo>
                      <a:pt x="5691" y="88903"/>
                    </a:lnTo>
                    <a:lnTo>
                      <a:pt x="6953" y="990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94" name="Google Shape;2694;p25"/>
              <p:cNvSpPr/>
              <p:nvPr/>
            </p:nvSpPr>
            <p:spPr>
              <a:xfrm>
                <a:off x="8661653" y="5597925"/>
                <a:ext cx="102870" cy="7620"/>
              </a:xfrm>
              <a:custGeom>
                <a:rect b="b" l="l" r="r" t="t"/>
                <a:pathLst>
                  <a:path extrusionOk="0" h="7620" w="102870">
                    <a:moveTo>
                      <a:pt x="0" y="7346"/>
                    </a:moveTo>
                    <a:lnTo>
                      <a:pt x="38254" y="5203"/>
                    </a:lnTo>
                    <a:lnTo>
                      <a:pt x="62388" y="1785"/>
                    </a:lnTo>
                    <a:lnTo>
                      <a:pt x="74295" y="392"/>
                    </a:lnTo>
                    <a:lnTo>
                      <a:pt x="86201" y="0"/>
                    </a:lnTo>
                    <a:lnTo>
                      <a:pt x="97536" y="1250"/>
                    </a:lnTo>
                    <a:lnTo>
                      <a:pt x="99060" y="2774"/>
                    </a:lnTo>
                    <a:lnTo>
                      <a:pt x="100584" y="3536"/>
                    </a:lnTo>
                    <a:lnTo>
                      <a:pt x="102870" y="42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95" name="Google Shape;2695;p25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8627291" y="5679922"/>
              <a:ext cx="125828" cy="1200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96" name="Google Shape;2696;p25"/>
            <p:cNvGrpSpPr/>
            <p:nvPr/>
          </p:nvGrpSpPr>
          <p:grpSpPr>
            <a:xfrm>
              <a:off x="8497824" y="5513069"/>
              <a:ext cx="56515" cy="67945"/>
              <a:chOff x="8497824" y="5513069"/>
              <a:chExt cx="56515" cy="67945"/>
            </a:xfrm>
          </p:grpSpPr>
          <p:sp>
            <p:nvSpPr>
              <p:cNvPr id="2697" name="Google Shape;2697;p25"/>
              <p:cNvSpPr/>
              <p:nvPr/>
            </p:nvSpPr>
            <p:spPr>
              <a:xfrm>
                <a:off x="8497824" y="5513069"/>
                <a:ext cx="47625" cy="6985"/>
              </a:xfrm>
              <a:custGeom>
                <a:rect b="b" l="l" r="r" t="t"/>
                <a:pathLst>
                  <a:path extrusionOk="0" h="6985" w="47625">
                    <a:moveTo>
                      <a:pt x="0" y="0"/>
                    </a:moveTo>
                    <a:lnTo>
                      <a:pt x="8667" y="2333"/>
                    </a:lnTo>
                    <a:lnTo>
                      <a:pt x="16764" y="3809"/>
                    </a:lnTo>
                    <a:lnTo>
                      <a:pt x="24860" y="4714"/>
                    </a:lnTo>
                    <a:lnTo>
                      <a:pt x="33528" y="5333"/>
                    </a:lnTo>
                    <a:lnTo>
                      <a:pt x="38100" y="6095"/>
                    </a:lnTo>
                    <a:lnTo>
                      <a:pt x="42672" y="6095"/>
                    </a:lnTo>
                    <a:lnTo>
                      <a:pt x="47244" y="685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98" name="Google Shape;2698;p25"/>
              <p:cNvSpPr/>
              <p:nvPr/>
            </p:nvSpPr>
            <p:spPr>
              <a:xfrm>
                <a:off x="8497824" y="5577839"/>
                <a:ext cx="56515" cy="3175"/>
              </a:xfrm>
              <a:custGeom>
                <a:rect b="b" l="l" r="r" t="t"/>
                <a:pathLst>
                  <a:path extrusionOk="0" h="3175" w="56515">
                    <a:moveTo>
                      <a:pt x="0" y="0"/>
                    </a:moveTo>
                    <a:lnTo>
                      <a:pt x="10048" y="1440"/>
                    </a:lnTo>
                    <a:lnTo>
                      <a:pt x="19812" y="2381"/>
                    </a:lnTo>
                    <a:lnTo>
                      <a:pt x="29575" y="2893"/>
                    </a:lnTo>
                    <a:lnTo>
                      <a:pt x="39624" y="3047"/>
                    </a:lnTo>
                    <a:lnTo>
                      <a:pt x="45720" y="3047"/>
                    </a:lnTo>
                    <a:lnTo>
                      <a:pt x="51053" y="3047"/>
                    </a:lnTo>
                    <a:lnTo>
                      <a:pt x="56388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699" name="Google Shape;2699;p25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9083776" y="5375884"/>
              <a:ext cx="118160" cy="138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0" name="Google Shape;2700;p25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254404" y="5385790"/>
              <a:ext cx="86216" cy="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1" name="Google Shape;2701;p25"/>
            <p:cNvSpPr/>
            <p:nvPr/>
          </p:nvSpPr>
          <p:spPr>
            <a:xfrm>
              <a:off x="9297161" y="5319521"/>
              <a:ext cx="17780" cy="3810"/>
            </a:xfrm>
            <a:custGeom>
              <a:rect b="b" l="l" r="r" t="t"/>
              <a:pathLst>
                <a:path extrusionOk="0" h="3810" w="17779">
                  <a:moveTo>
                    <a:pt x="17525" y="3810"/>
                  </a:moveTo>
                  <a:lnTo>
                    <a:pt x="7619" y="1524"/>
                  </a:lnTo>
                  <a:lnTo>
                    <a:pt x="6095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2" name="Google Shape;2702;p25"/>
            <p:cNvSpPr/>
            <p:nvPr/>
          </p:nvSpPr>
          <p:spPr>
            <a:xfrm>
              <a:off x="8212835" y="5948660"/>
              <a:ext cx="535940" cy="28575"/>
            </a:xfrm>
            <a:custGeom>
              <a:rect b="b" l="l" r="r" t="t"/>
              <a:pathLst>
                <a:path extrusionOk="0" h="28575" w="535940">
                  <a:moveTo>
                    <a:pt x="0" y="27705"/>
                  </a:moveTo>
                  <a:lnTo>
                    <a:pt x="67437" y="26943"/>
                  </a:lnTo>
                  <a:lnTo>
                    <a:pt x="134874" y="21609"/>
                  </a:lnTo>
                  <a:lnTo>
                    <a:pt x="177855" y="17883"/>
                  </a:lnTo>
                  <a:lnTo>
                    <a:pt x="220980" y="14656"/>
                  </a:lnTo>
                  <a:lnTo>
                    <a:pt x="264104" y="11858"/>
                  </a:lnTo>
                  <a:lnTo>
                    <a:pt x="307086" y="9417"/>
                  </a:lnTo>
                  <a:lnTo>
                    <a:pt x="344114" y="7286"/>
                  </a:lnTo>
                  <a:lnTo>
                    <a:pt x="381000" y="5512"/>
                  </a:lnTo>
                  <a:lnTo>
                    <a:pt x="417885" y="4167"/>
                  </a:lnTo>
                  <a:lnTo>
                    <a:pt x="454914" y="3321"/>
                  </a:lnTo>
                  <a:lnTo>
                    <a:pt x="473106" y="1928"/>
                  </a:lnTo>
                  <a:lnTo>
                    <a:pt x="495300" y="178"/>
                  </a:lnTo>
                  <a:lnTo>
                    <a:pt x="517493" y="0"/>
                  </a:lnTo>
                  <a:lnTo>
                    <a:pt x="535686" y="3321"/>
                  </a:lnTo>
                  <a:lnTo>
                    <a:pt x="535686" y="4845"/>
                  </a:lnTo>
                  <a:lnTo>
                    <a:pt x="535686" y="5607"/>
                  </a:lnTo>
                  <a:lnTo>
                    <a:pt x="535686" y="6369"/>
                  </a:lnTo>
                  <a:lnTo>
                    <a:pt x="528363" y="8584"/>
                  </a:lnTo>
                  <a:lnTo>
                    <a:pt x="521112" y="10370"/>
                  </a:lnTo>
                  <a:lnTo>
                    <a:pt x="513718" y="11299"/>
                  </a:lnTo>
                  <a:lnTo>
                    <a:pt x="505968" y="10941"/>
                  </a:lnTo>
                  <a:lnTo>
                    <a:pt x="502158" y="10941"/>
                  </a:lnTo>
                  <a:lnTo>
                    <a:pt x="498348" y="10179"/>
                  </a:lnTo>
                  <a:lnTo>
                    <a:pt x="494538" y="941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8" name="Google Shape;2708;p26"/>
          <p:cNvGrpSpPr/>
          <p:nvPr/>
        </p:nvGrpSpPr>
        <p:grpSpPr>
          <a:xfrm>
            <a:off x="4785360" y="4819649"/>
            <a:ext cx="648208" cy="207137"/>
            <a:chOff x="4785360" y="4819649"/>
            <a:chExt cx="648208" cy="207137"/>
          </a:xfrm>
        </p:grpSpPr>
        <p:sp>
          <p:nvSpPr>
            <p:cNvPr id="2709" name="Google Shape;2709;p26"/>
            <p:cNvSpPr/>
            <p:nvPr/>
          </p:nvSpPr>
          <p:spPr>
            <a:xfrm>
              <a:off x="4785360" y="4845462"/>
              <a:ext cx="88265" cy="163830"/>
            </a:xfrm>
            <a:custGeom>
              <a:rect b="b" l="l" r="r" t="t"/>
              <a:pathLst>
                <a:path extrusionOk="0" h="163829" w="88264">
                  <a:moveTo>
                    <a:pt x="47244" y="6953"/>
                  </a:moveTo>
                  <a:lnTo>
                    <a:pt x="37111" y="2083"/>
                  </a:lnTo>
                  <a:lnTo>
                    <a:pt x="29622" y="0"/>
                  </a:lnTo>
                  <a:lnTo>
                    <a:pt x="23133" y="2345"/>
                  </a:lnTo>
                  <a:lnTo>
                    <a:pt x="4286" y="35909"/>
                  </a:lnTo>
                  <a:lnTo>
                    <a:pt x="0" y="63341"/>
                  </a:lnTo>
                  <a:lnTo>
                    <a:pt x="809" y="77295"/>
                  </a:lnTo>
                  <a:lnTo>
                    <a:pt x="36302" y="110859"/>
                  </a:lnTo>
                  <a:lnTo>
                    <a:pt x="61567" y="117693"/>
                  </a:lnTo>
                  <a:lnTo>
                    <a:pt x="73914" y="121253"/>
                  </a:lnTo>
                  <a:lnTo>
                    <a:pt x="78307" y="123086"/>
                  </a:lnTo>
                  <a:lnTo>
                    <a:pt x="83915" y="126206"/>
                  </a:lnTo>
                  <a:lnTo>
                    <a:pt x="87951" y="130468"/>
                  </a:lnTo>
                  <a:lnTo>
                    <a:pt x="87630" y="135731"/>
                  </a:lnTo>
                  <a:lnTo>
                    <a:pt x="50292" y="159353"/>
                  </a:lnTo>
                  <a:lnTo>
                    <a:pt x="30194" y="163830"/>
                  </a:lnTo>
                  <a:lnTo>
                    <a:pt x="21466" y="161817"/>
                  </a:lnTo>
                  <a:lnTo>
                    <a:pt x="12954" y="15630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0" name="Google Shape;2710;p26"/>
            <p:cNvSpPr/>
            <p:nvPr/>
          </p:nvSpPr>
          <p:spPr>
            <a:xfrm>
              <a:off x="4858512" y="4857749"/>
              <a:ext cx="48260" cy="133350"/>
            </a:xfrm>
            <a:custGeom>
              <a:rect b="b" l="l" r="r" t="t"/>
              <a:pathLst>
                <a:path extrusionOk="0" h="133350" w="48260">
                  <a:moveTo>
                    <a:pt x="0" y="0"/>
                  </a:moveTo>
                  <a:lnTo>
                    <a:pt x="23145" y="34611"/>
                  </a:lnTo>
                  <a:lnTo>
                    <a:pt x="35147" y="75914"/>
                  </a:lnTo>
                  <a:lnTo>
                    <a:pt x="37730" y="89808"/>
                  </a:lnTo>
                  <a:lnTo>
                    <a:pt x="40386" y="103632"/>
                  </a:lnTo>
                  <a:lnTo>
                    <a:pt x="41576" y="111275"/>
                  </a:lnTo>
                  <a:lnTo>
                    <a:pt x="43053" y="119062"/>
                  </a:lnTo>
                  <a:lnTo>
                    <a:pt x="45100" y="126563"/>
                  </a:lnTo>
                  <a:lnTo>
                    <a:pt x="48006" y="13335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1" name="Google Shape;2711;p26"/>
            <p:cNvSpPr/>
            <p:nvPr/>
          </p:nvSpPr>
          <p:spPr>
            <a:xfrm>
              <a:off x="4888230" y="4905755"/>
              <a:ext cx="24765" cy="11430"/>
            </a:xfrm>
            <a:custGeom>
              <a:rect b="b" l="l" r="r" t="t"/>
              <a:pathLst>
                <a:path extrusionOk="0" h="11429" w="24764">
                  <a:moveTo>
                    <a:pt x="0" y="11429"/>
                  </a:moveTo>
                  <a:lnTo>
                    <a:pt x="7024" y="7179"/>
                  </a:lnTo>
                  <a:lnTo>
                    <a:pt x="12192" y="4286"/>
                  </a:lnTo>
                  <a:lnTo>
                    <a:pt x="17359" y="2107"/>
                  </a:lnTo>
                  <a:lnTo>
                    <a:pt x="24383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2" name="Google Shape;2712;p26"/>
            <p:cNvSpPr/>
            <p:nvPr/>
          </p:nvSpPr>
          <p:spPr>
            <a:xfrm>
              <a:off x="4946904" y="4885943"/>
              <a:ext cx="52069" cy="89535"/>
            </a:xfrm>
            <a:custGeom>
              <a:rect b="b" l="l" r="r" t="t"/>
              <a:pathLst>
                <a:path extrusionOk="0" h="89535" w="52070">
                  <a:moveTo>
                    <a:pt x="0" y="13716"/>
                  </a:moveTo>
                  <a:lnTo>
                    <a:pt x="29718" y="46482"/>
                  </a:lnTo>
                  <a:lnTo>
                    <a:pt x="43434" y="83820"/>
                  </a:lnTo>
                  <a:lnTo>
                    <a:pt x="43434" y="86106"/>
                  </a:lnTo>
                  <a:lnTo>
                    <a:pt x="44196" y="89154"/>
                  </a:lnTo>
                  <a:lnTo>
                    <a:pt x="31813" y="43910"/>
                  </a:lnTo>
                  <a:lnTo>
                    <a:pt x="32885" y="31920"/>
                  </a:lnTo>
                  <a:lnTo>
                    <a:pt x="35814" y="20574"/>
                  </a:lnTo>
                  <a:lnTo>
                    <a:pt x="38957" y="14144"/>
                  </a:lnTo>
                  <a:lnTo>
                    <a:pt x="42672" y="9144"/>
                  </a:lnTo>
                  <a:lnTo>
                    <a:pt x="46958" y="4714"/>
                  </a:lnTo>
                  <a:lnTo>
                    <a:pt x="5181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3" name="Google Shape;2713;p26"/>
            <p:cNvSpPr/>
            <p:nvPr/>
          </p:nvSpPr>
          <p:spPr>
            <a:xfrm>
              <a:off x="5013198" y="4872989"/>
              <a:ext cx="166370" cy="98425"/>
            </a:xfrm>
            <a:custGeom>
              <a:rect b="b" l="l" r="r" t="t"/>
              <a:pathLst>
                <a:path extrusionOk="0" h="98425" w="166370">
                  <a:moveTo>
                    <a:pt x="64008" y="44958"/>
                  </a:moveTo>
                  <a:lnTo>
                    <a:pt x="51816" y="5334"/>
                  </a:lnTo>
                  <a:lnTo>
                    <a:pt x="37338" y="0"/>
                  </a:lnTo>
                  <a:lnTo>
                    <a:pt x="28444" y="1535"/>
                  </a:lnTo>
                  <a:lnTo>
                    <a:pt x="4714" y="34790"/>
                  </a:lnTo>
                  <a:lnTo>
                    <a:pt x="0" y="73152"/>
                  </a:lnTo>
                  <a:lnTo>
                    <a:pt x="1976" y="83296"/>
                  </a:lnTo>
                  <a:lnTo>
                    <a:pt x="6667" y="90868"/>
                  </a:lnTo>
                  <a:lnTo>
                    <a:pt x="13930" y="95869"/>
                  </a:lnTo>
                  <a:lnTo>
                    <a:pt x="23622" y="98298"/>
                  </a:lnTo>
                  <a:lnTo>
                    <a:pt x="35242" y="98000"/>
                  </a:lnTo>
                  <a:lnTo>
                    <a:pt x="66734" y="70723"/>
                  </a:lnTo>
                  <a:lnTo>
                    <a:pt x="73914" y="41148"/>
                  </a:lnTo>
                  <a:lnTo>
                    <a:pt x="73914" y="34290"/>
                  </a:lnTo>
                  <a:lnTo>
                    <a:pt x="73914" y="27432"/>
                  </a:lnTo>
                  <a:lnTo>
                    <a:pt x="73914" y="21336"/>
                  </a:lnTo>
                  <a:lnTo>
                    <a:pt x="73914" y="28956"/>
                  </a:lnTo>
                  <a:lnTo>
                    <a:pt x="75438" y="36576"/>
                  </a:lnTo>
                  <a:lnTo>
                    <a:pt x="76200" y="44958"/>
                  </a:lnTo>
                  <a:lnTo>
                    <a:pt x="97309" y="81117"/>
                  </a:lnTo>
                  <a:lnTo>
                    <a:pt x="104298" y="81438"/>
                  </a:lnTo>
                  <a:lnTo>
                    <a:pt x="111144" y="79331"/>
                  </a:lnTo>
                  <a:lnTo>
                    <a:pt x="135636" y="44196"/>
                  </a:lnTo>
                  <a:lnTo>
                    <a:pt x="136112" y="29718"/>
                  </a:lnTo>
                  <a:lnTo>
                    <a:pt x="135743" y="22121"/>
                  </a:lnTo>
                  <a:lnTo>
                    <a:pt x="134874" y="15240"/>
                  </a:lnTo>
                  <a:lnTo>
                    <a:pt x="134874" y="14478"/>
                  </a:lnTo>
                  <a:lnTo>
                    <a:pt x="132588" y="9144"/>
                  </a:lnTo>
                  <a:lnTo>
                    <a:pt x="132588" y="8382"/>
                  </a:lnTo>
                  <a:lnTo>
                    <a:pt x="132504" y="15811"/>
                  </a:lnTo>
                  <a:lnTo>
                    <a:pt x="137445" y="54292"/>
                  </a:lnTo>
                  <a:lnTo>
                    <a:pt x="155448" y="70104"/>
                  </a:lnTo>
                  <a:lnTo>
                    <a:pt x="160020" y="66294"/>
                  </a:lnTo>
                  <a:lnTo>
                    <a:pt x="166116" y="62484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4" name="Google Shape;2714;p26"/>
            <p:cNvSpPr/>
            <p:nvPr/>
          </p:nvSpPr>
          <p:spPr>
            <a:xfrm>
              <a:off x="5140452" y="482269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5" name="Google Shape;2715;p26"/>
            <p:cNvSpPr/>
            <p:nvPr/>
          </p:nvSpPr>
          <p:spPr>
            <a:xfrm>
              <a:off x="5205317" y="4858511"/>
              <a:ext cx="67310" cy="168275"/>
            </a:xfrm>
            <a:custGeom>
              <a:rect b="b" l="l" r="r" t="t"/>
              <a:pathLst>
                <a:path extrusionOk="0" h="168275" w="67310">
                  <a:moveTo>
                    <a:pt x="60102" y="43433"/>
                  </a:moveTo>
                  <a:lnTo>
                    <a:pt x="54506" y="35432"/>
                  </a:lnTo>
                  <a:lnTo>
                    <a:pt x="49053" y="27431"/>
                  </a:lnTo>
                  <a:lnTo>
                    <a:pt x="43600" y="19430"/>
                  </a:lnTo>
                  <a:lnTo>
                    <a:pt x="38004" y="11429"/>
                  </a:lnTo>
                  <a:lnTo>
                    <a:pt x="34956" y="6095"/>
                  </a:lnTo>
                  <a:lnTo>
                    <a:pt x="30384" y="0"/>
                  </a:lnTo>
                  <a:lnTo>
                    <a:pt x="23526" y="1523"/>
                  </a:lnTo>
                  <a:lnTo>
                    <a:pt x="3143" y="38600"/>
                  </a:lnTo>
                  <a:lnTo>
                    <a:pt x="0" y="60459"/>
                  </a:lnTo>
                  <a:lnTo>
                    <a:pt x="1428" y="70103"/>
                  </a:lnTo>
                  <a:lnTo>
                    <a:pt x="3714" y="78485"/>
                  </a:lnTo>
                  <a:lnTo>
                    <a:pt x="15906" y="80009"/>
                  </a:lnTo>
                  <a:lnTo>
                    <a:pt x="22764" y="76961"/>
                  </a:lnTo>
                  <a:lnTo>
                    <a:pt x="48672" y="48767"/>
                  </a:lnTo>
                  <a:lnTo>
                    <a:pt x="50196" y="46481"/>
                  </a:lnTo>
                  <a:lnTo>
                    <a:pt x="55530" y="44195"/>
                  </a:lnTo>
                  <a:lnTo>
                    <a:pt x="65996" y="85284"/>
                  </a:lnTo>
                  <a:lnTo>
                    <a:pt x="66960" y="129539"/>
                  </a:lnTo>
                  <a:lnTo>
                    <a:pt x="67198" y="138029"/>
                  </a:lnTo>
                  <a:lnTo>
                    <a:pt x="67151" y="147732"/>
                  </a:lnTo>
                  <a:lnTo>
                    <a:pt x="65674" y="157293"/>
                  </a:lnTo>
                  <a:lnTo>
                    <a:pt x="61626" y="165353"/>
                  </a:lnTo>
                  <a:lnTo>
                    <a:pt x="56745" y="167818"/>
                  </a:lnTo>
                  <a:lnTo>
                    <a:pt x="51720" y="166211"/>
                  </a:lnTo>
                  <a:lnTo>
                    <a:pt x="35635" y="131492"/>
                  </a:lnTo>
                  <a:lnTo>
                    <a:pt x="34194" y="121919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6" name="Google Shape;2716;p26"/>
            <p:cNvSpPr/>
            <p:nvPr/>
          </p:nvSpPr>
          <p:spPr>
            <a:xfrm>
              <a:off x="5299710" y="4837175"/>
              <a:ext cx="66040" cy="123825"/>
            </a:xfrm>
            <a:custGeom>
              <a:rect b="b" l="l" r="r" t="t"/>
              <a:pathLst>
                <a:path extrusionOk="0" h="123825" w="66039">
                  <a:moveTo>
                    <a:pt x="0" y="0"/>
                  </a:moveTo>
                  <a:lnTo>
                    <a:pt x="16073" y="50041"/>
                  </a:lnTo>
                  <a:lnTo>
                    <a:pt x="21240" y="92964"/>
                  </a:lnTo>
                  <a:lnTo>
                    <a:pt x="22860" y="118110"/>
                  </a:lnTo>
                  <a:lnTo>
                    <a:pt x="22860" y="119634"/>
                  </a:lnTo>
                  <a:lnTo>
                    <a:pt x="22860" y="121920"/>
                  </a:lnTo>
                  <a:lnTo>
                    <a:pt x="22860" y="123444"/>
                  </a:lnTo>
                  <a:lnTo>
                    <a:pt x="22860" y="115062"/>
                  </a:lnTo>
                  <a:lnTo>
                    <a:pt x="22098" y="110490"/>
                  </a:lnTo>
                  <a:lnTo>
                    <a:pt x="22098" y="102108"/>
                  </a:lnTo>
                  <a:lnTo>
                    <a:pt x="21931" y="90689"/>
                  </a:lnTo>
                  <a:lnTo>
                    <a:pt x="21907" y="79343"/>
                  </a:lnTo>
                  <a:lnTo>
                    <a:pt x="22740" y="68139"/>
                  </a:lnTo>
                  <a:lnTo>
                    <a:pt x="25146" y="57150"/>
                  </a:lnTo>
                  <a:lnTo>
                    <a:pt x="28194" y="48768"/>
                  </a:lnTo>
                  <a:lnTo>
                    <a:pt x="32766" y="41910"/>
                  </a:lnTo>
                  <a:lnTo>
                    <a:pt x="42672" y="43434"/>
                  </a:lnTo>
                  <a:lnTo>
                    <a:pt x="62674" y="80486"/>
                  </a:lnTo>
                  <a:lnTo>
                    <a:pt x="63507" y="88665"/>
                  </a:lnTo>
                  <a:lnTo>
                    <a:pt x="64770" y="96774"/>
                  </a:lnTo>
                  <a:lnTo>
                    <a:pt x="64770" y="97536"/>
                  </a:lnTo>
                  <a:lnTo>
                    <a:pt x="65532" y="98298"/>
                  </a:lnTo>
                  <a:lnTo>
                    <a:pt x="65532" y="9982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7" name="Google Shape;2717;p26"/>
            <p:cNvSpPr/>
            <p:nvPr/>
          </p:nvSpPr>
          <p:spPr>
            <a:xfrm>
              <a:off x="5389626" y="4819649"/>
              <a:ext cx="15240" cy="110489"/>
            </a:xfrm>
            <a:custGeom>
              <a:rect b="b" l="l" r="r" t="t"/>
              <a:pathLst>
                <a:path extrusionOk="0" h="110489" w="15239">
                  <a:moveTo>
                    <a:pt x="0" y="0"/>
                  </a:moveTo>
                  <a:lnTo>
                    <a:pt x="1833" y="12001"/>
                  </a:lnTo>
                  <a:lnTo>
                    <a:pt x="3810" y="24003"/>
                  </a:lnTo>
                  <a:lnTo>
                    <a:pt x="5786" y="36004"/>
                  </a:lnTo>
                  <a:lnTo>
                    <a:pt x="7620" y="48006"/>
                  </a:lnTo>
                  <a:lnTo>
                    <a:pt x="9298" y="61281"/>
                  </a:lnTo>
                  <a:lnTo>
                    <a:pt x="10191" y="74771"/>
                  </a:lnTo>
                  <a:lnTo>
                    <a:pt x="10941" y="88403"/>
                  </a:lnTo>
                  <a:lnTo>
                    <a:pt x="12192" y="102108"/>
                  </a:lnTo>
                  <a:lnTo>
                    <a:pt x="12954" y="105918"/>
                  </a:lnTo>
                  <a:lnTo>
                    <a:pt x="14478" y="108204"/>
                  </a:lnTo>
                  <a:lnTo>
                    <a:pt x="15240" y="11049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8" name="Google Shape;2718;p26"/>
            <p:cNvSpPr/>
            <p:nvPr/>
          </p:nvSpPr>
          <p:spPr>
            <a:xfrm>
              <a:off x="5371338" y="4861559"/>
              <a:ext cx="62230" cy="24130"/>
            </a:xfrm>
            <a:custGeom>
              <a:rect b="b" l="l" r="r" t="t"/>
              <a:pathLst>
                <a:path extrusionOk="0" h="24129" w="62229">
                  <a:moveTo>
                    <a:pt x="0" y="23622"/>
                  </a:moveTo>
                  <a:lnTo>
                    <a:pt x="41910" y="11430"/>
                  </a:lnTo>
                  <a:lnTo>
                    <a:pt x="51816" y="6096"/>
                  </a:lnTo>
                  <a:lnTo>
                    <a:pt x="55626" y="4572"/>
                  </a:lnTo>
                  <a:lnTo>
                    <a:pt x="61722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719" name="Google Shape;2719;p26"/>
          <p:cNvGrpSpPr/>
          <p:nvPr/>
        </p:nvGrpSpPr>
        <p:grpSpPr>
          <a:xfrm>
            <a:off x="1752600" y="533400"/>
            <a:ext cx="7606283" cy="4407892"/>
            <a:chOff x="3247644" y="2035276"/>
            <a:chExt cx="6111239" cy="2906318"/>
          </a:xfrm>
        </p:grpSpPr>
        <p:grpSp>
          <p:nvGrpSpPr>
            <p:cNvPr id="2720" name="Google Shape;2720;p26"/>
            <p:cNvGrpSpPr/>
            <p:nvPr/>
          </p:nvGrpSpPr>
          <p:grpSpPr>
            <a:xfrm>
              <a:off x="3970019" y="2147315"/>
              <a:ext cx="547656" cy="192405"/>
              <a:chOff x="3970019" y="2147315"/>
              <a:chExt cx="547656" cy="192405"/>
            </a:xfrm>
          </p:grpSpPr>
          <p:sp>
            <p:nvSpPr>
              <p:cNvPr id="2721" name="Google Shape;2721;p26"/>
              <p:cNvSpPr/>
              <p:nvPr/>
            </p:nvSpPr>
            <p:spPr>
              <a:xfrm>
                <a:off x="3972305" y="2177795"/>
                <a:ext cx="6350" cy="161925"/>
              </a:xfrm>
              <a:custGeom>
                <a:rect b="b" l="l" r="r" t="t"/>
                <a:pathLst>
                  <a:path extrusionOk="0" h="161925" w="6350">
                    <a:moveTo>
                      <a:pt x="6096" y="0"/>
                    </a:moveTo>
                    <a:lnTo>
                      <a:pt x="4333" y="13037"/>
                    </a:lnTo>
                    <a:lnTo>
                      <a:pt x="3429" y="26003"/>
                    </a:lnTo>
                    <a:lnTo>
                      <a:pt x="3095" y="39112"/>
                    </a:lnTo>
                    <a:lnTo>
                      <a:pt x="3048" y="52577"/>
                    </a:lnTo>
                    <a:lnTo>
                      <a:pt x="3464" y="76807"/>
                    </a:lnTo>
                    <a:lnTo>
                      <a:pt x="4095" y="101250"/>
                    </a:lnTo>
                    <a:lnTo>
                      <a:pt x="4012" y="125551"/>
                    </a:lnTo>
                    <a:lnTo>
                      <a:pt x="2286" y="149352"/>
                    </a:lnTo>
                    <a:lnTo>
                      <a:pt x="1524" y="152400"/>
                    </a:lnTo>
                    <a:lnTo>
                      <a:pt x="762" y="159258"/>
                    </a:lnTo>
                    <a:lnTo>
                      <a:pt x="0" y="161544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2" name="Google Shape;2722;p26"/>
              <p:cNvSpPr/>
              <p:nvPr/>
            </p:nvSpPr>
            <p:spPr>
              <a:xfrm>
                <a:off x="3970019" y="2169413"/>
                <a:ext cx="101600" cy="158115"/>
              </a:xfrm>
              <a:custGeom>
                <a:rect b="b" l="l" r="r" t="t"/>
                <a:pathLst>
                  <a:path extrusionOk="0" h="158114" w="101600">
                    <a:moveTo>
                      <a:pt x="0" y="18287"/>
                    </a:moveTo>
                    <a:lnTo>
                      <a:pt x="25717" y="47755"/>
                    </a:lnTo>
                    <a:lnTo>
                      <a:pt x="37290" y="65746"/>
                    </a:lnTo>
                    <a:lnTo>
                      <a:pt x="41910" y="74104"/>
                    </a:lnTo>
                    <a:lnTo>
                      <a:pt x="47672" y="81605"/>
                    </a:lnTo>
                    <a:lnTo>
                      <a:pt x="54864" y="86105"/>
                    </a:lnTo>
                    <a:lnTo>
                      <a:pt x="60579" y="84843"/>
                    </a:lnTo>
                    <a:lnTo>
                      <a:pt x="80105" y="41433"/>
                    </a:lnTo>
                    <a:lnTo>
                      <a:pt x="88392" y="9905"/>
                    </a:lnTo>
                    <a:lnTo>
                      <a:pt x="89916" y="4571"/>
                    </a:lnTo>
                    <a:lnTo>
                      <a:pt x="92202" y="0"/>
                    </a:lnTo>
                    <a:lnTo>
                      <a:pt x="94488" y="3809"/>
                    </a:lnTo>
                    <a:lnTo>
                      <a:pt x="96774" y="11429"/>
                    </a:lnTo>
                    <a:lnTo>
                      <a:pt x="96774" y="16763"/>
                    </a:lnTo>
                    <a:lnTo>
                      <a:pt x="98226" y="31492"/>
                    </a:lnTo>
                    <a:lnTo>
                      <a:pt x="100584" y="74675"/>
                    </a:lnTo>
                    <a:lnTo>
                      <a:pt x="101334" y="119252"/>
                    </a:lnTo>
                    <a:lnTo>
                      <a:pt x="101346" y="134111"/>
                    </a:lnTo>
                    <a:lnTo>
                      <a:pt x="101346" y="141731"/>
                    </a:lnTo>
                    <a:lnTo>
                      <a:pt x="101346" y="150113"/>
                    </a:lnTo>
                    <a:lnTo>
                      <a:pt x="101346" y="157733"/>
                    </a:lnTo>
                    <a:lnTo>
                      <a:pt x="101346" y="152399"/>
                    </a:lnTo>
                    <a:lnTo>
                      <a:pt x="101346" y="149351"/>
                    </a:lnTo>
                    <a:lnTo>
                      <a:pt x="101346" y="144017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3" name="Google Shape;2723;p26"/>
              <p:cNvSpPr/>
              <p:nvPr/>
            </p:nvSpPr>
            <p:spPr>
              <a:xfrm>
                <a:off x="4106417" y="2192273"/>
                <a:ext cx="64135" cy="136525"/>
              </a:xfrm>
              <a:custGeom>
                <a:rect b="b" l="l" r="r" t="t"/>
                <a:pathLst>
                  <a:path extrusionOk="0" h="136525" w="64135">
                    <a:moveTo>
                      <a:pt x="25908" y="0"/>
                    </a:moveTo>
                    <a:lnTo>
                      <a:pt x="3048" y="35052"/>
                    </a:lnTo>
                    <a:lnTo>
                      <a:pt x="0" y="67818"/>
                    </a:lnTo>
                    <a:lnTo>
                      <a:pt x="904" y="84558"/>
                    </a:lnTo>
                    <a:lnTo>
                      <a:pt x="14525" y="125337"/>
                    </a:lnTo>
                    <a:lnTo>
                      <a:pt x="32861" y="136493"/>
                    </a:lnTo>
                    <a:lnTo>
                      <a:pt x="39754" y="136433"/>
                    </a:lnTo>
                    <a:lnTo>
                      <a:pt x="45720" y="134874"/>
                    </a:lnTo>
                    <a:lnTo>
                      <a:pt x="51685" y="130111"/>
                    </a:lnTo>
                    <a:lnTo>
                      <a:pt x="56292" y="124205"/>
                    </a:lnTo>
                    <a:lnTo>
                      <a:pt x="60186" y="117729"/>
                    </a:lnTo>
                    <a:lnTo>
                      <a:pt x="64008" y="111252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4" name="Google Shape;2724;p26"/>
              <p:cNvSpPr/>
              <p:nvPr/>
            </p:nvSpPr>
            <p:spPr>
              <a:xfrm>
                <a:off x="4119371" y="2195321"/>
                <a:ext cx="60325" cy="62865"/>
              </a:xfrm>
              <a:custGeom>
                <a:rect b="b" l="l" r="r" t="t"/>
                <a:pathLst>
                  <a:path extrusionOk="0" h="62864" w="60325">
                    <a:moveTo>
                      <a:pt x="6096" y="41148"/>
                    </a:moveTo>
                    <a:lnTo>
                      <a:pt x="4321" y="50696"/>
                    </a:lnTo>
                    <a:lnTo>
                      <a:pt x="3905" y="57531"/>
                    </a:lnTo>
                    <a:lnTo>
                      <a:pt x="7060" y="61507"/>
                    </a:lnTo>
                    <a:lnTo>
                      <a:pt x="16002" y="62484"/>
                    </a:lnTo>
                    <a:lnTo>
                      <a:pt x="25527" y="60114"/>
                    </a:lnTo>
                    <a:lnTo>
                      <a:pt x="57626" y="27813"/>
                    </a:lnTo>
                    <a:lnTo>
                      <a:pt x="59709" y="20145"/>
                    </a:lnTo>
                    <a:lnTo>
                      <a:pt x="59436" y="12192"/>
                    </a:lnTo>
                    <a:lnTo>
                      <a:pt x="57150" y="3810"/>
                    </a:lnTo>
                    <a:lnTo>
                      <a:pt x="45720" y="762"/>
                    </a:lnTo>
                    <a:lnTo>
                      <a:pt x="38100" y="0"/>
                    </a:lnTo>
                    <a:lnTo>
                      <a:pt x="29039" y="297"/>
                    </a:lnTo>
                    <a:lnTo>
                      <a:pt x="762" y="22098"/>
                    </a:lnTo>
                    <a:lnTo>
                      <a:pt x="0" y="2895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5" name="Google Shape;2725;p26"/>
              <p:cNvSpPr/>
              <p:nvPr/>
            </p:nvSpPr>
            <p:spPr>
              <a:xfrm>
                <a:off x="4218431" y="2173223"/>
                <a:ext cx="8890" cy="146685"/>
              </a:xfrm>
              <a:custGeom>
                <a:rect b="b" l="l" r="r" t="t"/>
                <a:pathLst>
                  <a:path extrusionOk="0" h="146685" w="8889">
                    <a:moveTo>
                      <a:pt x="8382" y="0"/>
                    </a:moveTo>
                    <a:lnTo>
                      <a:pt x="4286" y="12906"/>
                    </a:lnTo>
                    <a:lnTo>
                      <a:pt x="1905" y="24955"/>
                    </a:lnTo>
                    <a:lnTo>
                      <a:pt x="666" y="37290"/>
                    </a:lnTo>
                    <a:lnTo>
                      <a:pt x="0" y="51053"/>
                    </a:lnTo>
                    <a:lnTo>
                      <a:pt x="0" y="67067"/>
                    </a:lnTo>
                    <a:lnTo>
                      <a:pt x="0" y="83153"/>
                    </a:lnTo>
                    <a:lnTo>
                      <a:pt x="0" y="99381"/>
                    </a:lnTo>
                    <a:lnTo>
                      <a:pt x="0" y="115823"/>
                    </a:lnTo>
                    <a:lnTo>
                      <a:pt x="0" y="123265"/>
                    </a:lnTo>
                    <a:lnTo>
                      <a:pt x="0" y="130778"/>
                    </a:lnTo>
                    <a:lnTo>
                      <a:pt x="0" y="138433"/>
                    </a:lnTo>
                    <a:lnTo>
                      <a:pt x="0" y="146304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6" name="Google Shape;2726;p26"/>
              <p:cNvSpPr/>
              <p:nvPr/>
            </p:nvSpPr>
            <p:spPr>
              <a:xfrm>
                <a:off x="4201667" y="2186177"/>
                <a:ext cx="147320" cy="116839"/>
              </a:xfrm>
              <a:custGeom>
                <a:rect b="b" l="l" r="r" t="t"/>
                <a:pathLst>
                  <a:path extrusionOk="0" h="116839" w="147320">
                    <a:moveTo>
                      <a:pt x="0" y="35051"/>
                    </a:moveTo>
                    <a:lnTo>
                      <a:pt x="11441" y="29587"/>
                    </a:lnTo>
                    <a:lnTo>
                      <a:pt x="22955" y="24479"/>
                    </a:lnTo>
                    <a:lnTo>
                      <a:pt x="34611" y="19514"/>
                    </a:lnTo>
                    <a:lnTo>
                      <a:pt x="46481" y="14477"/>
                    </a:lnTo>
                    <a:lnTo>
                      <a:pt x="55185" y="10608"/>
                    </a:lnTo>
                    <a:lnTo>
                      <a:pt x="64103" y="6381"/>
                    </a:lnTo>
                    <a:lnTo>
                      <a:pt x="73163" y="2583"/>
                    </a:lnTo>
                    <a:lnTo>
                      <a:pt x="82296" y="0"/>
                    </a:lnTo>
                    <a:lnTo>
                      <a:pt x="86105" y="0"/>
                    </a:lnTo>
                    <a:lnTo>
                      <a:pt x="86867" y="0"/>
                    </a:lnTo>
                    <a:lnTo>
                      <a:pt x="89153" y="0"/>
                    </a:lnTo>
                    <a:lnTo>
                      <a:pt x="90035" y="8572"/>
                    </a:lnTo>
                    <a:lnTo>
                      <a:pt x="90487" y="17144"/>
                    </a:lnTo>
                    <a:lnTo>
                      <a:pt x="90654" y="25717"/>
                    </a:lnTo>
                    <a:lnTo>
                      <a:pt x="90678" y="34289"/>
                    </a:lnTo>
                    <a:lnTo>
                      <a:pt x="89725" y="48696"/>
                    </a:lnTo>
                    <a:lnTo>
                      <a:pt x="88201" y="63245"/>
                    </a:lnTo>
                    <a:lnTo>
                      <a:pt x="86391" y="77795"/>
                    </a:lnTo>
                    <a:lnTo>
                      <a:pt x="84582" y="92201"/>
                    </a:lnTo>
                    <a:lnTo>
                      <a:pt x="83820" y="99821"/>
                    </a:lnTo>
                    <a:lnTo>
                      <a:pt x="83820" y="108203"/>
                    </a:lnTo>
                    <a:lnTo>
                      <a:pt x="83058" y="116585"/>
                    </a:lnTo>
                    <a:lnTo>
                      <a:pt x="80772" y="114299"/>
                    </a:lnTo>
                    <a:lnTo>
                      <a:pt x="80772" y="115823"/>
                    </a:lnTo>
                    <a:lnTo>
                      <a:pt x="79248" y="110489"/>
                    </a:lnTo>
                    <a:lnTo>
                      <a:pt x="78271" y="102358"/>
                    </a:lnTo>
                    <a:lnTo>
                      <a:pt x="77724" y="93440"/>
                    </a:lnTo>
                    <a:lnTo>
                      <a:pt x="77747" y="84665"/>
                    </a:lnTo>
                    <a:lnTo>
                      <a:pt x="98298" y="46481"/>
                    </a:lnTo>
                    <a:lnTo>
                      <a:pt x="117907" y="41659"/>
                    </a:lnTo>
                    <a:lnTo>
                      <a:pt x="124205" y="43433"/>
                    </a:lnTo>
                    <a:lnTo>
                      <a:pt x="146589" y="81629"/>
                    </a:lnTo>
                    <a:lnTo>
                      <a:pt x="147066" y="99059"/>
                    </a:lnTo>
                    <a:lnTo>
                      <a:pt x="147066" y="102107"/>
                    </a:lnTo>
                    <a:lnTo>
                      <a:pt x="147066" y="105155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7" name="Google Shape;2727;p26"/>
              <p:cNvSpPr/>
              <p:nvPr/>
            </p:nvSpPr>
            <p:spPr>
              <a:xfrm>
                <a:off x="4375403" y="2221229"/>
                <a:ext cx="57785" cy="72390"/>
              </a:xfrm>
              <a:custGeom>
                <a:rect b="b" l="l" r="r" t="t"/>
                <a:pathLst>
                  <a:path extrusionOk="0" h="72389" w="57785">
                    <a:moveTo>
                      <a:pt x="3810" y="3810"/>
                    </a:moveTo>
                    <a:lnTo>
                      <a:pt x="2250" y="15692"/>
                    </a:lnTo>
                    <a:lnTo>
                      <a:pt x="1047" y="27432"/>
                    </a:lnTo>
                    <a:lnTo>
                      <a:pt x="273" y="39171"/>
                    </a:lnTo>
                    <a:lnTo>
                      <a:pt x="0" y="51054"/>
                    </a:lnTo>
                    <a:lnTo>
                      <a:pt x="0" y="62484"/>
                    </a:lnTo>
                    <a:lnTo>
                      <a:pt x="1524" y="70866"/>
                    </a:lnTo>
                    <a:lnTo>
                      <a:pt x="13716" y="72390"/>
                    </a:lnTo>
                    <a:lnTo>
                      <a:pt x="23002" y="72139"/>
                    </a:lnTo>
                    <a:lnTo>
                      <a:pt x="52756" y="45672"/>
                    </a:lnTo>
                    <a:lnTo>
                      <a:pt x="57435" y="32385"/>
                    </a:lnTo>
                    <a:lnTo>
                      <a:pt x="57400" y="19097"/>
                    </a:lnTo>
                    <a:lnTo>
                      <a:pt x="16002" y="762"/>
                    </a:lnTo>
                    <a:lnTo>
                      <a:pt x="12192" y="762"/>
                    </a:lnTo>
                    <a:lnTo>
                      <a:pt x="8382" y="0"/>
                    </a:lnTo>
                    <a:lnTo>
                      <a:pt x="5334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28" name="Google Shape;2728;p26"/>
              <p:cNvSpPr/>
              <p:nvPr/>
            </p:nvSpPr>
            <p:spPr>
              <a:xfrm>
                <a:off x="4448460" y="2147315"/>
                <a:ext cx="69215" cy="162560"/>
              </a:xfrm>
              <a:custGeom>
                <a:rect b="b" l="l" r="r" t="t"/>
                <a:pathLst>
                  <a:path extrusionOk="0" h="162560" w="69214">
                    <a:moveTo>
                      <a:pt x="54197" y="0"/>
                    </a:moveTo>
                    <a:lnTo>
                      <a:pt x="52518" y="34599"/>
                    </a:lnTo>
                    <a:lnTo>
                      <a:pt x="49910" y="72771"/>
                    </a:lnTo>
                    <a:lnTo>
                      <a:pt x="50018" y="110370"/>
                    </a:lnTo>
                    <a:lnTo>
                      <a:pt x="68687" y="127123"/>
                    </a:lnTo>
                    <a:lnTo>
                      <a:pt x="68675" y="119634"/>
                    </a:lnTo>
                    <a:lnTo>
                      <a:pt x="51911" y="84582"/>
                    </a:lnTo>
                    <a:lnTo>
                      <a:pt x="19907" y="74676"/>
                    </a:lnTo>
                    <a:lnTo>
                      <a:pt x="12549" y="77069"/>
                    </a:lnTo>
                    <a:lnTo>
                      <a:pt x="0" y="120681"/>
                    </a:lnTo>
                    <a:lnTo>
                      <a:pt x="1297" y="132361"/>
                    </a:lnTo>
                    <a:lnTo>
                      <a:pt x="28134" y="161151"/>
                    </a:lnTo>
                    <a:lnTo>
                      <a:pt x="38957" y="162306"/>
                    </a:lnTo>
                    <a:lnTo>
                      <a:pt x="50387" y="162306"/>
                    </a:lnTo>
                    <a:lnTo>
                      <a:pt x="54197" y="162306"/>
                    </a:lnTo>
                    <a:lnTo>
                      <a:pt x="60293" y="156972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729" name="Google Shape;2729;p26"/>
            <p:cNvSpPr/>
            <p:nvPr/>
          </p:nvSpPr>
          <p:spPr>
            <a:xfrm>
              <a:off x="4748784" y="2119240"/>
              <a:ext cx="129539" cy="254635"/>
            </a:xfrm>
            <a:custGeom>
              <a:rect b="b" l="l" r="r" t="t"/>
              <a:pathLst>
                <a:path extrusionOk="0" h="254635" w="129539">
                  <a:moveTo>
                    <a:pt x="12191" y="66174"/>
                  </a:moveTo>
                  <a:lnTo>
                    <a:pt x="6536" y="79890"/>
                  </a:lnTo>
                  <a:lnTo>
                    <a:pt x="2952" y="92463"/>
                  </a:lnTo>
                  <a:lnTo>
                    <a:pt x="940" y="105608"/>
                  </a:lnTo>
                  <a:lnTo>
                    <a:pt x="0" y="121038"/>
                  </a:lnTo>
                  <a:lnTo>
                    <a:pt x="59" y="130254"/>
                  </a:lnTo>
                  <a:lnTo>
                    <a:pt x="33706" y="152007"/>
                  </a:lnTo>
                  <a:lnTo>
                    <a:pt x="58912" y="116407"/>
                  </a:lnTo>
                  <a:lnTo>
                    <a:pt x="57114" y="71282"/>
                  </a:lnTo>
                  <a:lnTo>
                    <a:pt x="95916" y="73985"/>
                  </a:lnTo>
                  <a:lnTo>
                    <a:pt x="123443" y="41790"/>
                  </a:lnTo>
                  <a:lnTo>
                    <a:pt x="127634" y="24074"/>
                  </a:lnTo>
                  <a:lnTo>
                    <a:pt x="126658" y="15001"/>
                  </a:lnTo>
                  <a:lnTo>
                    <a:pt x="122681" y="7500"/>
                  </a:lnTo>
                  <a:lnTo>
                    <a:pt x="116204" y="2714"/>
                  </a:lnTo>
                  <a:lnTo>
                    <a:pt x="108013" y="71"/>
                  </a:lnTo>
                  <a:lnTo>
                    <a:pt x="99536" y="0"/>
                  </a:lnTo>
                  <a:lnTo>
                    <a:pt x="92201" y="2928"/>
                  </a:lnTo>
                  <a:lnTo>
                    <a:pt x="69592" y="52006"/>
                  </a:lnTo>
                  <a:lnTo>
                    <a:pt x="67246" y="106941"/>
                  </a:lnTo>
                  <a:lnTo>
                    <a:pt x="72211" y="162246"/>
                  </a:lnTo>
                  <a:lnTo>
                    <a:pt x="81533" y="214002"/>
                  </a:lnTo>
                  <a:lnTo>
                    <a:pt x="83641" y="223587"/>
                  </a:lnTo>
                  <a:lnTo>
                    <a:pt x="85820" y="233529"/>
                  </a:lnTo>
                  <a:lnTo>
                    <a:pt x="88713" y="243042"/>
                  </a:lnTo>
                  <a:lnTo>
                    <a:pt x="92963" y="251340"/>
                  </a:lnTo>
                  <a:lnTo>
                    <a:pt x="97154" y="254460"/>
                  </a:lnTo>
                  <a:lnTo>
                    <a:pt x="101345" y="252864"/>
                  </a:lnTo>
                  <a:lnTo>
                    <a:pt x="122396" y="208383"/>
                  </a:lnTo>
                  <a:lnTo>
                    <a:pt x="128777" y="169806"/>
                  </a:lnTo>
                  <a:lnTo>
                    <a:pt x="129111" y="156507"/>
                  </a:lnTo>
                  <a:lnTo>
                    <a:pt x="128015" y="143422"/>
                  </a:lnTo>
                  <a:lnTo>
                    <a:pt x="94964" y="114276"/>
                  </a:lnTo>
                  <a:lnTo>
                    <a:pt x="83141" y="114073"/>
                  </a:lnTo>
                  <a:lnTo>
                    <a:pt x="72389" y="114942"/>
                  </a:lnTo>
                  <a:lnTo>
                    <a:pt x="64007" y="117228"/>
                  </a:lnTo>
                  <a:lnTo>
                    <a:pt x="61721" y="117990"/>
                  </a:lnTo>
                  <a:lnTo>
                    <a:pt x="57149" y="119514"/>
                  </a:lnTo>
                </a:path>
              </a:pathLst>
            </a:custGeom>
            <a:noFill/>
            <a:ln cap="flat" cmpd="sng" w="22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730" name="Google Shape;2730;p26"/>
            <p:cNvGrpSpPr/>
            <p:nvPr/>
          </p:nvGrpSpPr>
          <p:grpSpPr>
            <a:xfrm>
              <a:off x="5164073" y="2123693"/>
              <a:ext cx="648208" cy="242824"/>
              <a:chOff x="5164073" y="2123693"/>
              <a:chExt cx="648208" cy="242824"/>
            </a:xfrm>
          </p:grpSpPr>
          <p:sp>
            <p:nvSpPr>
              <p:cNvPr id="2731" name="Google Shape;2731;p26"/>
              <p:cNvSpPr/>
              <p:nvPr/>
            </p:nvSpPr>
            <p:spPr>
              <a:xfrm>
                <a:off x="5164073" y="2123693"/>
                <a:ext cx="118110" cy="163195"/>
              </a:xfrm>
              <a:custGeom>
                <a:rect b="b" l="l" r="r" t="t"/>
                <a:pathLst>
                  <a:path extrusionOk="0" h="163194" w="118110">
                    <a:moveTo>
                      <a:pt x="38100" y="0"/>
                    </a:moveTo>
                    <a:lnTo>
                      <a:pt x="34028" y="54864"/>
                    </a:lnTo>
                    <a:lnTo>
                      <a:pt x="26705" y="93464"/>
                    </a:lnTo>
                    <a:lnTo>
                      <a:pt x="15061" y="132945"/>
                    </a:lnTo>
                    <a:lnTo>
                      <a:pt x="6096" y="158496"/>
                    </a:lnTo>
                    <a:lnTo>
                      <a:pt x="6096" y="160020"/>
                    </a:lnTo>
                    <a:lnTo>
                      <a:pt x="3810" y="163068"/>
                    </a:lnTo>
                    <a:lnTo>
                      <a:pt x="3048" y="160782"/>
                    </a:lnTo>
                    <a:lnTo>
                      <a:pt x="0" y="156972"/>
                    </a:lnTo>
                    <a:lnTo>
                      <a:pt x="36206" y="133897"/>
                    </a:lnTo>
                    <a:lnTo>
                      <a:pt x="46767" y="135255"/>
                    </a:lnTo>
                    <a:lnTo>
                      <a:pt x="57185" y="137755"/>
                    </a:lnTo>
                    <a:lnTo>
                      <a:pt x="67818" y="140970"/>
                    </a:lnTo>
                    <a:lnTo>
                      <a:pt x="78343" y="143851"/>
                    </a:lnTo>
                    <a:lnTo>
                      <a:pt x="88582" y="145732"/>
                    </a:lnTo>
                    <a:lnTo>
                      <a:pt x="99107" y="146756"/>
                    </a:lnTo>
                    <a:lnTo>
                      <a:pt x="110490" y="147065"/>
                    </a:lnTo>
                    <a:lnTo>
                      <a:pt x="112776" y="147065"/>
                    </a:lnTo>
                    <a:lnTo>
                      <a:pt x="115824" y="147065"/>
                    </a:lnTo>
                    <a:lnTo>
                      <a:pt x="118110" y="147065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2" name="Google Shape;2732;p26"/>
              <p:cNvSpPr/>
              <p:nvPr/>
            </p:nvSpPr>
            <p:spPr>
              <a:xfrm>
                <a:off x="5275218" y="2170175"/>
                <a:ext cx="90170" cy="109220"/>
              </a:xfrm>
              <a:custGeom>
                <a:rect b="b" l="l" r="r" t="t"/>
                <a:pathLst>
                  <a:path extrusionOk="0" h="109219" w="90170">
                    <a:moveTo>
                      <a:pt x="48875" y="23622"/>
                    </a:moveTo>
                    <a:lnTo>
                      <a:pt x="46874" y="16287"/>
                    </a:lnTo>
                    <a:lnTo>
                      <a:pt x="43731" y="7810"/>
                    </a:lnTo>
                    <a:lnTo>
                      <a:pt x="38588" y="1333"/>
                    </a:lnTo>
                    <a:lnTo>
                      <a:pt x="30587" y="0"/>
                    </a:lnTo>
                    <a:lnTo>
                      <a:pt x="21538" y="5250"/>
                    </a:lnTo>
                    <a:lnTo>
                      <a:pt x="3214" y="48006"/>
                    </a:lnTo>
                    <a:lnTo>
                      <a:pt x="0" y="75438"/>
                    </a:lnTo>
                    <a:lnTo>
                      <a:pt x="107" y="89154"/>
                    </a:lnTo>
                    <a:lnTo>
                      <a:pt x="1357" y="97393"/>
                    </a:lnTo>
                    <a:lnTo>
                      <a:pt x="4393" y="104203"/>
                    </a:lnTo>
                    <a:lnTo>
                      <a:pt x="9858" y="108442"/>
                    </a:lnTo>
                    <a:lnTo>
                      <a:pt x="18395" y="108966"/>
                    </a:lnTo>
                    <a:lnTo>
                      <a:pt x="28539" y="104834"/>
                    </a:lnTo>
                    <a:lnTo>
                      <a:pt x="54852" y="67294"/>
                    </a:lnTo>
                    <a:lnTo>
                      <a:pt x="61067" y="34290"/>
                    </a:lnTo>
                    <a:lnTo>
                      <a:pt x="61067" y="27432"/>
                    </a:lnTo>
                    <a:lnTo>
                      <a:pt x="61067" y="21336"/>
                    </a:lnTo>
                    <a:lnTo>
                      <a:pt x="61067" y="14478"/>
                    </a:lnTo>
                    <a:lnTo>
                      <a:pt x="60864" y="24062"/>
                    </a:lnTo>
                    <a:lnTo>
                      <a:pt x="60590" y="33432"/>
                    </a:lnTo>
                    <a:lnTo>
                      <a:pt x="71794" y="79248"/>
                    </a:lnTo>
                    <a:lnTo>
                      <a:pt x="85451" y="92202"/>
                    </a:lnTo>
                    <a:lnTo>
                      <a:pt x="90023" y="92964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3" name="Google Shape;2733;p26"/>
              <p:cNvSpPr/>
              <p:nvPr/>
            </p:nvSpPr>
            <p:spPr>
              <a:xfrm>
                <a:off x="5363146" y="2165222"/>
                <a:ext cx="64135" cy="201295"/>
              </a:xfrm>
              <a:custGeom>
                <a:rect b="b" l="l" r="r" t="t"/>
                <a:pathLst>
                  <a:path extrusionOk="0" h="201294" w="64135">
                    <a:moveTo>
                      <a:pt x="56197" y="48387"/>
                    </a:moveTo>
                    <a:lnTo>
                      <a:pt x="46291" y="7239"/>
                    </a:lnTo>
                    <a:lnTo>
                      <a:pt x="36480" y="0"/>
                    </a:lnTo>
                    <a:lnTo>
                      <a:pt x="30753" y="595"/>
                    </a:lnTo>
                    <a:lnTo>
                      <a:pt x="6203" y="37838"/>
                    </a:lnTo>
                    <a:lnTo>
                      <a:pt x="0" y="67437"/>
                    </a:lnTo>
                    <a:lnTo>
                      <a:pt x="714" y="76700"/>
                    </a:lnTo>
                    <a:lnTo>
                      <a:pt x="5143" y="82677"/>
                    </a:lnTo>
                    <a:lnTo>
                      <a:pt x="13465" y="84046"/>
                    </a:lnTo>
                    <a:lnTo>
                      <a:pt x="22002" y="82200"/>
                    </a:lnTo>
                    <a:lnTo>
                      <a:pt x="56864" y="52113"/>
                    </a:lnTo>
                    <a:lnTo>
                      <a:pt x="59245" y="42291"/>
                    </a:lnTo>
                    <a:lnTo>
                      <a:pt x="59245" y="41529"/>
                    </a:lnTo>
                    <a:lnTo>
                      <a:pt x="59364" y="54673"/>
                    </a:lnTo>
                    <a:lnTo>
                      <a:pt x="59626" y="67818"/>
                    </a:lnTo>
                    <a:lnTo>
                      <a:pt x="59888" y="80962"/>
                    </a:lnTo>
                    <a:lnTo>
                      <a:pt x="60007" y="94107"/>
                    </a:lnTo>
                    <a:lnTo>
                      <a:pt x="60376" y="111692"/>
                    </a:lnTo>
                    <a:lnTo>
                      <a:pt x="61245" y="129063"/>
                    </a:lnTo>
                    <a:lnTo>
                      <a:pt x="62257" y="146292"/>
                    </a:lnTo>
                    <a:lnTo>
                      <a:pt x="63055" y="163449"/>
                    </a:lnTo>
                    <a:lnTo>
                      <a:pt x="63174" y="172712"/>
                    </a:lnTo>
                    <a:lnTo>
                      <a:pt x="63436" y="182118"/>
                    </a:lnTo>
                    <a:lnTo>
                      <a:pt x="63698" y="191523"/>
                    </a:lnTo>
                    <a:lnTo>
                      <a:pt x="63817" y="200787"/>
                    </a:lnTo>
                    <a:lnTo>
                      <a:pt x="58245" y="196072"/>
                    </a:lnTo>
                    <a:lnTo>
                      <a:pt x="52959" y="191071"/>
                    </a:lnTo>
                    <a:lnTo>
                      <a:pt x="28194" y="158496"/>
                    </a:lnTo>
                    <a:lnTo>
                      <a:pt x="14287" y="124587"/>
                    </a:lnTo>
                    <a:lnTo>
                      <a:pt x="14287" y="121539"/>
                    </a:lnTo>
                    <a:lnTo>
                      <a:pt x="14287" y="114681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4" name="Google Shape;2734;p26"/>
              <p:cNvSpPr/>
              <p:nvPr/>
            </p:nvSpPr>
            <p:spPr>
              <a:xfrm>
                <a:off x="5448299" y="2176271"/>
                <a:ext cx="58419" cy="91440"/>
              </a:xfrm>
              <a:custGeom>
                <a:rect b="b" l="l" r="r" t="t"/>
                <a:pathLst>
                  <a:path extrusionOk="0" h="91439" w="58420">
                    <a:moveTo>
                      <a:pt x="0" y="23622"/>
                    </a:moveTo>
                    <a:lnTo>
                      <a:pt x="1476" y="13549"/>
                    </a:lnTo>
                    <a:lnTo>
                      <a:pt x="3809" y="7048"/>
                    </a:lnTo>
                    <a:lnTo>
                      <a:pt x="9001" y="3690"/>
                    </a:lnTo>
                    <a:lnTo>
                      <a:pt x="19049" y="3048"/>
                    </a:lnTo>
                    <a:lnTo>
                      <a:pt x="28932" y="5822"/>
                    </a:lnTo>
                    <a:lnTo>
                      <a:pt x="52089" y="41850"/>
                    </a:lnTo>
                    <a:lnTo>
                      <a:pt x="55626" y="79248"/>
                    </a:lnTo>
                    <a:lnTo>
                      <a:pt x="55626" y="86106"/>
                    </a:lnTo>
                    <a:lnTo>
                      <a:pt x="55626" y="87630"/>
                    </a:lnTo>
                    <a:lnTo>
                      <a:pt x="54864" y="91440"/>
                    </a:lnTo>
                    <a:lnTo>
                      <a:pt x="49530" y="87630"/>
                    </a:lnTo>
                    <a:lnTo>
                      <a:pt x="49530" y="83820"/>
                    </a:lnTo>
                    <a:lnTo>
                      <a:pt x="48768" y="75438"/>
                    </a:lnTo>
                    <a:lnTo>
                      <a:pt x="47244" y="64091"/>
                    </a:lnTo>
                    <a:lnTo>
                      <a:pt x="46291" y="52101"/>
                    </a:lnTo>
                    <a:lnTo>
                      <a:pt x="46196" y="39969"/>
                    </a:lnTo>
                    <a:lnTo>
                      <a:pt x="47244" y="28194"/>
                    </a:lnTo>
                    <a:lnTo>
                      <a:pt x="48589" y="20895"/>
                    </a:lnTo>
                    <a:lnTo>
                      <a:pt x="51149" y="13811"/>
                    </a:lnTo>
                    <a:lnTo>
                      <a:pt x="54423" y="6869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5" name="Google Shape;2735;p26"/>
              <p:cNvSpPr/>
              <p:nvPr/>
            </p:nvSpPr>
            <p:spPr>
              <a:xfrm>
                <a:off x="5541263" y="2151125"/>
                <a:ext cx="99060" cy="110489"/>
              </a:xfrm>
              <a:custGeom>
                <a:rect b="b" l="l" r="r" t="t"/>
                <a:pathLst>
                  <a:path extrusionOk="0" h="110489" w="99060">
                    <a:moveTo>
                      <a:pt x="51815" y="51815"/>
                    </a:moveTo>
                    <a:lnTo>
                      <a:pt x="48303" y="41648"/>
                    </a:lnTo>
                    <a:lnTo>
                      <a:pt x="45434" y="31622"/>
                    </a:lnTo>
                    <a:lnTo>
                      <a:pt x="42707" y="21597"/>
                    </a:lnTo>
                    <a:lnTo>
                      <a:pt x="39623" y="11429"/>
                    </a:lnTo>
                    <a:lnTo>
                      <a:pt x="38099" y="8381"/>
                    </a:lnTo>
                    <a:lnTo>
                      <a:pt x="36575" y="0"/>
                    </a:lnTo>
                    <a:lnTo>
                      <a:pt x="31241" y="1523"/>
                    </a:lnTo>
                    <a:lnTo>
                      <a:pt x="25526" y="6512"/>
                    </a:lnTo>
                    <a:lnTo>
                      <a:pt x="20954" y="15716"/>
                    </a:lnTo>
                    <a:lnTo>
                      <a:pt x="17525" y="25634"/>
                    </a:lnTo>
                    <a:lnTo>
                      <a:pt x="15239" y="32765"/>
                    </a:lnTo>
                    <a:lnTo>
                      <a:pt x="9858" y="47196"/>
                    </a:lnTo>
                    <a:lnTo>
                      <a:pt x="5333" y="61912"/>
                    </a:lnTo>
                    <a:lnTo>
                      <a:pt x="1952" y="76914"/>
                    </a:lnTo>
                    <a:lnTo>
                      <a:pt x="0" y="92201"/>
                    </a:lnTo>
                    <a:lnTo>
                      <a:pt x="0" y="100583"/>
                    </a:lnTo>
                    <a:lnTo>
                      <a:pt x="0" y="102869"/>
                    </a:lnTo>
                    <a:lnTo>
                      <a:pt x="0" y="108965"/>
                    </a:lnTo>
                    <a:lnTo>
                      <a:pt x="7786" y="110120"/>
                    </a:lnTo>
                    <a:lnTo>
                      <a:pt x="42005" y="80390"/>
                    </a:lnTo>
                    <a:lnTo>
                      <a:pt x="60578" y="43910"/>
                    </a:lnTo>
                    <a:lnTo>
                      <a:pt x="63222" y="37016"/>
                    </a:lnTo>
                    <a:lnTo>
                      <a:pt x="66293" y="30479"/>
                    </a:lnTo>
                    <a:lnTo>
                      <a:pt x="67055" y="30479"/>
                    </a:lnTo>
                    <a:lnTo>
                      <a:pt x="66567" y="42029"/>
                    </a:lnTo>
                    <a:lnTo>
                      <a:pt x="66008" y="54292"/>
                    </a:lnTo>
                    <a:lnTo>
                      <a:pt x="86713" y="86070"/>
                    </a:lnTo>
                    <a:lnTo>
                      <a:pt x="92963" y="85343"/>
                    </a:lnTo>
                    <a:lnTo>
                      <a:pt x="95249" y="84581"/>
                    </a:lnTo>
                    <a:lnTo>
                      <a:pt x="96773" y="83057"/>
                    </a:lnTo>
                    <a:lnTo>
                      <a:pt x="99059" y="82295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6" name="Google Shape;2736;p26"/>
              <p:cNvSpPr/>
              <p:nvPr/>
            </p:nvSpPr>
            <p:spPr>
              <a:xfrm>
                <a:off x="5647943" y="2153411"/>
                <a:ext cx="74930" cy="97790"/>
              </a:xfrm>
              <a:custGeom>
                <a:rect b="b" l="l" r="r" t="t"/>
                <a:pathLst>
                  <a:path extrusionOk="0" h="97789" w="74929">
                    <a:moveTo>
                      <a:pt x="6858" y="24384"/>
                    </a:moveTo>
                    <a:lnTo>
                      <a:pt x="4857" y="37861"/>
                    </a:lnTo>
                    <a:lnTo>
                      <a:pt x="3429" y="51054"/>
                    </a:lnTo>
                    <a:lnTo>
                      <a:pt x="2571" y="64246"/>
                    </a:lnTo>
                    <a:lnTo>
                      <a:pt x="2286" y="77724"/>
                    </a:lnTo>
                    <a:lnTo>
                      <a:pt x="2286" y="85344"/>
                    </a:lnTo>
                    <a:lnTo>
                      <a:pt x="0" y="92202"/>
                    </a:lnTo>
                    <a:lnTo>
                      <a:pt x="6096" y="97536"/>
                    </a:lnTo>
                    <a:lnTo>
                      <a:pt x="6858" y="97536"/>
                    </a:lnTo>
                    <a:lnTo>
                      <a:pt x="7620" y="97536"/>
                    </a:lnTo>
                    <a:lnTo>
                      <a:pt x="8382" y="97536"/>
                    </a:lnTo>
                    <a:lnTo>
                      <a:pt x="11775" y="91011"/>
                    </a:lnTo>
                    <a:lnTo>
                      <a:pt x="13239" y="84772"/>
                    </a:lnTo>
                    <a:lnTo>
                      <a:pt x="13418" y="78247"/>
                    </a:lnTo>
                    <a:lnTo>
                      <a:pt x="12954" y="70866"/>
                    </a:lnTo>
                    <a:lnTo>
                      <a:pt x="12858" y="59436"/>
                    </a:lnTo>
                    <a:lnTo>
                      <a:pt x="15382" y="17037"/>
                    </a:lnTo>
                    <a:lnTo>
                      <a:pt x="31242" y="0"/>
                    </a:lnTo>
                    <a:lnTo>
                      <a:pt x="39707" y="23"/>
                    </a:lnTo>
                    <a:lnTo>
                      <a:pt x="67913" y="36480"/>
                    </a:lnTo>
                    <a:lnTo>
                      <a:pt x="70866" y="59436"/>
                    </a:lnTo>
                    <a:lnTo>
                      <a:pt x="70342" y="66805"/>
                    </a:lnTo>
                    <a:lnTo>
                      <a:pt x="69532" y="76104"/>
                    </a:lnTo>
                    <a:lnTo>
                      <a:pt x="69580" y="85260"/>
                    </a:lnTo>
                    <a:lnTo>
                      <a:pt x="71628" y="92202"/>
                    </a:lnTo>
                    <a:lnTo>
                      <a:pt x="72390" y="92964"/>
                    </a:lnTo>
                    <a:lnTo>
                      <a:pt x="73914" y="93726"/>
                    </a:lnTo>
                    <a:lnTo>
                      <a:pt x="74676" y="94488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37" name="Google Shape;2737;p26"/>
              <p:cNvSpPr/>
              <p:nvPr/>
            </p:nvSpPr>
            <p:spPr>
              <a:xfrm>
                <a:off x="5742431" y="2151816"/>
                <a:ext cx="69850" cy="210185"/>
              </a:xfrm>
              <a:custGeom>
                <a:rect b="b" l="l" r="r" t="t"/>
                <a:pathLst>
                  <a:path extrusionOk="0" h="210185" w="69850">
                    <a:moveTo>
                      <a:pt x="51815" y="16073"/>
                    </a:moveTo>
                    <a:lnTo>
                      <a:pt x="50053" y="10906"/>
                    </a:lnTo>
                    <a:lnTo>
                      <a:pt x="46862" y="4452"/>
                    </a:lnTo>
                    <a:lnTo>
                      <a:pt x="41957" y="0"/>
                    </a:lnTo>
                    <a:lnTo>
                      <a:pt x="35051" y="833"/>
                    </a:lnTo>
                    <a:lnTo>
                      <a:pt x="13715" y="35885"/>
                    </a:lnTo>
                    <a:lnTo>
                      <a:pt x="10382" y="54173"/>
                    </a:lnTo>
                    <a:lnTo>
                      <a:pt x="11680" y="63531"/>
                    </a:lnTo>
                    <a:lnTo>
                      <a:pt x="16763" y="70175"/>
                    </a:lnTo>
                    <a:lnTo>
                      <a:pt x="25122" y="72901"/>
                    </a:lnTo>
                    <a:lnTo>
                      <a:pt x="34480" y="72556"/>
                    </a:lnTo>
                    <a:lnTo>
                      <a:pt x="65948" y="47827"/>
                    </a:lnTo>
                    <a:lnTo>
                      <a:pt x="69341" y="32837"/>
                    </a:lnTo>
                    <a:lnTo>
                      <a:pt x="68579" y="25979"/>
                    </a:lnTo>
                    <a:lnTo>
                      <a:pt x="68579" y="19121"/>
                    </a:lnTo>
                    <a:lnTo>
                      <a:pt x="67055" y="24455"/>
                    </a:lnTo>
                    <a:lnTo>
                      <a:pt x="65531" y="32837"/>
                    </a:lnTo>
                    <a:lnTo>
                      <a:pt x="65531" y="39695"/>
                    </a:lnTo>
                    <a:lnTo>
                      <a:pt x="64519" y="58554"/>
                    </a:lnTo>
                    <a:lnTo>
                      <a:pt x="63722" y="77414"/>
                    </a:lnTo>
                    <a:lnTo>
                      <a:pt x="63067" y="96273"/>
                    </a:lnTo>
                    <a:lnTo>
                      <a:pt x="62483" y="115133"/>
                    </a:lnTo>
                    <a:lnTo>
                      <a:pt x="61912" y="133873"/>
                    </a:lnTo>
                    <a:lnTo>
                      <a:pt x="61340" y="152471"/>
                    </a:lnTo>
                    <a:lnTo>
                      <a:pt x="60769" y="171069"/>
                    </a:lnTo>
                    <a:lnTo>
                      <a:pt x="60197" y="189809"/>
                    </a:lnTo>
                    <a:lnTo>
                      <a:pt x="60197" y="193619"/>
                    </a:lnTo>
                    <a:lnTo>
                      <a:pt x="62483" y="209621"/>
                    </a:lnTo>
                    <a:lnTo>
                      <a:pt x="54101" y="209621"/>
                    </a:lnTo>
                    <a:lnTo>
                      <a:pt x="19300" y="181856"/>
                    </a:lnTo>
                    <a:lnTo>
                      <a:pt x="761" y="153995"/>
                    </a:lnTo>
                    <a:lnTo>
                      <a:pt x="761" y="150947"/>
                    </a:lnTo>
                    <a:lnTo>
                      <a:pt x="0" y="147137"/>
                    </a:lnTo>
                    <a:lnTo>
                      <a:pt x="0" y="143327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738" name="Google Shape;273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74994" y="2163983"/>
              <a:ext cx="97753" cy="1220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9" name="Google Shape;2739;p26"/>
            <p:cNvGrpSpPr/>
            <p:nvPr/>
          </p:nvGrpSpPr>
          <p:grpSpPr>
            <a:xfrm>
              <a:off x="6188938" y="2035276"/>
              <a:ext cx="963193" cy="252272"/>
              <a:chOff x="6188938" y="2035276"/>
              <a:chExt cx="963193" cy="252272"/>
            </a:xfrm>
          </p:grpSpPr>
          <p:pic>
            <p:nvPicPr>
              <p:cNvPr id="2740" name="Google Shape;2740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188938" y="2069566"/>
                <a:ext cx="329996" cy="1753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1" name="Google Shape;2741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544792" y="2035276"/>
                <a:ext cx="284251" cy="2522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2" name="Google Shape;2742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855593" y="2050707"/>
                <a:ext cx="241700" cy="146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3" name="Google Shape;2743;p26"/>
              <p:cNvSpPr/>
              <p:nvPr/>
            </p:nvSpPr>
            <p:spPr>
              <a:xfrm>
                <a:off x="7129271" y="212521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744" name="Google Shape;2744;p26"/>
            <p:cNvSpPr/>
            <p:nvPr/>
          </p:nvSpPr>
          <p:spPr>
            <a:xfrm>
              <a:off x="3938778" y="2384298"/>
              <a:ext cx="3205480" cy="83820"/>
            </a:xfrm>
            <a:custGeom>
              <a:rect b="b" l="l" r="r" t="t"/>
              <a:pathLst>
                <a:path extrusionOk="0" h="83819" w="3205479">
                  <a:moveTo>
                    <a:pt x="0" y="83820"/>
                  </a:moveTo>
                  <a:lnTo>
                    <a:pt x="26741" y="82617"/>
                  </a:lnTo>
                  <a:lnTo>
                    <a:pt x="53339" y="82200"/>
                  </a:lnTo>
                  <a:lnTo>
                    <a:pt x="79938" y="82212"/>
                  </a:lnTo>
                  <a:lnTo>
                    <a:pt x="106680" y="82296"/>
                  </a:lnTo>
                  <a:lnTo>
                    <a:pt x="140981" y="82415"/>
                  </a:lnTo>
                  <a:lnTo>
                    <a:pt x="175355" y="82677"/>
                  </a:lnTo>
                  <a:lnTo>
                    <a:pt x="209871" y="82938"/>
                  </a:lnTo>
                  <a:lnTo>
                    <a:pt x="286773" y="82915"/>
                  </a:lnTo>
                  <a:lnTo>
                    <a:pt x="328803" y="82486"/>
                  </a:lnTo>
                  <a:lnTo>
                    <a:pt x="370832" y="81772"/>
                  </a:lnTo>
                  <a:lnTo>
                    <a:pt x="413004" y="80772"/>
                  </a:lnTo>
                  <a:lnTo>
                    <a:pt x="466725" y="79938"/>
                  </a:lnTo>
                  <a:lnTo>
                    <a:pt x="520445" y="78676"/>
                  </a:lnTo>
                  <a:lnTo>
                    <a:pt x="574166" y="77128"/>
                  </a:lnTo>
                  <a:lnTo>
                    <a:pt x="627888" y="75438"/>
                  </a:lnTo>
                  <a:lnTo>
                    <a:pt x="677350" y="74066"/>
                  </a:lnTo>
                  <a:lnTo>
                    <a:pt x="726960" y="72694"/>
                  </a:lnTo>
                  <a:lnTo>
                    <a:pt x="776679" y="71323"/>
                  </a:lnTo>
                  <a:lnTo>
                    <a:pt x="826471" y="69951"/>
                  </a:lnTo>
                  <a:lnTo>
                    <a:pt x="876300" y="68580"/>
                  </a:lnTo>
                  <a:lnTo>
                    <a:pt x="927791" y="67937"/>
                  </a:lnTo>
                  <a:lnTo>
                    <a:pt x="979367" y="67507"/>
                  </a:lnTo>
                  <a:lnTo>
                    <a:pt x="1030986" y="67246"/>
                  </a:lnTo>
                  <a:lnTo>
                    <a:pt x="1082604" y="67112"/>
                  </a:lnTo>
                  <a:lnTo>
                    <a:pt x="1134180" y="67063"/>
                  </a:lnTo>
                  <a:lnTo>
                    <a:pt x="1185672" y="67056"/>
                  </a:lnTo>
                  <a:lnTo>
                    <a:pt x="1237923" y="66869"/>
                  </a:lnTo>
                  <a:lnTo>
                    <a:pt x="1290174" y="66309"/>
                  </a:lnTo>
                  <a:lnTo>
                    <a:pt x="1342426" y="65376"/>
                  </a:lnTo>
                  <a:lnTo>
                    <a:pt x="1394677" y="64070"/>
                  </a:lnTo>
                  <a:lnTo>
                    <a:pt x="1446929" y="62390"/>
                  </a:lnTo>
                  <a:lnTo>
                    <a:pt x="1499180" y="60337"/>
                  </a:lnTo>
                  <a:lnTo>
                    <a:pt x="1551432" y="57912"/>
                  </a:lnTo>
                  <a:lnTo>
                    <a:pt x="1603546" y="55705"/>
                  </a:lnTo>
                  <a:lnTo>
                    <a:pt x="1655624" y="53608"/>
                  </a:lnTo>
                  <a:lnTo>
                    <a:pt x="1707629" y="51547"/>
                  </a:lnTo>
                  <a:lnTo>
                    <a:pt x="1759525" y="49450"/>
                  </a:lnTo>
                  <a:lnTo>
                    <a:pt x="1811274" y="47243"/>
                  </a:lnTo>
                  <a:lnTo>
                    <a:pt x="1863394" y="44957"/>
                  </a:lnTo>
                  <a:lnTo>
                    <a:pt x="1915515" y="42671"/>
                  </a:lnTo>
                  <a:lnTo>
                    <a:pt x="1967636" y="40385"/>
                  </a:lnTo>
                  <a:lnTo>
                    <a:pt x="2019757" y="38099"/>
                  </a:lnTo>
                  <a:lnTo>
                    <a:pt x="2071877" y="35813"/>
                  </a:lnTo>
                  <a:lnTo>
                    <a:pt x="2122170" y="33692"/>
                  </a:lnTo>
                  <a:lnTo>
                    <a:pt x="2172462" y="31827"/>
                  </a:lnTo>
                  <a:lnTo>
                    <a:pt x="2222754" y="30108"/>
                  </a:lnTo>
                  <a:lnTo>
                    <a:pt x="2273046" y="28425"/>
                  </a:lnTo>
                  <a:lnTo>
                    <a:pt x="2323338" y="26669"/>
                  </a:lnTo>
                  <a:lnTo>
                    <a:pt x="2371715" y="25298"/>
                  </a:lnTo>
                  <a:lnTo>
                    <a:pt x="2419947" y="23926"/>
                  </a:lnTo>
                  <a:lnTo>
                    <a:pt x="2468069" y="22555"/>
                  </a:lnTo>
                  <a:lnTo>
                    <a:pt x="2516117" y="21183"/>
                  </a:lnTo>
                  <a:lnTo>
                    <a:pt x="2564130" y="19811"/>
                  </a:lnTo>
                  <a:lnTo>
                    <a:pt x="2620827" y="18097"/>
                  </a:lnTo>
                  <a:lnTo>
                    <a:pt x="2677668" y="16382"/>
                  </a:lnTo>
                  <a:lnTo>
                    <a:pt x="2734508" y="14668"/>
                  </a:lnTo>
                  <a:lnTo>
                    <a:pt x="2791206" y="12953"/>
                  </a:lnTo>
                  <a:lnTo>
                    <a:pt x="2841509" y="11370"/>
                  </a:lnTo>
                  <a:lnTo>
                    <a:pt x="2891885" y="10001"/>
                  </a:lnTo>
                  <a:lnTo>
                    <a:pt x="2942403" y="8774"/>
                  </a:lnTo>
                  <a:lnTo>
                    <a:pt x="2993136" y="7619"/>
                  </a:lnTo>
                  <a:lnTo>
                    <a:pt x="3031998" y="6357"/>
                  </a:lnTo>
                  <a:lnTo>
                    <a:pt x="3070860" y="4952"/>
                  </a:lnTo>
                  <a:lnTo>
                    <a:pt x="3109722" y="3548"/>
                  </a:lnTo>
                  <a:lnTo>
                    <a:pt x="3148584" y="2285"/>
                  </a:lnTo>
                  <a:lnTo>
                    <a:pt x="3162752" y="1714"/>
                  </a:lnTo>
                  <a:lnTo>
                    <a:pt x="3176778" y="1142"/>
                  </a:lnTo>
                  <a:lnTo>
                    <a:pt x="3190803" y="571"/>
                  </a:lnTo>
                  <a:lnTo>
                    <a:pt x="3204972" y="0"/>
                  </a:lnTo>
                  <a:lnTo>
                    <a:pt x="3199638" y="761"/>
                  </a:lnTo>
                  <a:lnTo>
                    <a:pt x="3194304" y="761"/>
                  </a:lnTo>
                  <a:lnTo>
                    <a:pt x="3188208" y="1523"/>
                  </a:lnTo>
                </a:path>
              </a:pathLst>
            </a:custGeom>
            <a:noFill/>
            <a:ln cap="flat" cmpd="sng" w="22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45" name="Google Shape;2745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68926" y="2938401"/>
              <a:ext cx="126542" cy="1942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6" name="Google Shape;2746;p26"/>
            <p:cNvGrpSpPr/>
            <p:nvPr/>
          </p:nvGrpSpPr>
          <p:grpSpPr>
            <a:xfrm>
              <a:off x="4747996" y="2791206"/>
              <a:ext cx="461798" cy="338201"/>
              <a:chOff x="4747996" y="2791206"/>
              <a:chExt cx="461798" cy="338201"/>
            </a:xfrm>
          </p:grpSpPr>
          <p:pic>
            <p:nvPicPr>
              <p:cNvPr id="2747" name="Google Shape;2747;p2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747996" y="2893598"/>
                <a:ext cx="102920" cy="1993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8" name="Google Shape;2748;p26"/>
              <p:cNvSpPr/>
              <p:nvPr/>
            </p:nvSpPr>
            <p:spPr>
              <a:xfrm>
                <a:off x="4886706" y="2896362"/>
                <a:ext cx="36195" cy="233045"/>
              </a:xfrm>
              <a:custGeom>
                <a:rect b="b" l="l" r="r" t="t"/>
                <a:pathLst>
                  <a:path extrusionOk="0" h="233044" w="36195">
                    <a:moveTo>
                      <a:pt x="15239" y="0"/>
                    </a:moveTo>
                    <a:lnTo>
                      <a:pt x="8191" y="37814"/>
                    </a:lnTo>
                    <a:lnTo>
                      <a:pt x="4571" y="76200"/>
                    </a:lnTo>
                    <a:lnTo>
                      <a:pt x="1428" y="126111"/>
                    </a:lnTo>
                    <a:lnTo>
                      <a:pt x="0" y="176022"/>
                    </a:lnTo>
                    <a:lnTo>
                      <a:pt x="35" y="189071"/>
                    </a:lnTo>
                    <a:lnTo>
                      <a:pt x="285" y="203835"/>
                    </a:lnTo>
                    <a:lnTo>
                      <a:pt x="2678" y="218027"/>
                    </a:lnTo>
                    <a:lnTo>
                      <a:pt x="9143" y="229361"/>
                    </a:lnTo>
                    <a:lnTo>
                      <a:pt x="16954" y="232850"/>
                    </a:lnTo>
                    <a:lnTo>
                      <a:pt x="24193" y="230409"/>
                    </a:lnTo>
                    <a:lnTo>
                      <a:pt x="30575" y="224968"/>
                    </a:lnTo>
                    <a:lnTo>
                      <a:pt x="35813" y="21945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749" name="Google Shape;2749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946116" y="2825470"/>
                <a:ext cx="160832" cy="2240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0" name="Google Shape;2750;p26"/>
              <p:cNvSpPr/>
              <p:nvPr/>
            </p:nvSpPr>
            <p:spPr>
              <a:xfrm>
                <a:off x="5122164" y="2791206"/>
                <a:ext cx="87630" cy="268605"/>
              </a:xfrm>
              <a:custGeom>
                <a:rect b="b" l="l" r="r" t="t"/>
                <a:pathLst>
                  <a:path extrusionOk="0" h="268605" w="87629">
                    <a:moveTo>
                      <a:pt x="0" y="0"/>
                    </a:moveTo>
                    <a:lnTo>
                      <a:pt x="29896" y="35254"/>
                    </a:lnTo>
                    <a:lnTo>
                      <a:pt x="59055" y="82295"/>
                    </a:lnTo>
                    <a:lnTo>
                      <a:pt x="74676" y="118871"/>
                    </a:lnTo>
                    <a:lnTo>
                      <a:pt x="86570" y="174700"/>
                    </a:lnTo>
                    <a:lnTo>
                      <a:pt x="87630" y="194310"/>
                    </a:lnTo>
                    <a:lnTo>
                      <a:pt x="87260" y="208323"/>
                    </a:lnTo>
                    <a:lnTo>
                      <a:pt x="77724" y="247650"/>
                    </a:lnTo>
                    <a:lnTo>
                      <a:pt x="56388" y="268224"/>
                    </a:lnTo>
                    <a:lnTo>
                      <a:pt x="55626" y="267462"/>
                    </a:lnTo>
                    <a:lnTo>
                      <a:pt x="54864" y="265938"/>
                    </a:lnTo>
                    <a:lnTo>
                      <a:pt x="54864" y="26517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751" name="Google Shape;2751;p26"/>
            <p:cNvGrpSpPr/>
            <p:nvPr/>
          </p:nvGrpSpPr>
          <p:grpSpPr>
            <a:xfrm>
              <a:off x="5444490" y="2935224"/>
              <a:ext cx="86233" cy="83946"/>
              <a:chOff x="5444490" y="2935224"/>
              <a:chExt cx="86233" cy="83946"/>
            </a:xfrm>
          </p:grpSpPr>
          <p:sp>
            <p:nvSpPr>
              <p:cNvPr id="2752" name="Google Shape;2752;p26"/>
              <p:cNvSpPr/>
              <p:nvPr/>
            </p:nvSpPr>
            <p:spPr>
              <a:xfrm>
                <a:off x="5444490" y="2935224"/>
                <a:ext cx="63500" cy="2540"/>
              </a:xfrm>
              <a:custGeom>
                <a:rect b="b" l="l" r="r" t="t"/>
                <a:pathLst>
                  <a:path extrusionOk="0" h="2539" w="63500">
                    <a:moveTo>
                      <a:pt x="0" y="0"/>
                    </a:moveTo>
                    <a:lnTo>
                      <a:pt x="10167" y="440"/>
                    </a:lnTo>
                    <a:lnTo>
                      <a:pt x="20193" y="666"/>
                    </a:lnTo>
                    <a:lnTo>
                      <a:pt x="30218" y="750"/>
                    </a:lnTo>
                    <a:lnTo>
                      <a:pt x="40386" y="761"/>
                    </a:lnTo>
                    <a:lnTo>
                      <a:pt x="48006" y="761"/>
                    </a:lnTo>
                    <a:lnTo>
                      <a:pt x="56388" y="0"/>
                    </a:lnTo>
                    <a:lnTo>
                      <a:pt x="63246" y="2285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53" name="Google Shape;2753;p26"/>
              <p:cNvSpPr/>
              <p:nvPr/>
            </p:nvSpPr>
            <p:spPr>
              <a:xfrm>
                <a:off x="5451348" y="3004566"/>
                <a:ext cx="79375" cy="14604"/>
              </a:xfrm>
              <a:custGeom>
                <a:rect b="b" l="l" r="r" t="t"/>
                <a:pathLst>
                  <a:path extrusionOk="0" h="14605" w="79375">
                    <a:moveTo>
                      <a:pt x="0" y="12953"/>
                    </a:moveTo>
                    <a:lnTo>
                      <a:pt x="10953" y="14108"/>
                    </a:lnTo>
                    <a:lnTo>
                      <a:pt x="21335" y="14192"/>
                    </a:lnTo>
                    <a:lnTo>
                      <a:pt x="31718" y="13275"/>
                    </a:lnTo>
                    <a:lnTo>
                      <a:pt x="42672" y="11429"/>
                    </a:lnTo>
                    <a:lnTo>
                      <a:pt x="51030" y="9465"/>
                    </a:lnTo>
                    <a:lnTo>
                      <a:pt x="59816" y="7715"/>
                    </a:lnTo>
                    <a:lnTo>
                      <a:pt x="68603" y="5536"/>
                    </a:lnTo>
                    <a:lnTo>
                      <a:pt x="76962" y="2285"/>
                    </a:lnTo>
                    <a:lnTo>
                      <a:pt x="77724" y="1523"/>
                    </a:lnTo>
                    <a:lnTo>
                      <a:pt x="78486" y="761"/>
                    </a:lnTo>
                    <a:lnTo>
                      <a:pt x="79248" y="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754" name="Google Shape;2754;p26"/>
            <p:cNvSpPr/>
            <p:nvPr/>
          </p:nvSpPr>
          <p:spPr>
            <a:xfrm>
              <a:off x="5798820" y="2919222"/>
              <a:ext cx="75565" cy="9525"/>
            </a:xfrm>
            <a:custGeom>
              <a:rect b="b" l="l" r="r" t="t"/>
              <a:pathLst>
                <a:path extrusionOk="0" h="9525" w="75564">
                  <a:moveTo>
                    <a:pt x="0" y="9144"/>
                  </a:moveTo>
                  <a:lnTo>
                    <a:pt x="10501" y="8512"/>
                  </a:lnTo>
                  <a:lnTo>
                    <a:pt x="20574" y="6953"/>
                  </a:lnTo>
                  <a:lnTo>
                    <a:pt x="30646" y="4964"/>
                  </a:lnTo>
                  <a:lnTo>
                    <a:pt x="41148" y="3048"/>
                  </a:lnTo>
                  <a:lnTo>
                    <a:pt x="47886" y="1607"/>
                  </a:lnTo>
                  <a:lnTo>
                    <a:pt x="54483" y="666"/>
                  </a:lnTo>
                  <a:lnTo>
                    <a:pt x="61079" y="154"/>
                  </a:lnTo>
                  <a:lnTo>
                    <a:pt x="67818" y="0"/>
                  </a:lnTo>
                  <a:lnTo>
                    <a:pt x="69342" y="0"/>
                  </a:lnTo>
                  <a:lnTo>
                    <a:pt x="75438" y="0"/>
                  </a:lnTo>
                  <a:lnTo>
                    <a:pt x="67056" y="0"/>
                  </a:lnTo>
                </a:path>
              </a:pathLst>
            </a:custGeom>
            <a:noFill/>
            <a:ln cap="flat" cmpd="sng" w="22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55" name="Google Shape;2755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80912" y="2815195"/>
              <a:ext cx="157784" cy="216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6" name="Google Shape;2756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529457" y="2808706"/>
              <a:ext cx="83716" cy="201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7" name="Google Shape;2757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355816" y="2836900"/>
              <a:ext cx="127304" cy="147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58" name="Google Shape;2758;p26"/>
            <p:cNvGrpSpPr/>
            <p:nvPr/>
          </p:nvGrpSpPr>
          <p:grpSpPr>
            <a:xfrm>
              <a:off x="6644783" y="2708884"/>
              <a:ext cx="242197" cy="300127"/>
              <a:chOff x="6644783" y="2708884"/>
              <a:chExt cx="242197" cy="300127"/>
            </a:xfrm>
          </p:grpSpPr>
          <p:sp>
            <p:nvSpPr>
              <p:cNvPr id="2759" name="Google Shape;2759;p26"/>
              <p:cNvSpPr/>
              <p:nvPr/>
            </p:nvSpPr>
            <p:spPr>
              <a:xfrm>
                <a:off x="6644783" y="2775966"/>
                <a:ext cx="62865" cy="233045"/>
              </a:xfrm>
              <a:custGeom>
                <a:rect b="b" l="l" r="r" t="t"/>
                <a:pathLst>
                  <a:path extrusionOk="0" h="233044" w="62865">
                    <a:moveTo>
                      <a:pt x="46339" y="0"/>
                    </a:moveTo>
                    <a:lnTo>
                      <a:pt x="15859" y="38862"/>
                    </a:lnTo>
                    <a:lnTo>
                      <a:pt x="6381" y="76104"/>
                    </a:lnTo>
                    <a:lnTo>
                      <a:pt x="619" y="115633"/>
                    </a:lnTo>
                    <a:lnTo>
                      <a:pt x="0" y="155448"/>
                    </a:lnTo>
                    <a:lnTo>
                      <a:pt x="5953" y="193548"/>
                    </a:lnTo>
                    <a:lnTo>
                      <a:pt x="29575" y="230886"/>
                    </a:lnTo>
                    <a:lnTo>
                      <a:pt x="39409" y="232600"/>
                    </a:lnTo>
                    <a:lnTo>
                      <a:pt x="47672" y="229743"/>
                    </a:lnTo>
                    <a:lnTo>
                      <a:pt x="55078" y="224028"/>
                    </a:lnTo>
                    <a:lnTo>
                      <a:pt x="62341" y="21717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760" name="Google Shape;2760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727672" y="2708884"/>
                <a:ext cx="159308" cy="20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61" name="Google Shape;2761;p26"/>
            <p:cNvSpPr/>
            <p:nvPr/>
          </p:nvSpPr>
          <p:spPr>
            <a:xfrm>
              <a:off x="6943343" y="2669285"/>
              <a:ext cx="63500" cy="248920"/>
            </a:xfrm>
            <a:custGeom>
              <a:rect b="b" l="l" r="r" t="t"/>
              <a:pathLst>
                <a:path extrusionOk="0" h="248919" w="63500">
                  <a:moveTo>
                    <a:pt x="0" y="0"/>
                  </a:moveTo>
                  <a:lnTo>
                    <a:pt x="7346" y="11525"/>
                  </a:lnTo>
                  <a:lnTo>
                    <a:pt x="15335" y="22479"/>
                  </a:lnTo>
                  <a:lnTo>
                    <a:pt x="23467" y="33432"/>
                  </a:lnTo>
                  <a:lnTo>
                    <a:pt x="31242" y="44957"/>
                  </a:lnTo>
                  <a:lnTo>
                    <a:pt x="46624" y="75187"/>
                  </a:lnTo>
                  <a:lnTo>
                    <a:pt x="57721" y="107918"/>
                  </a:lnTo>
                  <a:lnTo>
                    <a:pt x="63388" y="141934"/>
                  </a:lnTo>
                  <a:lnTo>
                    <a:pt x="62484" y="176021"/>
                  </a:lnTo>
                  <a:lnTo>
                    <a:pt x="46946" y="216848"/>
                  </a:lnTo>
                  <a:lnTo>
                    <a:pt x="16002" y="246888"/>
                  </a:lnTo>
                  <a:lnTo>
                    <a:pt x="9906" y="248411"/>
                  </a:lnTo>
                  <a:lnTo>
                    <a:pt x="12192" y="244602"/>
                  </a:lnTo>
                  <a:lnTo>
                    <a:pt x="11430" y="240792"/>
                  </a:lnTo>
                </a:path>
              </a:pathLst>
            </a:custGeom>
            <a:noFill/>
            <a:ln cap="flat" cmpd="sng" w="229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2" name="Google Shape;2762;p26"/>
            <p:cNvSpPr/>
            <p:nvPr/>
          </p:nvSpPr>
          <p:spPr>
            <a:xfrm>
              <a:off x="3247644" y="3885438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6857" y="3810"/>
                  </a:moveTo>
                  <a:lnTo>
                    <a:pt x="10667" y="3048"/>
                  </a:lnTo>
                  <a:lnTo>
                    <a:pt x="14477" y="2286"/>
                  </a:lnTo>
                  <a:lnTo>
                    <a:pt x="18287" y="1524"/>
                  </a:lnTo>
                  <a:lnTo>
                    <a:pt x="20573" y="6858"/>
                  </a:lnTo>
                  <a:lnTo>
                    <a:pt x="21335" y="12192"/>
                  </a:lnTo>
                  <a:lnTo>
                    <a:pt x="21335" y="18288"/>
                  </a:lnTo>
                  <a:lnTo>
                    <a:pt x="20573" y="23622"/>
                  </a:lnTo>
                  <a:lnTo>
                    <a:pt x="16763" y="28194"/>
                  </a:lnTo>
                  <a:lnTo>
                    <a:pt x="11429" y="29718"/>
                  </a:lnTo>
                  <a:lnTo>
                    <a:pt x="6095" y="31242"/>
                  </a:lnTo>
                  <a:lnTo>
                    <a:pt x="3047" y="28194"/>
                  </a:lnTo>
                  <a:lnTo>
                    <a:pt x="1523" y="23622"/>
                  </a:lnTo>
                  <a:lnTo>
                    <a:pt x="761" y="19812"/>
                  </a:lnTo>
                  <a:lnTo>
                    <a:pt x="0" y="8382"/>
                  </a:lnTo>
                  <a:lnTo>
                    <a:pt x="1523" y="4572"/>
                  </a:lnTo>
                  <a:lnTo>
                    <a:pt x="4571" y="762"/>
                  </a:lnTo>
                  <a:lnTo>
                    <a:pt x="10667" y="0"/>
                  </a:lnTo>
                  <a:lnTo>
                    <a:pt x="15239" y="762"/>
                  </a:lnTo>
                  <a:lnTo>
                    <a:pt x="19811" y="1524"/>
                  </a:lnTo>
                  <a:lnTo>
                    <a:pt x="22859" y="5334"/>
                  </a:lnTo>
                  <a:lnTo>
                    <a:pt x="24383" y="9906"/>
                  </a:lnTo>
                  <a:lnTo>
                    <a:pt x="24383" y="12192"/>
                  </a:lnTo>
                  <a:lnTo>
                    <a:pt x="25145" y="12192"/>
                  </a:lnTo>
                  <a:lnTo>
                    <a:pt x="24383" y="13716"/>
                  </a:lnTo>
                  <a:lnTo>
                    <a:pt x="21335" y="15240"/>
                  </a:lnTo>
                  <a:lnTo>
                    <a:pt x="18287" y="16764"/>
                  </a:lnTo>
                  <a:lnTo>
                    <a:pt x="13715" y="16764"/>
                  </a:lnTo>
                  <a:lnTo>
                    <a:pt x="6857" y="16764"/>
                  </a:lnTo>
                  <a:lnTo>
                    <a:pt x="8381" y="17526"/>
                  </a:lnTo>
                  <a:lnTo>
                    <a:pt x="6095" y="1219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63" name="Google Shape;2763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603472" y="3810736"/>
              <a:ext cx="301040" cy="180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4" name="Google Shape;2764;p2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090461" y="3803878"/>
              <a:ext cx="447273" cy="1859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5" name="Google Shape;2765;p26"/>
            <p:cNvGrpSpPr/>
            <p:nvPr/>
          </p:nvGrpSpPr>
          <p:grpSpPr>
            <a:xfrm>
              <a:off x="4868392" y="3752824"/>
              <a:ext cx="660704" cy="199694"/>
              <a:chOff x="4868392" y="3752824"/>
              <a:chExt cx="660704" cy="199694"/>
            </a:xfrm>
          </p:grpSpPr>
          <p:pic>
            <p:nvPicPr>
              <p:cNvPr id="2766" name="Google Shape;2766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868392" y="3825976"/>
                <a:ext cx="246176" cy="1265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67" name="Google Shape;2767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151856" y="3752824"/>
                <a:ext cx="377240" cy="1775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68" name="Google Shape;2768;p2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800032" y="3708783"/>
              <a:ext cx="160547" cy="222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9" name="Google Shape;2769;p26"/>
            <p:cNvGrpSpPr/>
            <p:nvPr/>
          </p:nvGrpSpPr>
          <p:grpSpPr>
            <a:xfrm>
              <a:off x="6208775" y="3688842"/>
              <a:ext cx="550189" cy="217956"/>
              <a:chOff x="6208775" y="3688842"/>
              <a:chExt cx="550189" cy="217956"/>
            </a:xfrm>
          </p:grpSpPr>
          <p:sp>
            <p:nvSpPr>
              <p:cNvPr id="2770" name="Google Shape;2770;p26"/>
              <p:cNvSpPr/>
              <p:nvPr/>
            </p:nvSpPr>
            <p:spPr>
              <a:xfrm>
                <a:off x="6208775" y="3730847"/>
                <a:ext cx="74930" cy="121285"/>
              </a:xfrm>
              <a:custGeom>
                <a:rect b="b" l="l" r="r" t="t"/>
                <a:pathLst>
                  <a:path extrusionOk="0" h="121285" w="74929">
                    <a:moveTo>
                      <a:pt x="32003" y="6000"/>
                    </a:moveTo>
                    <a:lnTo>
                      <a:pt x="25646" y="2762"/>
                    </a:lnTo>
                    <a:lnTo>
                      <a:pt x="19430" y="95"/>
                    </a:lnTo>
                    <a:lnTo>
                      <a:pt x="13787" y="0"/>
                    </a:lnTo>
                    <a:lnTo>
                      <a:pt x="9143" y="4476"/>
                    </a:lnTo>
                    <a:lnTo>
                      <a:pt x="5512" y="14358"/>
                    </a:lnTo>
                    <a:lnTo>
                      <a:pt x="3524" y="25241"/>
                    </a:lnTo>
                    <a:lnTo>
                      <a:pt x="2821" y="36409"/>
                    </a:lnTo>
                    <a:lnTo>
                      <a:pt x="3047" y="47148"/>
                    </a:lnTo>
                    <a:lnTo>
                      <a:pt x="31241" y="82200"/>
                    </a:lnTo>
                    <a:lnTo>
                      <a:pt x="61674" y="88737"/>
                    </a:lnTo>
                    <a:lnTo>
                      <a:pt x="71627" y="91344"/>
                    </a:lnTo>
                    <a:lnTo>
                      <a:pt x="72389" y="92868"/>
                    </a:lnTo>
                    <a:lnTo>
                      <a:pt x="73151" y="93630"/>
                    </a:lnTo>
                    <a:lnTo>
                      <a:pt x="74675" y="94392"/>
                    </a:lnTo>
                    <a:lnTo>
                      <a:pt x="70865" y="100214"/>
                    </a:lnTo>
                    <a:lnTo>
                      <a:pt x="28003" y="118300"/>
                    </a:lnTo>
                    <a:lnTo>
                      <a:pt x="4571" y="121062"/>
                    </a:lnTo>
                    <a:lnTo>
                      <a:pt x="3047" y="120300"/>
                    </a:lnTo>
                    <a:lnTo>
                      <a:pt x="1523" y="119538"/>
                    </a:lnTo>
                    <a:lnTo>
                      <a:pt x="0" y="11877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1" name="Google Shape;2771;p26"/>
              <p:cNvSpPr/>
              <p:nvPr/>
            </p:nvSpPr>
            <p:spPr>
              <a:xfrm>
                <a:off x="6294881" y="3761232"/>
                <a:ext cx="67310" cy="91440"/>
              </a:xfrm>
              <a:custGeom>
                <a:rect b="b" l="l" r="r" t="t"/>
                <a:pathLst>
                  <a:path extrusionOk="0" h="91439" w="67310">
                    <a:moveTo>
                      <a:pt x="0" y="10667"/>
                    </a:moveTo>
                    <a:lnTo>
                      <a:pt x="1035" y="21514"/>
                    </a:lnTo>
                    <a:lnTo>
                      <a:pt x="2000" y="32289"/>
                    </a:lnTo>
                    <a:lnTo>
                      <a:pt x="3107" y="42922"/>
                    </a:lnTo>
                    <a:lnTo>
                      <a:pt x="12180" y="81522"/>
                    </a:lnTo>
                    <a:lnTo>
                      <a:pt x="29515" y="91249"/>
                    </a:lnTo>
                    <a:lnTo>
                      <a:pt x="40671" y="87820"/>
                    </a:lnTo>
                    <a:lnTo>
                      <a:pt x="66198" y="52768"/>
                    </a:lnTo>
                    <a:lnTo>
                      <a:pt x="67020" y="41957"/>
                    </a:lnTo>
                    <a:lnTo>
                      <a:pt x="64769" y="32003"/>
                    </a:lnTo>
                    <a:lnTo>
                      <a:pt x="28956" y="6857"/>
                    </a:lnTo>
                    <a:lnTo>
                      <a:pt x="21336" y="3809"/>
                    </a:lnTo>
                    <a:lnTo>
                      <a:pt x="19050" y="3809"/>
                    </a:lnTo>
                    <a:lnTo>
                      <a:pt x="1523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2" name="Google Shape;2772;p26"/>
              <p:cNvSpPr/>
              <p:nvPr/>
            </p:nvSpPr>
            <p:spPr>
              <a:xfrm>
                <a:off x="6374129" y="3699510"/>
                <a:ext cx="26670" cy="128905"/>
              </a:xfrm>
              <a:custGeom>
                <a:rect b="b" l="l" r="r" t="t"/>
                <a:pathLst>
                  <a:path extrusionOk="0" h="128904" w="26670">
                    <a:moveTo>
                      <a:pt x="0" y="0"/>
                    </a:moveTo>
                    <a:lnTo>
                      <a:pt x="16716" y="38576"/>
                    </a:lnTo>
                    <a:lnTo>
                      <a:pt x="23526" y="91154"/>
                    </a:lnTo>
                    <a:lnTo>
                      <a:pt x="24848" y="109930"/>
                    </a:lnTo>
                    <a:lnTo>
                      <a:pt x="26670" y="1287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3" name="Google Shape;2773;p26"/>
              <p:cNvSpPr/>
              <p:nvPr/>
            </p:nvSpPr>
            <p:spPr>
              <a:xfrm>
                <a:off x="6437375" y="3747516"/>
                <a:ext cx="59055" cy="71120"/>
              </a:xfrm>
              <a:custGeom>
                <a:rect b="b" l="l" r="r" t="t"/>
                <a:pathLst>
                  <a:path extrusionOk="0" h="71120" w="59054">
                    <a:moveTo>
                      <a:pt x="0" y="17525"/>
                    </a:moveTo>
                    <a:lnTo>
                      <a:pt x="26670" y="56387"/>
                    </a:lnTo>
                    <a:lnTo>
                      <a:pt x="57150" y="70865"/>
                    </a:lnTo>
                    <a:lnTo>
                      <a:pt x="57912" y="56387"/>
                    </a:lnTo>
                    <a:lnTo>
                      <a:pt x="57912" y="50291"/>
                    </a:lnTo>
                    <a:lnTo>
                      <a:pt x="58519" y="39564"/>
                    </a:lnTo>
                    <a:lnTo>
                      <a:pt x="58197" y="29051"/>
                    </a:lnTo>
                    <a:lnTo>
                      <a:pt x="57161" y="18680"/>
                    </a:lnTo>
                    <a:lnTo>
                      <a:pt x="55626" y="8381"/>
                    </a:lnTo>
                    <a:lnTo>
                      <a:pt x="54864" y="5333"/>
                    </a:lnTo>
                    <a:lnTo>
                      <a:pt x="54864" y="3047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4" name="Google Shape;2774;p26"/>
              <p:cNvSpPr/>
              <p:nvPr/>
            </p:nvSpPr>
            <p:spPr>
              <a:xfrm>
                <a:off x="6537959" y="3745230"/>
                <a:ext cx="5080" cy="70485"/>
              </a:xfrm>
              <a:custGeom>
                <a:rect b="b" l="l" r="r" t="t"/>
                <a:pathLst>
                  <a:path extrusionOk="0" h="70485" w="5079">
                    <a:moveTo>
                      <a:pt x="0" y="0"/>
                    </a:moveTo>
                    <a:lnTo>
                      <a:pt x="1678" y="9929"/>
                    </a:lnTo>
                    <a:lnTo>
                      <a:pt x="3143" y="19430"/>
                    </a:lnTo>
                    <a:lnTo>
                      <a:pt x="4179" y="28932"/>
                    </a:lnTo>
                    <a:lnTo>
                      <a:pt x="4572" y="38862"/>
                    </a:lnTo>
                    <a:lnTo>
                      <a:pt x="4524" y="47065"/>
                    </a:lnTo>
                    <a:lnTo>
                      <a:pt x="4191" y="54768"/>
                    </a:lnTo>
                    <a:lnTo>
                      <a:pt x="3286" y="62329"/>
                    </a:lnTo>
                    <a:lnTo>
                      <a:pt x="1524" y="70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5" name="Google Shape;2775;p26"/>
              <p:cNvSpPr/>
              <p:nvPr/>
            </p:nvSpPr>
            <p:spPr>
              <a:xfrm>
                <a:off x="6502907" y="3688842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776" name="Google Shape;2776;p26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579796" y="3700246"/>
                <a:ext cx="179168" cy="2065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77" name="Google Shape;2777;p2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950176" y="3626332"/>
              <a:ext cx="156260" cy="174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8" name="Google Shape;2778;p2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277836" y="3648430"/>
              <a:ext cx="259892" cy="1524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9" name="Google Shape;2779;p26"/>
            <p:cNvGrpSpPr/>
            <p:nvPr/>
          </p:nvGrpSpPr>
          <p:grpSpPr>
            <a:xfrm>
              <a:off x="7864816" y="3602736"/>
              <a:ext cx="550331" cy="156337"/>
              <a:chOff x="7864816" y="3602736"/>
              <a:chExt cx="550331" cy="156337"/>
            </a:xfrm>
          </p:grpSpPr>
          <p:sp>
            <p:nvSpPr>
              <p:cNvPr id="2780" name="Google Shape;2780;p26"/>
              <p:cNvSpPr/>
              <p:nvPr/>
            </p:nvSpPr>
            <p:spPr>
              <a:xfrm>
                <a:off x="7864816" y="3653028"/>
                <a:ext cx="82550" cy="106045"/>
              </a:xfrm>
              <a:custGeom>
                <a:rect b="b" l="l" r="r" t="t"/>
                <a:pathLst>
                  <a:path extrusionOk="0" h="106045" w="82550">
                    <a:moveTo>
                      <a:pt x="47791" y="47244"/>
                    </a:moveTo>
                    <a:lnTo>
                      <a:pt x="46220" y="37802"/>
                    </a:lnTo>
                    <a:lnTo>
                      <a:pt x="44362" y="28860"/>
                    </a:lnTo>
                    <a:lnTo>
                      <a:pt x="41362" y="20347"/>
                    </a:lnTo>
                    <a:lnTo>
                      <a:pt x="36361" y="12192"/>
                    </a:lnTo>
                    <a:lnTo>
                      <a:pt x="34075" y="8382"/>
                    </a:lnTo>
                    <a:lnTo>
                      <a:pt x="27217" y="0"/>
                    </a:lnTo>
                    <a:lnTo>
                      <a:pt x="21121" y="3048"/>
                    </a:lnTo>
                    <a:lnTo>
                      <a:pt x="15001" y="8917"/>
                    </a:lnTo>
                    <a:lnTo>
                      <a:pt x="3476" y="50625"/>
                    </a:lnTo>
                    <a:lnTo>
                      <a:pt x="0" y="84248"/>
                    </a:lnTo>
                    <a:lnTo>
                      <a:pt x="2833" y="99060"/>
                    </a:lnTo>
                    <a:lnTo>
                      <a:pt x="7036" y="104429"/>
                    </a:lnTo>
                    <a:lnTo>
                      <a:pt x="13025" y="105441"/>
                    </a:lnTo>
                    <a:lnTo>
                      <a:pt x="19442" y="103453"/>
                    </a:lnTo>
                    <a:lnTo>
                      <a:pt x="41433" y="71747"/>
                    </a:lnTo>
                    <a:lnTo>
                      <a:pt x="47220" y="48196"/>
                    </a:lnTo>
                    <a:lnTo>
                      <a:pt x="48601" y="41790"/>
                    </a:lnTo>
                    <a:lnTo>
                      <a:pt x="50839" y="35814"/>
                    </a:lnTo>
                    <a:lnTo>
                      <a:pt x="55411" y="40386"/>
                    </a:lnTo>
                    <a:lnTo>
                      <a:pt x="56935" y="44958"/>
                    </a:lnTo>
                    <a:lnTo>
                      <a:pt x="60745" y="51054"/>
                    </a:lnTo>
                    <a:lnTo>
                      <a:pt x="64198" y="57114"/>
                    </a:lnTo>
                    <a:lnTo>
                      <a:pt x="67794" y="63531"/>
                    </a:lnTo>
                    <a:lnTo>
                      <a:pt x="71675" y="69806"/>
                    </a:lnTo>
                    <a:lnTo>
                      <a:pt x="75985" y="75438"/>
                    </a:lnTo>
                    <a:lnTo>
                      <a:pt x="79033" y="77724"/>
                    </a:lnTo>
                    <a:lnTo>
                      <a:pt x="79795" y="78486"/>
                    </a:lnTo>
                    <a:lnTo>
                      <a:pt x="82081" y="792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1" name="Google Shape;2781;p26"/>
              <p:cNvSpPr/>
              <p:nvPr/>
            </p:nvSpPr>
            <p:spPr>
              <a:xfrm>
                <a:off x="7970520" y="3602736"/>
                <a:ext cx="24765" cy="124460"/>
              </a:xfrm>
              <a:custGeom>
                <a:rect b="b" l="l" r="r" t="t"/>
                <a:pathLst>
                  <a:path extrusionOk="0" h="124460" w="24765">
                    <a:moveTo>
                      <a:pt x="0" y="0"/>
                    </a:moveTo>
                    <a:lnTo>
                      <a:pt x="1535" y="14739"/>
                    </a:lnTo>
                    <a:lnTo>
                      <a:pt x="3714" y="29337"/>
                    </a:lnTo>
                    <a:lnTo>
                      <a:pt x="6322" y="43934"/>
                    </a:lnTo>
                    <a:lnTo>
                      <a:pt x="9144" y="58674"/>
                    </a:lnTo>
                    <a:lnTo>
                      <a:pt x="11477" y="72949"/>
                    </a:lnTo>
                    <a:lnTo>
                      <a:pt x="14097" y="87153"/>
                    </a:lnTo>
                    <a:lnTo>
                      <a:pt x="17287" y="101215"/>
                    </a:lnTo>
                    <a:lnTo>
                      <a:pt x="21336" y="115062"/>
                    </a:lnTo>
                    <a:lnTo>
                      <a:pt x="22098" y="118110"/>
                    </a:lnTo>
                    <a:lnTo>
                      <a:pt x="22860" y="121157"/>
                    </a:lnTo>
                    <a:lnTo>
                      <a:pt x="24384" y="12420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2" name="Google Shape;2782;p26"/>
              <p:cNvSpPr/>
              <p:nvPr/>
            </p:nvSpPr>
            <p:spPr>
              <a:xfrm>
                <a:off x="8026693" y="3638550"/>
                <a:ext cx="104775" cy="76200"/>
              </a:xfrm>
              <a:custGeom>
                <a:rect b="b" l="l" r="r" t="t"/>
                <a:pathLst>
                  <a:path extrusionOk="0" h="76200" w="104775">
                    <a:moveTo>
                      <a:pt x="7072" y="22860"/>
                    </a:moveTo>
                    <a:lnTo>
                      <a:pt x="4524" y="32789"/>
                    </a:lnTo>
                    <a:lnTo>
                      <a:pt x="1547" y="45148"/>
                    </a:lnTo>
                    <a:lnTo>
                      <a:pt x="0" y="57792"/>
                    </a:lnTo>
                    <a:lnTo>
                      <a:pt x="1738" y="68580"/>
                    </a:lnTo>
                    <a:lnTo>
                      <a:pt x="6084" y="73068"/>
                    </a:lnTo>
                    <a:lnTo>
                      <a:pt x="12501" y="75342"/>
                    </a:lnTo>
                    <a:lnTo>
                      <a:pt x="19633" y="75759"/>
                    </a:lnTo>
                    <a:lnTo>
                      <a:pt x="26122" y="74676"/>
                    </a:lnTo>
                    <a:lnTo>
                      <a:pt x="56602" y="51054"/>
                    </a:lnTo>
                    <a:lnTo>
                      <a:pt x="60412" y="46482"/>
                    </a:lnTo>
                    <a:lnTo>
                      <a:pt x="64984" y="41910"/>
                    </a:lnTo>
                    <a:lnTo>
                      <a:pt x="68794" y="37338"/>
                    </a:lnTo>
                    <a:lnTo>
                      <a:pt x="68032" y="44958"/>
                    </a:lnTo>
                    <a:lnTo>
                      <a:pt x="66508" y="51816"/>
                    </a:lnTo>
                    <a:lnTo>
                      <a:pt x="66508" y="59436"/>
                    </a:lnTo>
                    <a:lnTo>
                      <a:pt x="65746" y="66294"/>
                    </a:lnTo>
                    <a:lnTo>
                      <a:pt x="71080" y="68580"/>
                    </a:lnTo>
                    <a:lnTo>
                      <a:pt x="77938" y="66294"/>
                    </a:lnTo>
                    <a:lnTo>
                      <a:pt x="103608" y="35206"/>
                    </a:lnTo>
                    <a:lnTo>
                      <a:pt x="104227" y="26955"/>
                    </a:lnTo>
                    <a:lnTo>
                      <a:pt x="103703" y="18561"/>
                    </a:lnTo>
                    <a:lnTo>
                      <a:pt x="102322" y="10668"/>
                    </a:lnTo>
                    <a:lnTo>
                      <a:pt x="100036" y="5334"/>
                    </a:lnTo>
                    <a:lnTo>
                      <a:pt x="99274" y="3810"/>
                    </a:lnTo>
                    <a:lnTo>
                      <a:pt x="9851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3" name="Google Shape;2783;p26"/>
              <p:cNvSpPr/>
              <p:nvPr/>
            </p:nvSpPr>
            <p:spPr>
              <a:xfrm>
                <a:off x="8163079" y="3625596"/>
                <a:ext cx="49530" cy="76835"/>
              </a:xfrm>
              <a:custGeom>
                <a:rect b="b" l="l" r="r" t="t"/>
                <a:pathLst>
                  <a:path extrusionOk="0" h="76835" w="49529">
                    <a:moveTo>
                      <a:pt x="43660" y="40386"/>
                    </a:moveTo>
                    <a:lnTo>
                      <a:pt x="46279" y="33039"/>
                    </a:lnTo>
                    <a:lnTo>
                      <a:pt x="48613" y="25050"/>
                    </a:lnTo>
                    <a:lnTo>
                      <a:pt x="49232" y="16918"/>
                    </a:lnTo>
                    <a:lnTo>
                      <a:pt x="46708" y="9144"/>
                    </a:lnTo>
                    <a:lnTo>
                      <a:pt x="43660" y="3810"/>
                    </a:lnTo>
                    <a:lnTo>
                      <a:pt x="34516" y="0"/>
                    </a:lnTo>
                    <a:lnTo>
                      <a:pt x="28420" y="2286"/>
                    </a:lnTo>
                    <a:lnTo>
                      <a:pt x="3262" y="41290"/>
                    </a:lnTo>
                    <a:lnTo>
                      <a:pt x="0" y="62341"/>
                    </a:lnTo>
                    <a:lnTo>
                      <a:pt x="2512" y="70866"/>
                    </a:lnTo>
                    <a:lnTo>
                      <a:pt x="8536" y="76033"/>
                    </a:lnTo>
                    <a:lnTo>
                      <a:pt x="16418" y="76771"/>
                    </a:lnTo>
                    <a:lnTo>
                      <a:pt x="24586" y="74937"/>
                    </a:lnTo>
                    <a:lnTo>
                      <a:pt x="31468" y="723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4" name="Google Shape;2784;p26"/>
              <p:cNvSpPr/>
              <p:nvPr/>
            </p:nvSpPr>
            <p:spPr>
              <a:xfrm>
                <a:off x="8215122" y="3629406"/>
                <a:ext cx="106680" cy="126364"/>
              </a:xfrm>
              <a:custGeom>
                <a:rect b="b" l="l" r="r" t="t"/>
                <a:pathLst>
                  <a:path extrusionOk="0" h="126364" w="106679">
                    <a:moveTo>
                      <a:pt x="0" y="27432"/>
                    </a:moveTo>
                    <a:lnTo>
                      <a:pt x="0" y="23622"/>
                    </a:lnTo>
                    <a:lnTo>
                      <a:pt x="0" y="19812"/>
                    </a:lnTo>
                    <a:lnTo>
                      <a:pt x="0" y="16002"/>
                    </a:lnTo>
                    <a:lnTo>
                      <a:pt x="0" y="11430"/>
                    </a:lnTo>
                    <a:lnTo>
                      <a:pt x="0" y="18288"/>
                    </a:lnTo>
                    <a:lnTo>
                      <a:pt x="0" y="22860"/>
                    </a:lnTo>
                    <a:lnTo>
                      <a:pt x="130" y="30372"/>
                    </a:lnTo>
                    <a:lnTo>
                      <a:pt x="32063" y="58554"/>
                    </a:lnTo>
                    <a:lnTo>
                      <a:pt x="40386" y="57912"/>
                    </a:lnTo>
                    <a:lnTo>
                      <a:pt x="65532" y="33528"/>
                    </a:lnTo>
                    <a:lnTo>
                      <a:pt x="64769" y="25146"/>
                    </a:lnTo>
                    <a:lnTo>
                      <a:pt x="64769" y="17526"/>
                    </a:lnTo>
                    <a:lnTo>
                      <a:pt x="59436" y="19812"/>
                    </a:lnTo>
                    <a:lnTo>
                      <a:pt x="59436" y="22098"/>
                    </a:lnTo>
                    <a:lnTo>
                      <a:pt x="57150" y="28956"/>
                    </a:lnTo>
                    <a:lnTo>
                      <a:pt x="55626" y="34290"/>
                    </a:lnTo>
                    <a:lnTo>
                      <a:pt x="51816" y="46482"/>
                    </a:lnTo>
                    <a:lnTo>
                      <a:pt x="58674" y="48768"/>
                    </a:lnTo>
                    <a:lnTo>
                      <a:pt x="67210" y="50601"/>
                    </a:lnTo>
                    <a:lnTo>
                      <a:pt x="75533" y="49720"/>
                    </a:lnTo>
                    <a:lnTo>
                      <a:pt x="83427" y="46839"/>
                    </a:lnTo>
                    <a:lnTo>
                      <a:pt x="105918" y="13716"/>
                    </a:lnTo>
                    <a:lnTo>
                      <a:pt x="106680" y="5334"/>
                    </a:lnTo>
                    <a:lnTo>
                      <a:pt x="102107" y="762"/>
                    </a:lnTo>
                    <a:lnTo>
                      <a:pt x="101346" y="0"/>
                    </a:lnTo>
                    <a:lnTo>
                      <a:pt x="100584" y="0"/>
                    </a:lnTo>
                    <a:lnTo>
                      <a:pt x="98893" y="5774"/>
                    </a:lnTo>
                    <a:lnTo>
                      <a:pt x="92964" y="53721"/>
                    </a:lnTo>
                    <a:lnTo>
                      <a:pt x="92035" y="67175"/>
                    </a:lnTo>
                    <a:lnTo>
                      <a:pt x="90678" y="80772"/>
                    </a:lnTo>
                    <a:lnTo>
                      <a:pt x="75271" y="122086"/>
                    </a:lnTo>
                    <a:lnTo>
                      <a:pt x="59031" y="126230"/>
                    </a:lnTo>
                    <a:lnTo>
                      <a:pt x="51054" y="125730"/>
                    </a:lnTo>
                    <a:lnTo>
                      <a:pt x="48768" y="124968"/>
                    </a:lnTo>
                    <a:lnTo>
                      <a:pt x="45720" y="124206"/>
                    </a:lnTo>
                    <a:lnTo>
                      <a:pt x="43434" y="1234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5" name="Google Shape;2785;p26"/>
              <p:cNvSpPr/>
              <p:nvPr/>
            </p:nvSpPr>
            <p:spPr>
              <a:xfrm>
                <a:off x="8333232" y="3616452"/>
                <a:ext cx="81915" cy="93980"/>
              </a:xfrm>
              <a:custGeom>
                <a:rect b="b" l="l" r="r" t="t"/>
                <a:pathLst>
                  <a:path extrusionOk="0" h="93979" w="81915">
                    <a:moveTo>
                      <a:pt x="46481" y="0"/>
                    </a:moveTo>
                    <a:lnTo>
                      <a:pt x="37647" y="6512"/>
                    </a:lnTo>
                    <a:lnTo>
                      <a:pt x="30670" y="13239"/>
                    </a:lnTo>
                    <a:lnTo>
                      <a:pt x="25693" y="21538"/>
                    </a:lnTo>
                    <a:lnTo>
                      <a:pt x="22859" y="32766"/>
                    </a:lnTo>
                    <a:lnTo>
                      <a:pt x="23514" y="43291"/>
                    </a:lnTo>
                    <a:lnTo>
                      <a:pt x="61626" y="67532"/>
                    </a:lnTo>
                    <a:lnTo>
                      <a:pt x="70449" y="70187"/>
                    </a:lnTo>
                    <a:lnTo>
                      <a:pt x="78485" y="73913"/>
                    </a:lnTo>
                    <a:lnTo>
                      <a:pt x="80009" y="75437"/>
                    </a:lnTo>
                    <a:lnTo>
                      <a:pt x="80771" y="76199"/>
                    </a:lnTo>
                    <a:lnTo>
                      <a:pt x="43934" y="91678"/>
                    </a:lnTo>
                    <a:lnTo>
                      <a:pt x="14739" y="93964"/>
                    </a:lnTo>
                    <a:lnTo>
                      <a:pt x="0" y="929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786" name="Google Shape;2786;p26"/>
            <p:cNvGrpSpPr/>
            <p:nvPr/>
          </p:nvGrpSpPr>
          <p:grpSpPr>
            <a:xfrm>
              <a:off x="8615146" y="3555491"/>
              <a:ext cx="396265" cy="256819"/>
              <a:chOff x="8615146" y="3555491"/>
              <a:chExt cx="396265" cy="256819"/>
            </a:xfrm>
          </p:grpSpPr>
          <p:pic>
            <p:nvPicPr>
              <p:cNvPr id="2787" name="Google Shape;2787;p26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615146" y="3569182"/>
                <a:ext cx="345236" cy="2431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88" name="Google Shape;2788;p26"/>
              <p:cNvSpPr/>
              <p:nvPr/>
            </p:nvSpPr>
            <p:spPr>
              <a:xfrm>
                <a:off x="8995409" y="3621785"/>
                <a:ext cx="5715" cy="67945"/>
              </a:xfrm>
              <a:custGeom>
                <a:rect b="b" l="l" r="r" t="t"/>
                <a:pathLst>
                  <a:path extrusionOk="0" h="67945" w="5715">
                    <a:moveTo>
                      <a:pt x="4572" y="0"/>
                    </a:moveTo>
                    <a:lnTo>
                      <a:pt x="5095" y="10167"/>
                    </a:lnTo>
                    <a:lnTo>
                      <a:pt x="5334" y="20193"/>
                    </a:lnTo>
                    <a:lnTo>
                      <a:pt x="5000" y="30218"/>
                    </a:lnTo>
                    <a:lnTo>
                      <a:pt x="3810" y="40386"/>
                    </a:lnTo>
                    <a:lnTo>
                      <a:pt x="2250" y="47244"/>
                    </a:lnTo>
                    <a:lnTo>
                      <a:pt x="1047" y="54102"/>
                    </a:lnTo>
                    <a:lnTo>
                      <a:pt x="273" y="60960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9" name="Google Shape;2789;p26"/>
              <p:cNvSpPr/>
              <p:nvPr/>
            </p:nvSpPr>
            <p:spPr>
              <a:xfrm>
                <a:off x="8988551" y="3555491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790" name="Google Shape;2790;p2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057106" y="3524986"/>
              <a:ext cx="231698" cy="151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1" name="Google Shape;2791;p26"/>
            <p:cNvSpPr/>
            <p:nvPr/>
          </p:nvSpPr>
          <p:spPr>
            <a:xfrm>
              <a:off x="9336023" y="3618738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3393185" y="4479797"/>
              <a:ext cx="16510" cy="22225"/>
            </a:xfrm>
            <a:custGeom>
              <a:rect b="b" l="l" r="r" t="t"/>
              <a:pathLst>
                <a:path extrusionOk="0" h="22225" w="16510">
                  <a:moveTo>
                    <a:pt x="762" y="13715"/>
                  </a:moveTo>
                  <a:lnTo>
                    <a:pt x="762" y="9905"/>
                  </a:lnTo>
                  <a:lnTo>
                    <a:pt x="762" y="5333"/>
                  </a:lnTo>
                  <a:lnTo>
                    <a:pt x="762" y="1523"/>
                  </a:lnTo>
                  <a:lnTo>
                    <a:pt x="4572" y="761"/>
                  </a:lnTo>
                  <a:lnTo>
                    <a:pt x="9144" y="0"/>
                  </a:lnTo>
                  <a:lnTo>
                    <a:pt x="12192" y="2285"/>
                  </a:lnTo>
                  <a:lnTo>
                    <a:pt x="15240" y="4571"/>
                  </a:lnTo>
                  <a:lnTo>
                    <a:pt x="16002" y="16001"/>
                  </a:lnTo>
                  <a:lnTo>
                    <a:pt x="13716" y="19049"/>
                  </a:lnTo>
                  <a:lnTo>
                    <a:pt x="11430" y="22097"/>
                  </a:lnTo>
                  <a:lnTo>
                    <a:pt x="5334" y="22097"/>
                  </a:lnTo>
                  <a:lnTo>
                    <a:pt x="3048" y="19049"/>
                  </a:lnTo>
                  <a:lnTo>
                    <a:pt x="0" y="13715"/>
                  </a:lnTo>
                  <a:lnTo>
                    <a:pt x="3810" y="7619"/>
                  </a:lnTo>
                  <a:lnTo>
                    <a:pt x="1524" y="3047"/>
                  </a:lnTo>
                  <a:lnTo>
                    <a:pt x="1524" y="2285"/>
                  </a:lnTo>
                  <a:lnTo>
                    <a:pt x="9906" y="4571"/>
                  </a:lnTo>
                  <a:lnTo>
                    <a:pt x="0" y="304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93" name="Google Shape;2793;p2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981424" y="4386046"/>
              <a:ext cx="235794" cy="182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4" name="Google Shape;2794;p26"/>
            <p:cNvGrpSpPr/>
            <p:nvPr/>
          </p:nvGrpSpPr>
          <p:grpSpPr>
            <a:xfrm>
              <a:off x="4488630" y="4366234"/>
              <a:ext cx="677374" cy="296504"/>
              <a:chOff x="4488630" y="4366234"/>
              <a:chExt cx="677374" cy="296504"/>
            </a:xfrm>
          </p:grpSpPr>
          <p:pic>
            <p:nvPicPr>
              <p:cNvPr id="2795" name="Google Shape;2795;p26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488630" y="4424146"/>
                <a:ext cx="442296" cy="2385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6" name="Google Shape;2796;p26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953653" y="4366234"/>
                <a:ext cx="212351" cy="1996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97" name="Google Shape;2797;p26"/>
            <p:cNvGrpSpPr/>
            <p:nvPr/>
          </p:nvGrpSpPr>
          <p:grpSpPr>
            <a:xfrm>
              <a:off x="5613654" y="4322730"/>
              <a:ext cx="972756" cy="202756"/>
              <a:chOff x="5613654" y="4322730"/>
              <a:chExt cx="972756" cy="202756"/>
            </a:xfrm>
          </p:grpSpPr>
          <p:sp>
            <p:nvSpPr>
              <p:cNvPr id="2798" name="Google Shape;2798;p26"/>
              <p:cNvSpPr/>
              <p:nvPr/>
            </p:nvSpPr>
            <p:spPr>
              <a:xfrm>
                <a:off x="5613654" y="4402931"/>
                <a:ext cx="62230" cy="122555"/>
              </a:xfrm>
              <a:custGeom>
                <a:rect b="b" l="l" r="r" t="t"/>
                <a:pathLst>
                  <a:path extrusionOk="0" h="122554" w="62229">
                    <a:moveTo>
                      <a:pt x="39624" y="6762"/>
                    </a:moveTo>
                    <a:lnTo>
                      <a:pt x="30039" y="2416"/>
                    </a:lnTo>
                    <a:lnTo>
                      <a:pt x="22383" y="0"/>
                    </a:lnTo>
                    <a:lnTo>
                      <a:pt x="15728" y="1726"/>
                    </a:lnTo>
                    <a:lnTo>
                      <a:pt x="142" y="48708"/>
                    </a:lnTo>
                    <a:lnTo>
                      <a:pt x="0" y="62388"/>
                    </a:lnTo>
                    <a:lnTo>
                      <a:pt x="595" y="76795"/>
                    </a:lnTo>
                    <a:lnTo>
                      <a:pt x="17526" y="113442"/>
                    </a:lnTo>
                    <a:lnTo>
                      <a:pt x="38766" y="122205"/>
                    </a:lnTo>
                    <a:lnTo>
                      <a:pt x="49994" y="121586"/>
                    </a:lnTo>
                    <a:lnTo>
                      <a:pt x="61722" y="11953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99" name="Google Shape;2799;p26"/>
              <p:cNvSpPr/>
              <p:nvPr/>
            </p:nvSpPr>
            <p:spPr>
              <a:xfrm>
                <a:off x="5692794" y="4432553"/>
                <a:ext cx="60960" cy="92710"/>
              </a:xfrm>
              <a:custGeom>
                <a:rect b="b" l="l" r="r" t="t"/>
                <a:pathLst>
                  <a:path extrusionOk="0" h="92710" w="60960">
                    <a:moveTo>
                      <a:pt x="25253" y="10667"/>
                    </a:moveTo>
                    <a:lnTo>
                      <a:pt x="869" y="51053"/>
                    </a:lnTo>
                    <a:lnTo>
                      <a:pt x="0" y="60293"/>
                    </a:lnTo>
                    <a:lnTo>
                      <a:pt x="202" y="70103"/>
                    </a:lnTo>
                    <a:lnTo>
                      <a:pt x="2262" y="79343"/>
                    </a:lnTo>
                    <a:lnTo>
                      <a:pt x="6965" y="86867"/>
                    </a:lnTo>
                    <a:lnTo>
                      <a:pt x="15013" y="91380"/>
                    </a:lnTo>
                    <a:lnTo>
                      <a:pt x="24491" y="92678"/>
                    </a:lnTo>
                    <a:lnTo>
                      <a:pt x="33968" y="91261"/>
                    </a:lnTo>
                    <a:lnTo>
                      <a:pt x="42017" y="87629"/>
                    </a:lnTo>
                    <a:lnTo>
                      <a:pt x="52268" y="77390"/>
                    </a:lnTo>
                    <a:lnTo>
                      <a:pt x="58304" y="64579"/>
                    </a:lnTo>
                    <a:lnTo>
                      <a:pt x="60769" y="50339"/>
                    </a:lnTo>
                    <a:lnTo>
                      <a:pt x="60305" y="35813"/>
                    </a:lnTo>
                    <a:lnTo>
                      <a:pt x="36683" y="3809"/>
                    </a:lnTo>
                    <a:lnTo>
                      <a:pt x="32873" y="3047"/>
                    </a:lnTo>
                    <a:lnTo>
                      <a:pt x="2906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0" name="Google Shape;2800;p26"/>
              <p:cNvSpPr/>
              <p:nvPr/>
            </p:nvSpPr>
            <p:spPr>
              <a:xfrm>
                <a:off x="5787294" y="4426826"/>
                <a:ext cx="71755" cy="81280"/>
              </a:xfrm>
              <a:custGeom>
                <a:rect b="b" l="l" r="r" t="t"/>
                <a:pathLst>
                  <a:path extrusionOk="0" h="81279" w="71754">
                    <a:moveTo>
                      <a:pt x="2381" y="4964"/>
                    </a:moveTo>
                    <a:lnTo>
                      <a:pt x="8477" y="47636"/>
                    </a:lnTo>
                    <a:lnTo>
                      <a:pt x="9048" y="54947"/>
                    </a:lnTo>
                    <a:lnTo>
                      <a:pt x="9620" y="62114"/>
                    </a:lnTo>
                    <a:lnTo>
                      <a:pt x="10191" y="69282"/>
                    </a:lnTo>
                    <a:lnTo>
                      <a:pt x="10763" y="76592"/>
                    </a:lnTo>
                    <a:lnTo>
                      <a:pt x="10763" y="78878"/>
                    </a:lnTo>
                    <a:lnTo>
                      <a:pt x="10763" y="79640"/>
                    </a:lnTo>
                    <a:lnTo>
                      <a:pt x="10763" y="81164"/>
                    </a:lnTo>
                    <a:lnTo>
                      <a:pt x="0" y="37064"/>
                    </a:lnTo>
                    <a:lnTo>
                      <a:pt x="773" y="26265"/>
                    </a:lnTo>
                    <a:lnTo>
                      <a:pt x="3905" y="16394"/>
                    </a:lnTo>
                    <a:lnTo>
                      <a:pt x="11275" y="7691"/>
                    </a:lnTo>
                    <a:lnTo>
                      <a:pt x="21145" y="2202"/>
                    </a:lnTo>
                    <a:lnTo>
                      <a:pt x="32301" y="0"/>
                    </a:lnTo>
                    <a:lnTo>
                      <a:pt x="43529" y="1154"/>
                    </a:lnTo>
                    <a:lnTo>
                      <a:pt x="70711" y="35921"/>
                    </a:lnTo>
                    <a:lnTo>
                      <a:pt x="71247" y="46112"/>
                    </a:lnTo>
                    <a:lnTo>
                      <a:pt x="70496" y="56304"/>
                    </a:lnTo>
                    <a:lnTo>
                      <a:pt x="68675" y="65924"/>
                    </a:lnTo>
                    <a:lnTo>
                      <a:pt x="67151" y="71258"/>
                    </a:lnTo>
                    <a:lnTo>
                      <a:pt x="65627" y="76592"/>
                    </a:lnTo>
                    <a:lnTo>
                      <a:pt x="64103" y="811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1" name="Google Shape;2801;p26"/>
              <p:cNvSpPr/>
              <p:nvPr/>
            </p:nvSpPr>
            <p:spPr>
              <a:xfrm>
                <a:off x="5881878" y="4393882"/>
                <a:ext cx="78740" cy="122555"/>
              </a:xfrm>
              <a:custGeom>
                <a:rect b="b" l="l" r="r" t="t"/>
                <a:pathLst>
                  <a:path extrusionOk="0" h="122554" w="78739">
                    <a:moveTo>
                      <a:pt x="48005" y="3619"/>
                    </a:moveTo>
                    <a:lnTo>
                      <a:pt x="38766" y="738"/>
                    </a:lnTo>
                    <a:lnTo>
                      <a:pt x="32956" y="0"/>
                    </a:lnTo>
                    <a:lnTo>
                      <a:pt x="29146" y="2976"/>
                    </a:lnTo>
                    <a:lnTo>
                      <a:pt x="25907" y="11239"/>
                    </a:lnTo>
                    <a:lnTo>
                      <a:pt x="22717" y="23812"/>
                    </a:lnTo>
                    <a:lnTo>
                      <a:pt x="21526" y="36957"/>
                    </a:lnTo>
                    <a:lnTo>
                      <a:pt x="22907" y="49815"/>
                    </a:lnTo>
                    <a:lnTo>
                      <a:pt x="49613" y="79855"/>
                    </a:lnTo>
                    <a:lnTo>
                      <a:pt x="72389" y="87439"/>
                    </a:lnTo>
                    <a:lnTo>
                      <a:pt x="78485" y="91249"/>
                    </a:lnTo>
                    <a:lnTo>
                      <a:pt x="43255" y="112930"/>
                    </a:lnTo>
                    <a:lnTo>
                      <a:pt x="15942" y="122479"/>
                    </a:lnTo>
                    <a:lnTo>
                      <a:pt x="4571" y="120967"/>
                    </a:lnTo>
                    <a:lnTo>
                      <a:pt x="3047" y="118681"/>
                    </a:lnTo>
                    <a:lnTo>
                      <a:pt x="1523" y="115633"/>
                    </a:lnTo>
                    <a:lnTo>
                      <a:pt x="0" y="1133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2" name="Google Shape;2802;p26"/>
              <p:cNvSpPr/>
              <p:nvPr/>
            </p:nvSpPr>
            <p:spPr>
              <a:xfrm>
                <a:off x="6001512" y="4346447"/>
                <a:ext cx="12700" cy="146050"/>
              </a:xfrm>
              <a:custGeom>
                <a:rect b="b" l="l" r="r" t="t"/>
                <a:pathLst>
                  <a:path extrusionOk="0" h="146050" w="12700">
                    <a:moveTo>
                      <a:pt x="0" y="0"/>
                    </a:moveTo>
                    <a:lnTo>
                      <a:pt x="5357" y="40933"/>
                    </a:lnTo>
                    <a:lnTo>
                      <a:pt x="6096" y="70175"/>
                    </a:lnTo>
                    <a:lnTo>
                      <a:pt x="6096" y="85344"/>
                    </a:lnTo>
                    <a:lnTo>
                      <a:pt x="6096" y="100512"/>
                    </a:lnTo>
                    <a:lnTo>
                      <a:pt x="6096" y="115823"/>
                    </a:lnTo>
                    <a:lnTo>
                      <a:pt x="6298" y="123789"/>
                    </a:lnTo>
                    <a:lnTo>
                      <a:pt x="6572" y="131540"/>
                    </a:lnTo>
                    <a:lnTo>
                      <a:pt x="8131" y="138862"/>
                    </a:lnTo>
                    <a:lnTo>
                      <a:pt x="12192" y="1455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3" name="Google Shape;2803;p26"/>
              <p:cNvSpPr/>
              <p:nvPr/>
            </p:nvSpPr>
            <p:spPr>
              <a:xfrm>
                <a:off x="5980938" y="4405121"/>
                <a:ext cx="74930" cy="20320"/>
              </a:xfrm>
              <a:custGeom>
                <a:rect b="b" l="l" r="r" t="t"/>
                <a:pathLst>
                  <a:path extrusionOk="0" h="20320" w="74929">
                    <a:moveTo>
                      <a:pt x="0" y="19812"/>
                    </a:moveTo>
                    <a:lnTo>
                      <a:pt x="48006" y="1524"/>
                    </a:lnTo>
                    <a:lnTo>
                      <a:pt x="67829" y="23"/>
                    </a:lnTo>
                    <a:lnTo>
                      <a:pt x="7467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4" name="Google Shape;2804;p26"/>
              <p:cNvSpPr/>
              <p:nvPr/>
            </p:nvSpPr>
            <p:spPr>
              <a:xfrm>
                <a:off x="6063996" y="4389881"/>
                <a:ext cx="63500" cy="77470"/>
              </a:xfrm>
              <a:custGeom>
                <a:rect b="b" l="l" r="r" t="t"/>
                <a:pathLst>
                  <a:path extrusionOk="0" h="77470" w="63500">
                    <a:moveTo>
                      <a:pt x="0" y="6096"/>
                    </a:moveTo>
                    <a:lnTo>
                      <a:pt x="38862" y="18288"/>
                    </a:lnTo>
                    <a:lnTo>
                      <a:pt x="59436" y="55292"/>
                    </a:lnTo>
                    <a:lnTo>
                      <a:pt x="60388" y="69675"/>
                    </a:lnTo>
                    <a:lnTo>
                      <a:pt x="59436" y="75438"/>
                    </a:lnTo>
                    <a:lnTo>
                      <a:pt x="58674" y="76200"/>
                    </a:lnTo>
                    <a:lnTo>
                      <a:pt x="57912" y="76200"/>
                    </a:lnTo>
                    <a:lnTo>
                      <a:pt x="57150" y="76962"/>
                    </a:lnTo>
                    <a:lnTo>
                      <a:pt x="52578" y="73914"/>
                    </a:lnTo>
                    <a:lnTo>
                      <a:pt x="51816" y="71628"/>
                    </a:lnTo>
                    <a:lnTo>
                      <a:pt x="51054" y="64008"/>
                    </a:lnTo>
                    <a:lnTo>
                      <a:pt x="50661" y="54054"/>
                    </a:lnTo>
                    <a:lnTo>
                      <a:pt x="50768" y="43815"/>
                    </a:lnTo>
                    <a:lnTo>
                      <a:pt x="60412" y="5726"/>
                    </a:lnTo>
                    <a:lnTo>
                      <a:pt x="6324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5" name="Google Shape;2805;p26"/>
              <p:cNvSpPr/>
              <p:nvPr/>
            </p:nvSpPr>
            <p:spPr>
              <a:xfrm>
                <a:off x="6166675" y="4373879"/>
                <a:ext cx="83820" cy="97790"/>
              </a:xfrm>
              <a:custGeom>
                <a:rect b="b" l="l" r="r" t="t"/>
                <a:pathLst>
                  <a:path extrusionOk="0" h="97789" w="83820">
                    <a:moveTo>
                      <a:pt x="64960" y="41910"/>
                    </a:moveTo>
                    <a:lnTo>
                      <a:pt x="61031" y="33694"/>
                    </a:lnTo>
                    <a:lnTo>
                      <a:pt x="56959" y="25336"/>
                    </a:lnTo>
                    <a:lnTo>
                      <a:pt x="52316" y="17264"/>
                    </a:lnTo>
                    <a:lnTo>
                      <a:pt x="46672" y="9906"/>
                    </a:lnTo>
                    <a:lnTo>
                      <a:pt x="43624" y="5334"/>
                    </a:lnTo>
                    <a:lnTo>
                      <a:pt x="33718" y="0"/>
                    </a:lnTo>
                    <a:lnTo>
                      <a:pt x="28384" y="3810"/>
                    </a:lnTo>
                    <a:lnTo>
                      <a:pt x="18883" y="12811"/>
                    </a:lnTo>
                    <a:lnTo>
                      <a:pt x="3238" y="51816"/>
                    </a:lnTo>
                    <a:lnTo>
                      <a:pt x="0" y="74390"/>
                    </a:lnTo>
                    <a:lnTo>
                      <a:pt x="452" y="86856"/>
                    </a:lnTo>
                    <a:lnTo>
                      <a:pt x="4762" y="95250"/>
                    </a:lnTo>
                    <a:lnTo>
                      <a:pt x="10358" y="97536"/>
                    </a:lnTo>
                    <a:lnTo>
                      <a:pt x="16383" y="96964"/>
                    </a:lnTo>
                    <a:lnTo>
                      <a:pt x="41326" y="66353"/>
                    </a:lnTo>
                    <a:lnTo>
                      <a:pt x="47148" y="44196"/>
                    </a:lnTo>
                    <a:lnTo>
                      <a:pt x="48565" y="37647"/>
                    </a:lnTo>
                    <a:lnTo>
                      <a:pt x="50482" y="31242"/>
                    </a:lnTo>
                    <a:lnTo>
                      <a:pt x="51244" y="30480"/>
                    </a:lnTo>
                    <a:lnTo>
                      <a:pt x="51244" y="29718"/>
                    </a:lnTo>
                    <a:lnTo>
                      <a:pt x="52006" y="36576"/>
                    </a:lnTo>
                    <a:lnTo>
                      <a:pt x="52768" y="44196"/>
                    </a:lnTo>
                    <a:lnTo>
                      <a:pt x="54292" y="51054"/>
                    </a:lnTo>
                    <a:lnTo>
                      <a:pt x="56554" y="60721"/>
                    </a:lnTo>
                    <a:lnTo>
                      <a:pt x="60388" y="69532"/>
                    </a:lnTo>
                    <a:lnTo>
                      <a:pt x="66508" y="76342"/>
                    </a:lnTo>
                    <a:lnTo>
                      <a:pt x="75628" y="80010"/>
                    </a:lnTo>
                    <a:lnTo>
                      <a:pt x="78676" y="80010"/>
                    </a:lnTo>
                    <a:lnTo>
                      <a:pt x="80962" y="80010"/>
                    </a:lnTo>
                    <a:lnTo>
                      <a:pt x="83248" y="8001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6" name="Google Shape;2806;p26"/>
              <p:cNvSpPr/>
              <p:nvPr/>
            </p:nvSpPr>
            <p:spPr>
              <a:xfrm>
                <a:off x="6281094" y="4399025"/>
                <a:ext cx="12065" cy="47625"/>
              </a:xfrm>
              <a:custGeom>
                <a:rect b="b" l="l" r="r" t="t"/>
                <a:pathLst>
                  <a:path extrusionOk="0" h="47625" w="12064">
                    <a:moveTo>
                      <a:pt x="2357" y="0"/>
                    </a:moveTo>
                    <a:lnTo>
                      <a:pt x="1381" y="9405"/>
                    </a:lnTo>
                    <a:lnTo>
                      <a:pt x="261" y="19812"/>
                    </a:lnTo>
                    <a:lnTo>
                      <a:pt x="0" y="30218"/>
                    </a:lnTo>
                    <a:lnTo>
                      <a:pt x="1595" y="39624"/>
                    </a:lnTo>
                    <a:lnTo>
                      <a:pt x="3881" y="45720"/>
                    </a:lnTo>
                    <a:lnTo>
                      <a:pt x="6167" y="46482"/>
                    </a:lnTo>
                    <a:lnTo>
                      <a:pt x="11501" y="472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7" name="Google Shape;2807;p26"/>
              <p:cNvSpPr/>
              <p:nvPr/>
            </p:nvSpPr>
            <p:spPr>
              <a:xfrm>
                <a:off x="6264068" y="4322730"/>
                <a:ext cx="13335" cy="8890"/>
              </a:xfrm>
              <a:custGeom>
                <a:rect b="b" l="l" r="r" t="t"/>
                <a:pathLst>
                  <a:path extrusionOk="0" h="8889" w="13335">
                    <a:moveTo>
                      <a:pt x="13287" y="8477"/>
                    </a:moveTo>
                    <a:lnTo>
                      <a:pt x="5714" y="3202"/>
                    </a:lnTo>
                    <a:lnTo>
                      <a:pt x="1285" y="0"/>
                    </a:lnTo>
                    <a:lnTo>
                      <a:pt x="0" y="654"/>
                    </a:lnTo>
                    <a:lnTo>
                      <a:pt x="1857" y="695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8" name="Google Shape;2808;p26"/>
              <p:cNvSpPr/>
              <p:nvPr/>
            </p:nvSpPr>
            <p:spPr>
              <a:xfrm>
                <a:off x="6332601" y="4383154"/>
                <a:ext cx="71755" cy="60325"/>
              </a:xfrm>
              <a:custGeom>
                <a:rect b="b" l="l" r="r" t="t"/>
                <a:pathLst>
                  <a:path extrusionOk="0" h="60325" w="71754">
                    <a:moveTo>
                      <a:pt x="10287" y="32635"/>
                    </a:moveTo>
                    <a:lnTo>
                      <a:pt x="10727" y="38933"/>
                    </a:lnTo>
                    <a:lnTo>
                      <a:pt x="10953" y="45303"/>
                    </a:lnTo>
                    <a:lnTo>
                      <a:pt x="11037" y="51815"/>
                    </a:lnTo>
                    <a:lnTo>
                      <a:pt x="11049" y="58543"/>
                    </a:lnTo>
                    <a:lnTo>
                      <a:pt x="7239" y="55495"/>
                    </a:lnTo>
                    <a:lnTo>
                      <a:pt x="4191" y="52447"/>
                    </a:lnTo>
                    <a:lnTo>
                      <a:pt x="2667" y="46351"/>
                    </a:lnTo>
                    <a:lnTo>
                      <a:pt x="1047" y="40124"/>
                    </a:lnTo>
                    <a:lnTo>
                      <a:pt x="0" y="32539"/>
                    </a:lnTo>
                    <a:lnTo>
                      <a:pt x="95" y="24812"/>
                    </a:lnTo>
                    <a:lnTo>
                      <a:pt x="1905" y="18157"/>
                    </a:lnTo>
                    <a:lnTo>
                      <a:pt x="38064" y="0"/>
                    </a:lnTo>
                    <a:lnTo>
                      <a:pt x="46005" y="726"/>
                    </a:lnTo>
                    <a:lnTo>
                      <a:pt x="69996" y="30539"/>
                    </a:lnTo>
                    <a:lnTo>
                      <a:pt x="70485" y="38731"/>
                    </a:lnTo>
                    <a:lnTo>
                      <a:pt x="71247" y="45589"/>
                    </a:lnTo>
                    <a:lnTo>
                      <a:pt x="70485" y="52447"/>
                    </a:lnTo>
                    <a:lnTo>
                      <a:pt x="70485" y="6006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9" name="Google Shape;2809;p26"/>
              <p:cNvSpPr/>
              <p:nvPr/>
            </p:nvSpPr>
            <p:spPr>
              <a:xfrm>
                <a:off x="6445293" y="4372355"/>
                <a:ext cx="33655" cy="80645"/>
              </a:xfrm>
              <a:custGeom>
                <a:rect b="b" l="l" r="r" t="t"/>
                <a:pathLst>
                  <a:path extrusionOk="0" h="80645" w="33654">
                    <a:moveTo>
                      <a:pt x="8846" y="0"/>
                    </a:moveTo>
                    <a:lnTo>
                      <a:pt x="0" y="43850"/>
                    </a:lnTo>
                    <a:lnTo>
                      <a:pt x="178" y="52863"/>
                    </a:lnTo>
                    <a:lnTo>
                      <a:pt x="20681" y="80498"/>
                    </a:lnTo>
                    <a:lnTo>
                      <a:pt x="27134" y="80010"/>
                    </a:lnTo>
                    <a:lnTo>
                      <a:pt x="29420" y="78486"/>
                    </a:lnTo>
                    <a:lnTo>
                      <a:pt x="31706" y="77724"/>
                    </a:lnTo>
                    <a:lnTo>
                      <a:pt x="33230" y="769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10" name="Google Shape;2810;p26"/>
              <p:cNvSpPr/>
              <p:nvPr/>
            </p:nvSpPr>
            <p:spPr>
              <a:xfrm>
                <a:off x="6453378" y="4363211"/>
                <a:ext cx="36830" cy="40640"/>
              </a:xfrm>
              <a:custGeom>
                <a:rect b="b" l="l" r="r" t="t"/>
                <a:pathLst>
                  <a:path extrusionOk="0" h="40639" w="36829">
                    <a:moveTo>
                      <a:pt x="0" y="32765"/>
                    </a:moveTo>
                    <a:lnTo>
                      <a:pt x="8846" y="37183"/>
                    </a:lnTo>
                    <a:lnTo>
                      <a:pt x="16478" y="40100"/>
                    </a:lnTo>
                    <a:lnTo>
                      <a:pt x="23681" y="39731"/>
                    </a:lnTo>
                    <a:lnTo>
                      <a:pt x="31242" y="34289"/>
                    </a:lnTo>
                    <a:lnTo>
                      <a:pt x="36576" y="28955"/>
                    </a:lnTo>
                    <a:lnTo>
                      <a:pt x="33528" y="22097"/>
                    </a:lnTo>
                    <a:lnTo>
                      <a:pt x="28956" y="18287"/>
                    </a:lnTo>
                    <a:lnTo>
                      <a:pt x="23336" y="14311"/>
                    </a:lnTo>
                    <a:lnTo>
                      <a:pt x="17145" y="11048"/>
                    </a:lnTo>
                    <a:lnTo>
                      <a:pt x="10953" y="7786"/>
                    </a:lnTo>
                    <a:lnTo>
                      <a:pt x="5333" y="3809"/>
                    </a:lnTo>
                    <a:lnTo>
                      <a:pt x="3809" y="2285"/>
                    </a:lnTo>
                    <a:lnTo>
                      <a:pt x="3047" y="761"/>
                    </a:lnTo>
                    <a:lnTo>
                      <a:pt x="2285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11" name="Google Shape;2811;p26"/>
              <p:cNvSpPr/>
              <p:nvPr/>
            </p:nvSpPr>
            <p:spPr>
              <a:xfrm>
                <a:off x="6519100" y="4325873"/>
                <a:ext cx="67310" cy="134620"/>
              </a:xfrm>
              <a:custGeom>
                <a:rect b="b" l="l" r="r" t="t"/>
                <a:pathLst>
                  <a:path extrusionOk="0" h="134620" w="67309">
                    <a:moveTo>
                      <a:pt x="47053" y="0"/>
                    </a:moveTo>
                    <a:lnTo>
                      <a:pt x="48327" y="13025"/>
                    </a:lnTo>
                    <a:lnTo>
                      <a:pt x="49815" y="25908"/>
                    </a:lnTo>
                    <a:lnTo>
                      <a:pt x="51446" y="38790"/>
                    </a:lnTo>
                    <a:lnTo>
                      <a:pt x="53149" y="51816"/>
                    </a:lnTo>
                    <a:lnTo>
                      <a:pt x="54018" y="68770"/>
                    </a:lnTo>
                    <a:lnTo>
                      <a:pt x="54387" y="87439"/>
                    </a:lnTo>
                    <a:lnTo>
                      <a:pt x="56042" y="105822"/>
                    </a:lnTo>
                    <a:lnTo>
                      <a:pt x="60769" y="121920"/>
                    </a:lnTo>
                    <a:lnTo>
                      <a:pt x="61531" y="122682"/>
                    </a:lnTo>
                    <a:lnTo>
                      <a:pt x="62293" y="123444"/>
                    </a:lnTo>
                    <a:lnTo>
                      <a:pt x="64579" y="120396"/>
                    </a:lnTo>
                    <a:lnTo>
                      <a:pt x="66865" y="114300"/>
                    </a:lnTo>
                    <a:lnTo>
                      <a:pt x="39624" y="76914"/>
                    </a:lnTo>
                    <a:lnTo>
                      <a:pt x="20443" y="71651"/>
                    </a:lnTo>
                    <a:lnTo>
                      <a:pt x="14001" y="72199"/>
                    </a:lnTo>
                    <a:lnTo>
                      <a:pt x="8274" y="74747"/>
                    </a:lnTo>
                    <a:lnTo>
                      <a:pt x="3619" y="80010"/>
                    </a:lnTo>
                    <a:lnTo>
                      <a:pt x="1023" y="86927"/>
                    </a:lnTo>
                    <a:lnTo>
                      <a:pt x="0" y="95345"/>
                    </a:lnTo>
                    <a:lnTo>
                      <a:pt x="404" y="103905"/>
                    </a:lnTo>
                    <a:lnTo>
                      <a:pt x="28765" y="134112"/>
                    </a:lnTo>
                    <a:lnTo>
                      <a:pt x="38671" y="134112"/>
                    </a:lnTo>
                    <a:lnTo>
                      <a:pt x="42481" y="134112"/>
                    </a:lnTo>
                    <a:lnTo>
                      <a:pt x="48577" y="13030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812" name="Google Shape;2812;p2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939508" y="4295368"/>
              <a:ext cx="291134" cy="243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3" name="Google Shape;2813;p2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7543012" y="4296892"/>
              <a:ext cx="270191" cy="1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4" name="Google Shape;2814;p2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074126" y="4258792"/>
              <a:ext cx="299516" cy="1798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5" name="Google Shape;2815;p26"/>
            <p:cNvGrpSpPr/>
            <p:nvPr/>
          </p:nvGrpSpPr>
          <p:grpSpPr>
            <a:xfrm>
              <a:off x="5713450" y="4743424"/>
              <a:ext cx="635558" cy="198170"/>
              <a:chOff x="5713450" y="4743424"/>
              <a:chExt cx="635558" cy="198170"/>
            </a:xfrm>
          </p:grpSpPr>
          <p:pic>
            <p:nvPicPr>
              <p:cNvPr id="2816" name="Google Shape;2816;p26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713450" y="4763236"/>
                <a:ext cx="147878" cy="1783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7" name="Google Shape;2817;p2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881852" y="4786858"/>
                <a:ext cx="359714" cy="1417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8" name="Google Shape;2818;p2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281902" y="4743424"/>
                <a:ext cx="67106" cy="13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19" name="Google Shape;2819;p2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607276" y="4729708"/>
              <a:ext cx="135686" cy="159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0" name="Google Shape;2820;p2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895312" y="4699990"/>
              <a:ext cx="359714" cy="170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1" name="Google Shape;2821;p26"/>
            <p:cNvSpPr/>
            <p:nvPr/>
          </p:nvSpPr>
          <p:spPr>
            <a:xfrm>
              <a:off x="7318247" y="4770120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822" name="Google Shape;2822;p26"/>
          <p:cNvGrpSpPr/>
          <p:nvPr/>
        </p:nvGrpSpPr>
        <p:grpSpPr>
          <a:xfrm>
            <a:off x="685800" y="5248919"/>
            <a:ext cx="9102186" cy="1424398"/>
            <a:chOff x="3561588" y="5244846"/>
            <a:chExt cx="6226398" cy="1050822"/>
          </a:xfrm>
        </p:grpSpPr>
        <p:sp>
          <p:nvSpPr>
            <p:cNvPr id="2823" name="Google Shape;2823;p26"/>
            <p:cNvSpPr/>
            <p:nvPr/>
          </p:nvSpPr>
          <p:spPr>
            <a:xfrm>
              <a:off x="3561588" y="5610605"/>
              <a:ext cx="15240" cy="26670"/>
            </a:xfrm>
            <a:custGeom>
              <a:rect b="b" l="l" r="r" t="t"/>
              <a:pathLst>
                <a:path extrusionOk="0" h="26670" w="15239">
                  <a:moveTo>
                    <a:pt x="0" y="3809"/>
                  </a:moveTo>
                  <a:lnTo>
                    <a:pt x="7620" y="761"/>
                  </a:lnTo>
                  <a:lnTo>
                    <a:pt x="9144" y="0"/>
                  </a:lnTo>
                  <a:lnTo>
                    <a:pt x="12954" y="9143"/>
                  </a:lnTo>
                  <a:lnTo>
                    <a:pt x="13716" y="11429"/>
                  </a:lnTo>
                  <a:lnTo>
                    <a:pt x="15240" y="18287"/>
                  </a:lnTo>
                  <a:lnTo>
                    <a:pt x="13716" y="21335"/>
                  </a:lnTo>
                  <a:lnTo>
                    <a:pt x="12954" y="22097"/>
                  </a:lnTo>
                  <a:lnTo>
                    <a:pt x="12192" y="22097"/>
                  </a:lnTo>
                  <a:lnTo>
                    <a:pt x="11430" y="22097"/>
                  </a:lnTo>
                  <a:lnTo>
                    <a:pt x="6858" y="21335"/>
                  </a:lnTo>
                  <a:lnTo>
                    <a:pt x="5334" y="22097"/>
                  </a:lnTo>
                  <a:lnTo>
                    <a:pt x="3810" y="17525"/>
                  </a:lnTo>
                  <a:lnTo>
                    <a:pt x="3048" y="13715"/>
                  </a:lnTo>
                  <a:lnTo>
                    <a:pt x="3810" y="9905"/>
                  </a:lnTo>
                  <a:lnTo>
                    <a:pt x="4572" y="6095"/>
                  </a:lnTo>
                  <a:lnTo>
                    <a:pt x="8382" y="6857"/>
                  </a:lnTo>
                  <a:lnTo>
                    <a:pt x="9906" y="4571"/>
                  </a:lnTo>
                  <a:lnTo>
                    <a:pt x="11430" y="9143"/>
                  </a:lnTo>
                  <a:lnTo>
                    <a:pt x="12954" y="13715"/>
                  </a:lnTo>
                  <a:lnTo>
                    <a:pt x="12954" y="23621"/>
                  </a:lnTo>
                  <a:lnTo>
                    <a:pt x="8382" y="26669"/>
                  </a:lnTo>
                  <a:lnTo>
                    <a:pt x="7620" y="26669"/>
                  </a:lnTo>
                  <a:lnTo>
                    <a:pt x="6858" y="26669"/>
                  </a:lnTo>
                  <a:lnTo>
                    <a:pt x="5334" y="2666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824" name="Google Shape;2824;p2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380712" y="5562574"/>
              <a:ext cx="334568" cy="198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25" name="Google Shape;2825;p26"/>
            <p:cNvGrpSpPr/>
            <p:nvPr/>
          </p:nvGrpSpPr>
          <p:grpSpPr>
            <a:xfrm>
              <a:off x="5057394" y="5564123"/>
              <a:ext cx="170712" cy="156997"/>
              <a:chOff x="5057394" y="5564123"/>
              <a:chExt cx="170712" cy="156997"/>
            </a:xfrm>
          </p:grpSpPr>
          <p:sp>
            <p:nvSpPr>
              <p:cNvPr id="2826" name="Google Shape;2826;p26"/>
              <p:cNvSpPr/>
              <p:nvPr/>
            </p:nvSpPr>
            <p:spPr>
              <a:xfrm>
                <a:off x="5080254" y="5622797"/>
                <a:ext cx="10160" cy="86995"/>
              </a:xfrm>
              <a:custGeom>
                <a:rect b="b" l="l" r="r" t="t"/>
                <a:pathLst>
                  <a:path extrusionOk="0" h="86995" w="10160">
                    <a:moveTo>
                      <a:pt x="0" y="0"/>
                    </a:moveTo>
                    <a:lnTo>
                      <a:pt x="952" y="11882"/>
                    </a:lnTo>
                    <a:lnTo>
                      <a:pt x="2476" y="23622"/>
                    </a:lnTo>
                    <a:lnTo>
                      <a:pt x="4286" y="35361"/>
                    </a:lnTo>
                    <a:lnTo>
                      <a:pt x="6096" y="47244"/>
                    </a:lnTo>
                    <a:lnTo>
                      <a:pt x="7000" y="55935"/>
                    </a:lnTo>
                    <a:lnTo>
                      <a:pt x="7620" y="64769"/>
                    </a:lnTo>
                    <a:lnTo>
                      <a:pt x="8239" y="73604"/>
                    </a:lnTo>
                    <a:lnTo>
                      <a:pt x="9144" y="82296"/>
                    </a:lnTo>
                    <a:lnTo>
                      <a:pt x="9144" y="83820"/>
                    </a:lnTo>
                    <a:lnTo>
                      <a:pt x="9906" y="86106"/>
                    </a:lnTo>
                    <a:lnTo>
                      <a:pt x="9906" y="8686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27" name="Google Shape;2827;p26"/>
              <p:cNvSpPr/>
              <p:nvPr/>
            </p:nvSpPr>
            <p:spPr>
              <a:xfrm>
                <a:off x="5057394" y="556412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828" name="Google Shape;2828;p26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5128996" y="5571718"/>
                <a:ext cx="99110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29" name="Google Shape;2829;p26"/>
            <p:cNvGrpSpPr/>
            <p:nvPr/>
          </p:nvGrpSpPr>
          <p:grpSpPr>
            <a:xfrm>
              <a:off x="5587746" y="5498947"/>
              <a:ext cx="758976" cy="173381"/>
              <a:chOff x="5587746" y="5498947"/>
              <a:chExt cx="758976" cy="173381"/>
            </a:xfrm>
          </p:grpSpPr>
          <p:sp>
            <p:nvSpPr>
              <p:cNvPr id="2830" name="Google Shape;2830;p26"/>
              <p:cNvSpPr/>
              <p:nvPr/>
            </p:nvSpPr>
            <p:spPr>
              <a:xfrm>
                <a:off x="5592318" y="5522023"/>
                <a:ext cx="53340" cy="145415"/>
              </a:xfrm>
              <a:custGeom>
                <a:rect b="b" l="l" r="r" t="t"/>
                <a:pathLst>
                  <a:path extrusionOk="0" h="145414" w="53339">
                    <a:moveTo>
                      <a:pt x="23622" y="144970"/>
                    </a:moveTo>
                    <a:lnTo>
                      <a:pt x="19395" y="129539"/>
                    </a:lnTo>
                    <a:lnTo>
                      <a:pt x="14954" y="114109"/>
                    </a:lnTo>
                    <a:lnTo>
                      <a:pt x="10656" y="98678"/>
                    </a:lnTo>
                    <a:lnTo>
                      <a:pt x="1714" y="55340"/>
                    </a:lnTo>
                    <a:lnTo>
                      <a:pt x="0" y="26860"/>
                    </a:lnTo>
                    <a:lnTo>
                      <a:pt x="1476" y="18121"/>
                    </a:lnTo>
                    <a:lnTo>
                      <a:pt x="36195" y="0"/>
                    </a:lnTo>
                    <a:lnTo>
                      <a:pt x="44981" y="333"/>
                    </a:lnTo>
                    <a:lnTo>
                      <a:pt x="53340" y="95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1" name="Google Shape;2831;p26"/>
              <p:cNvSpPr/>
              <p:nvPr/>
            </p:nvSpPr>
            <p:spPr>
              <a:xfrm>
                <a:off x="5587746" y="5584698"/>
                <a:ext cx="182245" cy="87630"/>
              </a:xfrm>
              <a:custGeom>
                <a:rect b="b" l="l" r="r" t="t"/>
                <a:pathLst>
                  <a:path extrusionOk="0" h="87629" w="182245">
                    <a:moveTo>
                      <a:pt x="0" y="51816"/>
                    </a:moveTo>
                    <a:lnTo>
                      <a:pt x="42671" y="34290"/>
                    </a:lnTo>
                    <a:lnTo>
                      <a:pt x="79426" y="17466"/>
                    </a:lnTo>
                    <a:lnTo>
                      <a:pt x="97535" y="7620"/>
                    </a:lnTo>
                    <a:lnTo>
                      <a:pt x="104394" y="3810"/>
                    </a:lnTo>
                    <a:lnTo>
                      <a:pt x="110489" y="0"/>
                    </a:lnTo>
                    <a:lnTo>
                      <a:pt x="106680" y="7620"/>
                    </a:lnTo>
                    <a:lnTo>
                      <a:pt x="102870" y="13716"/>
                    </a:lnTo>
                    <a:lnTo>
                      <a:pt x="101346" y="22098"/>
                    </a:lnTo>
                    <a:lnTo>
                      <a:pt x="100060" y="30896"/>
                    </a:lnTo>
                    <a:lnTo>
                      <a:pt x="99631" y="39909"/>
                    </a:lnTo>
                    <a:lnTo>
                      <a:pt x="100060" y="48779"/>
                    </a:lnTo>
                    <a:lnTo>
                      <a:pt x="115823" y="83820"/>
                    </a:lnTo>
                    <a:lnTo>
                      <a:pt x="121157" y="87630"/>
                    </a:lnTo>
                    <a:lnTo>
                      <a:pt x="131826" y="86106"/>
                    </a:lnTo>
                    <a:lnTo>
                      <a:pt x="150114" y="46482"/>
                    </a:lnTo>
                    <a:lnTo>
                      <a:pt x="150435" y="39624"/>
                    </a:lnTo>
                    <a:lnTo>
                      <a:pt x="150399" y="32766"/>
                    </a:lnTo>
                    <a:lnTo>
                      <a:pt x="150221" y="25908"/>
                    </a:lnTo>
                    <a:lnTo>
                      <a:pt x="150114" y="19050"/>
                    </a:lnTo>
                    <a:lnTo>
                      <a:pt x="150114" y="22098"/>
                    </a:lnTo>
                    <a:lnTo>
                      <a:pt x="149352" y="21336"/>
                    </a:lnTo>
                    <a:lnTo>
                      <a:pt x="150114" y="25146"/>
                    </a:lnTo>
                    <a:lnTo>
                      <a:pt x="164592" y="69342"/>
                    </a:lnTo>
                    <a:lnTo>
                      <a:pt x="167640" y="78486"/>
                    </a:lnTo>
                    <a:lnTo>
                      <a:pt x="177546" y="79248"/>
                    </a:lnTo>
                    <a:lnTo>
                      <a:pt x="179070" y="79248"/>
                    </a:lnTo>
                    <a:lnTo>
                      <a:pt x="180594" y="79248"/>
                    </a:lnTo>
                    <a:lnTo>
                      <a:pt x="182118" y="792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2" name="Google Shape;2832;p26"/>
              <p:cNvSpPr/>
              <p:nvPr/>
            </p:nvSpPr>
            <p:spPr>
              <a:xfrm>
                <a:off x="5782056" y="5579364"/>
                <a:ext cx="64769" cy="77470"/>
              </a:xfrm>
              <a:custGeom>
                <a:rect b="b" l="l" r="r" t="t"/>
                <a:pathLst>
                  <a:path extrusionOk="0" h="77470" w="64770">
                    <a:moveTo>
                      <a:pt x="0" y="19049"/>
                    </a:moveTo>
                    <a:lnTo>
                      <a:pt x="3048" y="67055"/>
                    </a:lnTo>
                    <a:lnTo>
                      <a:pt x="5334" y="73151"/>
                    </a:lnTo>
                    <a:lnTo>
                      <a:pt x="6096" y="76961"/>
                    </a:lnTo>
                    <a:lnTo>
                      <a:pt x="5965" y="66805"/>
                    </a:lnTo>
                    <a:lnTo>
                      <a:pt x="5619" y="56864"/>
                    </a:lnTo>
                    <a:lnTo>
                      <a:pt x="5131" y="47065"/>
                    </a:lnTo>
                    <a:lnTo>
                      <a:pt x="4572" y="37337"/>
                    </a:lnTo>
                    <a:lnTo>
                      <a:pt x="4953" y="28694"/>
                    </a:lnTo>
                    <a:lnTo>
                      <a:pt x="32003" y="0"/>
                    </a:lnTo>
                    <a:lnTo>
                      <a:pt x="38862" y="3809"/>
                    </a:lnTo>
                    <a:lnTo>
                      <a:pt x="60269" y="42219"/>
                    </a:lnTo>
                    <a:lnTo>
                      <a:pt x="61721" y="48767"/>
                    </a:lnTo>
                    <a:lnTo>
                      <a:pt x="63174" y="55316"/>
                    </a:lnTo>
                    <a:lnTo>
                      <a:pt x="64770" y="6172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3" name="Google Shape;2833;p26"/>
              <p:cNvSpPr/>
              <p:nvPr/>
            </p:nvSpPr>
            <p:spPr>
              <a:xfrm>
                <a:off x="5885973" y="5556504"/>
                <a:ext cx="67945" cy="81280"/>
              </a:xfrm>
              <a:custGeom>
                <a:rect b="b" l="l" r="r" t="t"/>
                <a:pathLst>
                  <a:path extrusionOk="0" h="81279" w="67945">
                    <a:moveTo>
                      <a:pt x="21812" y="0"/>
                    </a:moveTo>
                    <a:lnTo>
                      <a:pt x="0" y="42433"/>
                    </a:lnTo>
                    <a:lnTo>
                      <a:pt x="666" y="54673"/>
                    </a:lnTo>
                    <a:lnTo>
                      <a:pt x="3905" y="66055"/>
                    </a:lnTo>
                    <a:lnTo>
                      <a:pt x="11144" y="75438"/>
                    </a:lnTo>
                    <a:lnTo>
                      <a:pt x="21716" y="80140"/>
                    </a:lnTo>
                    <a:lnTo>
                      <a:pt x="34004" y="81057"/>
                    </a:lnTo>
                    <a:lnTo>
                      <a:pt x="46291" y="78974"/>
                    </a:lnTo>
                    <a:lnTo>
                      <a:pt x="56864" y="74676"/>
                    </a:lnTo>
                    <a:lnTo>
                      <a:pt x="60674" y="71628"/>
                    </a:lnTo>
                    <a:lnTo>
                      <a:pt x="63722" y="68580"/>
                    </a:lnTo>
                    <a:lnTo>
                      <a:pt x="67532" y="6629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4" name="Google Shape;2834;p26"/>
              <p:cNvSpPr/>
              <p:nvPr/>
            </p:nvSpPr>
            <p:spPr>
              <a:xfrm>
                <a:off x="5943600" y="5513070"/>
                <a:ext cx="43180" cy="116839"/>
              </a:xfrm>
              <a:custGeom>
                <a:rect b="b" l="l" r="r" t="t"/>
                <a:pathLst>
                  <a:path extrusionOk="0" h="116839" w="43179">
                    <a:moveTo>
                      <a:pt x="16001" y="30479"/>
                    </a:moveTo>
                    <a:lnTo>
                      <a:pt x="12108" y="22943"/>
                    </a:lnTo>
                    <a:lnTo>
                      <a:pt x="8286" y="15335"/>
                    </a:lnTo>
                    <a:lnTo>
                      <a:pt x="4321" y="7870"/>
                    </a:lnTo>
                    <a:lnTo>
                      <a:pt x="0" y="761"/>
                    </a:lnTo>
                    <a:lnTo>
                      <a:pt x="0" y="0"/>
                    </a:lnTo>
                    <a:lnTo>
                      <a:pt x="47" y="9024"/>
                    </a:lnTo>
                    <a:lnTo>
                      <a:pt x="380" y="17906"/>
                    </a:lnTo>
                    <a:lnTo>
                      <a:pt x="10096" y="66103"/>
                    </a:lnTo>
                    <a:lnTo>
                      <a:pt x="24562" y="103191"/>
                    </a:lnTo>
                    <a:lnTo>
                      <a:pt x="34825" y="114216"/>
                    </a:lnTo>
                    <a:lnTo>
                      <a:pt x="42671" y="1165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5" name="Google Shape;2835;p26"/>
              <p:cNvSpPr/>
              <p:nvPr/>
            </p:nvSpPr>
            <p:spPr>
              <a:xfrm>
                <a:off x="5983224" y="5559552"/>
                <a:ext cx="43815" cy="59055"/>
              </a:xfrm>
              <a:custGeom>
                <a:rect b="b" l="l" r="r" t="t"/>
                <a:pathLst>
                  <a:path extrusionOk="0" h="59054" w="43814">
                    <a:moveTo>
                      <a:pt x="0" y="19812"/>
                    </a:moveTo>
                    <a:lnTo>
                      <a:pt x="32765" y="0"/>
                    </a:lnTo>
                    <a:lnTo>
                      <a:pt x="33528" y="4572"/>
                    </a:lnTo>
                    <a:lnTo>
                      <a:pt x="34290" y="10668"/>
                    </a:lnTo>
                    <a:lnTo>
                      <a:pt x="34944" y="18228"/>
                    </a:lnTo>
                    <a:lnTo>
                      <a:pt x="34956" y="26003"/>
                    </a:lnTo>
                    <a:lnTo>
                      <a:pt x="34825" y="33920"/>
                    </a:lnTo>
                    <a:lnTo>
                      <a:pt x="35052" y="41910"/>
                    </a:lnTo>
                    <a:lnTo>
                      <a:pt x="35052" y="45720"/>
                    </a:lnTo>
                    <a:lnTo>
                      <a:pt x="34290" y="57912"/>
                    </a:lnTo>
                    <a:lnTo>
                      <a:pt x="39624" y="58674"/>
                    </a:lnTo>
                    <a:lnTo>
                      <a:pt x="41910" y="58674"/>
                    </a:lnTo>
                    <a:lnTo>
                      <a:pt x="42672" y="58674"/>
                    </a:lnTo>
                    <a:lnTo>
                      <a:pt x="43434" y="5638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6" name="Google Shape;2836;p26"/>
              <p:cNvSpPr/>
              <p:nvPr/>
            </p:nvSpPr>
            <p:spPr>
              <a:xfrm>
                <a:off x="6003798" y="5501640"/>
                <a:ext cx="24130" cy="22860"/>
              </a:xfrm>
              <a:custGeom>
                <a:rect b="b" l="l" r="r" t="t"/>
                <a:pathLst>
                  <a:path extrusionOk="0" h="22860" w="2412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3622" y="17525"/>
                    </a:lnTo>
                    <a:lnTo>
                      <a:pt x="23622" y="11429"/>
                    </a:lnTo>
                    <a:lnTo>
                      <a:pt x="23622" y="4571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37" name="Google Shape;2837;p26"/>
              <p:cNvSpPr/>
              <p:nvPr/>
            </p:nvSpPr>
            <p:spPr>
              <a:xfrm>
                <a:off x="6066282" y="5561838"/>
                <a:ext cx="49530" cy="71755"/>
              </a:xfrm>
              <a:custGeom>
                <a:rect b="b" l="l" r="r" t="t"/>
                <a:pathLst>
                  <a:path extrusionOk="0" h="71754" w="49529">
                    <a:moveTo>
                      <a:pt x="5334" y="11429"/>
                    </a:moveTo>
                    <a:lnTo>
                      <a:pt x="4202" y="18990"/>
                    </a:lnTo>
                    <a:lnTo>
                      <a:pt x="3143" y="26765"/>
                    </a:lnTo>
                    <a:lnTo>
                      <a:pt x="2226" y="34682"/>
                    </a:lnTo>
                    <a:lnTo>
                      <a:pt x="1524" y="42671"/>
                    </a:lnTo>
                    <a:lnTo>
                      <a:pt x="1524" y="51053"/>
                    </a:lnTo>
                    <a:lnTo>
                      <a:pt x="0" y="60197"/>
                    </a:lnTo>
                    <a:lnTo>
                      <a:pt x="6858" y="66293"/>
                    </a:lnTo>
                    <a:lnTo>
                      <a:pt x="12954" y="71627"/>
                    </a:lnTo>
                    <a:lnTo>
                      <a:pt x="23622" y="70103"/>
                    </a:lnTo>
                    <a:lnTo>
                      <a:pt x="48006" y="37337"/>
                    </a:lnTo>
                    <a:lnTo>
                      <a:pt x="49149" y="22288"/>
                    </a:lnTo>
                    <a:lnTo>
                      <a:pt x="48220" y="14835"/>
                    </a:lnTo>
                    <a:lnTo>
                      <a:pt x="45720" y="8381"/>
                    </a:lnTo>
                    <a:lnTo>
                      <a:pt x="41910" y="3047"/>
                    </a:lnTo>
                    <a:lnTo>
                      <a:pt x="36576" y="2285"/>
                    </a:lnTo>
                    <a:lnTo>
                      <a:pt x="3200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838" name="Google Shape;2838;p26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149314" y="5498947"/>
                <a:ext cx="197408" cy="1261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39" name="Google Shape;2839;p26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819112" y="5434558"/>
              <a:ext cx="144830" cy="190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40" name="Google Shape;2840;p26"/>
            <p:cNvGrpSpPr/>
            <p:nvPr/>
          </p:nvGrpSpPr>
          <p:grpSpPr>
            <a:xfrm>
              <a:off x="7255833" y="5417794"/>
              <a:ext cx="288753" cy="180644"/>
              <a:chOff x="7255833" y="5417794"/>
              <a:chExt cx="288753" cy="180644"/>
            </a:xfrm>
          </p:grpSpPr>
          <p:pic>
            <p:nvPicPr>
              <p:cNvPr id="2841" name="Google Shape;2841;p2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255833" y="5475194"/>
                <a:ext cx="182835" cy="1232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2" name="Google Shape;2842;p2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460811" y="5417794"/>
                <a:ext cx="83775" cy="1595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43" name="Google Shape;2843;p26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7775422" y="5439130"/>
              <a:ext cx="104444" cy="216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4" name="Google Shape;2844;p26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225157" y="5390362"/>
              <a:ext cx="284884" cy="1379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45" name="Google Shape;2845;p26"/>
            <p:cNvGrpSpPr/>
            <p:nvPr/>
          </p:nvGrpSpPr>
          <p:grpSpPr>
            <a:xfrm>
              <a:off x="8676868" y="5244846"/>
              <a:ext cx="574193" cy="218821"/>
              <a:chOff x="8676868" y="5244846"/>
              <a:chExt cx="574193" cy="218821"/>
            </a:xfrm>
          </p:grpSpPr>
          <p:pic>
            <p:nvPicPr>
              <p:cNvPr id="2846" name="Google Shape;2846;p26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8676868" y="5263108"/>
                <a:ext cx="74726" cy="884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7" name="Google Shape;2847;p26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775928" y="5299710"/>
                <a:ext cx="162356" cy="1615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8" name="Google Shape;2848;p26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971000" y="5327116"/>
                <a:ext cx="171500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49" name="Google Shape;2849;p26"/>
              <p:cNvSpPr/>
              <p:nvPr/>
            </p:nvSpPr>
            <p:spPr>
              <a:xfrm>
                <a:off x="9176766" y="5244846"/>
                <a:ext cx="6350" cy="34290"/>
              </a:xfrm>
              <a:custGeom>
                <a:rect b="b" l="l" r="r" t="t"/>
                <a:pathLst>
                  <a:path extrusionOk="0" h="34289" w="6350">
                    <a:moveTo>
                      <a:pt x="6096" y="0"/>
                    </a:moveTo>
                    <a:lnTo>
                      <a:pt x="4286" y="7429"/>
                    </a:lnTo>
                    <a:lnTo>
                      <a:pt x="2476" y="14858"/>
                    </a:lnTo>
                    <a:lnTo>
                      <a:pt x="952" y="22288"/>
                    </a:lnTo>
                    <a:lnTo>
                      <a:pt x="0" y="29717"/>
                    </a:lnTo>
                    <a:lnTo>
                      <a:pt x="0" y="31241"/>
                    </a:lnTo>
                    <a:lnTo>
                      <a:pt x="0" y="32765"/>
                    </a:lnTo>
                    <a:lnTo>
                      <a:pt x="0" y="3428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50" name="Google Shape;2850;p26"/>
              <p:cNvSpPr/>
              <p:nvPr/>
            </p:nvSpPr>
            <p:spPr>
              <a:xfrm>
                <a:off x="9198102" y="5247894"/>
                <a:ext cx="21590" cy="37465"/>
              </a:xfrm>
              <a:custGeom>
                <a:rect b="b" l="l" r="r" t="t"/>
                <a:pathLst>
                  <a:path extrusionOk="0" h="37464" w="21590">
                    <a:moveTo>
                      <a:pt x="21335" y="0"/>
                    </a:moveTo>
                    <a:lnTo>
                      <a:pt x="14787" y="9263"/>
                    </a:lnTo>
                    <a:lnTo>
                      <a:pt x="8953" y="18097"/>
                    </a:lnTo>
                    <a:lnTo>
                      <a:pt x="3976" y="27217"/>
                    </a:lnTo>
                    <a:lnTo>
                      <a:pt x="0" y="3733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51" name="Google Shape;2851;p26"/>
              <p:cNvSpPr/>
              <p:nvPr/>
            </p:nvSpPr>
            <p:spPr>
              <a:xfrm>
                <a:off x="9207246" y="5433822"/>
                <a:ext cx="43815" cy="29845"/>
              </a:xfrm>
              <a:custGeom>
                <a:rect b="b" l="l" r="r" t="t"/>
                <a:pathLst>
                  <a:path extrusionOk="0" h="29845" w="43815">
                    <a:moveTo>
                      <a:pt x="43433" y="0"/>
                    </a:moveTo>
                    <a:lnTo>
                      <a:pt x="9143" y="27432"/>
                    </a:lnTo>
                    <a:lnTo>
                      <a:pt x="4571" y="28956"/>
                    </a:lnTo>
                    <a:lnTo>
                      <a:pt x="3047" y="29718"/>
                    </a:lnTo>
                    <a:lnTo>
                      <a:pt x="0" y="2895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852" name="Google Shape;2852;p26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9450298" y="5261584"/>
              <a:ext cx="337688" cy="13797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3" name="Google Shape;2853;p26"/>
            <p:cNvGrpSpPr/>
            <p:nvPr/>
          </p:nvGrpSpPr>
          <p:grpSpPr>
            <a:xfrm>
              <a:off x="4938496" y="5936742"/>
              <a:ext cx="428270" cy="231672"/>
              <a:chOff x="4938496" y="5936742"/>
              <a:chExt cx="428270" cy="231672"/>
            </a:xfrm>
          </p:grpSpPr>
          <p:pic>
            <p:nvPicPr>
              <p:cNvPr id="2854" name="Google Shape;2854;p26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4938496" y="5964148"/>
                <a:ext cx="105206" cy="204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5" name="Google Shape;2855;p26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5077942" y="5975578"/>
                <a:ext cx="189788" cy="1623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6" name="Google Shape;2856;p26"/>
              <p:cNvSpPr/>
              <p:nvPr/>
            </p:nvSpPr>
            <p:spPr>
              <a:xfrm>
                <a:off x="5311140" y="5936742"/>
                <a:ext cx="8890" cy="113664"/>
              </a:xfrm>
              <a:custGeom>
                <a:rect b="b" l="l" r="r" t="t"/>
                <a:pathLst>
                  <a:path extrusionOk="0" h="113664" w="8889">
                    <a:moveTo>
                      <a:pt x="0" y="0"/>
                    </a:moveTo>
                    <a:lnTo>
                      <a:pt x="142" y="11549"/>
                    </a:lnTo>
                    <a:lnTo>
                      <a:pt x="571" y="23241"/>
                    </a:lnTo>
                    <a:lnTo>
                      <a:pt x="1285" y="34932"/>
                    </a:lnTo>
                    <a:lnTo>
                      <a:pt x="2286" y="46482"/>
                    </a:lnTo>
                    <a:lnTo>
                      <a:pt x="3000" y="60198"/>
                    </a:lnTo>
                    <a:lnTo>
                      <a:pt x="4000" y="73914"/>
                    </a:lnTo>
                    <a:lnTo>
                      <a:pt x="5286" y="87630"/>
                    </a:lnTo>
                    <a:lnTo>
                      <a:pt x="6858" y="101346"/>
                    </a:lnTo>
                    <a:lnTo>
                      <a:pt x="6858" y="105156"/>
                    </a:lnTo>
                    <a:lnTo>
                      <a:pt x="7620" y="109728"/>
                    </a:lnTo>
                    <a:lnTo>
                      <a:pt x="8382" y="11353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57" name="Google Shape;2857;p26"/>
              <p:cNvSpPr/>
              <p:nvPr/>
            </p:nvSpPr>
            <p:spPr>
              <a:xfrm>
                <a:off x="5343906" y="6111240"/>
                <a:ext cx="22860" cy="24130"/>
              </a:xfrm>
              <a:custGeom>
                <a:rect b="b" l="l" r="r" t="t"/>
                <a:pathLst>
                  <a:path extrusionOk="0" h="24129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4572" y="23621"/>
                    </a:lnTo>
                    <a:lnTo>
                      <a:pt x="17526" y="23621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858" name="Google Shape;2858;p26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8637244" y="5563336"/>
              <a:ext cx="276097" cy="2819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9" name="Google Shape;2859;p26"/>
            <p:cNvGrpSpPr/>
            <p:nvPr/>
          </p:nvGrpSpPr>
          <p:grpSpPr>
            <a:xfrm>
              <a:off x="6902170" y="5872089"/>
              <a:ext cx="602792" cy="186597"/>
              <a:chOff x="6902170" y="5872089"/>
              <a:chExt cx="602792" cy="186597"/>
            </a:xfrm>
          </p:grpSpPr>
          <p:pic>
            <p:nvPicPr>
              <p:cNvPr id="2860" name="Google Shape;2860;p26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902170" y="5894806"/>
                <a:ext cx="154736" cy="163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1" name="Google Shape;2861;p26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7088860" y="5872089"/>
                <a:ext cx="416102" cy="1660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62" name="Google Shape;2862;p26"/>
            <p:cNvSpPr/>
            <p:nvPr/>
          </p:nvSpPr>
          <p:spPr>
            <a:xfrm>
              <a:off x="7569327" y="5833871"/>
              <a:ext cx="27305" cy="245745"/>
            </a:xfrm>
            <a:custGeom>
              <a:rect b="b" l="l" r="r" t="t"/>
              <a:pathLst>
                <a:path extrusionOk="0" h="245745" w="27304">
                  <a:moveTo>
                    <a:pt x="27050" y="0"/>
                  </a:moveTo>
                  <a:lnTo>
                    <a:pt x="26193" y="39147"/>
                  </a:lnTo>
                  <a:lnTo>
                    <a:pt x="22478" y="77723"/>
                  </a:lnTo>
                  <a:lnTo>
                    <a:pt x="12191" y="145922"/>
                  </a:lnTo>
                  <a:lnTo>
                    <a:pt x="6619" y="179951"/>
                  </a:lnTo>
                  <a:lnTo>
                    <a:pt x="1904" y="214121"/>
                  </a:lnTo>
                  <a:lnTo>
                    <a:pt x="666" y="223289"/>
                  </a:lnTo>
                  <a:lnTo>
                    <a:pt x="0" y="232600"/>
                  </a:lnTo>
                  <a:lnTo>
                    <a:pt x="1047" y="240482"/>
                  </a:lnTo>
                  <a:lnTo>
                    <a:pt x="4952" y="24536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863" name="Google Shape;2863;p26"/>
            <p:cNvGrpSpPr/>
            <p:nvPr/>
          </p:nvGrpSpPr>
          <p:grpSpPr>
            <a:xfrm>
              <a:off x="7671815" y="5821071"/>
              <a:ext cx="772693" cy="175487"/>
              <a:chOff x="7671815" y="5821071"/>
              <a:chExt cx="772693" cy="175487"/>
            </a:xfrm>
          </p:grpSpPr>
          <p:sp>
            <p:nvSpPr>
              <p:cNvPr id="2864" name="Google Shape;2864;p26"/>
              <p:cNvSpPr/>
              <p:nvPr/>
            </p:nvSpPr>
            <p:spPr>
              <a:xfrm>
                <a:off x="7671815" y="5885687"/>
                <a:ext cx="57785" cy="107314"/>
              </a:xfrm>
              <a:custGeom>
                <a:rect b="b" l="l" r="r" t="t"/>
                <a:pathLst>
                  <a:path extrusionOk="0" h="107314" w="57784">
                    <a:moveTo>
                      <a:pt x="6857" y="9906"/>
                    </a:moveTo>
                    <a:lnTo>
                      <a:pt x="2893" y="23026"/>
                    </a:lnTo>
                    <a:lnTo>
                      <a:pt x="857" y="34861"/>
                    </a:lnTo>
                    <a:lnTo>
                      <a:pt x="107" y="46982"/>
                    </a:lnTo>
                    <a:lnTo>
                      <a:pt x="0" y="60960"/>
                    </a:lnTo>
                    <a:lnTo>
                      <a:pt x="130" y="71568"/>
                    </a:lnTo>
                    <a:lnTo>
                      <a:pt x="20954" y="106775"/>
                    </a:lnTo>
                    <a:lnTo>
                      <a:pt x="27670" y="104572"/>
                    </a:lnTo>
                    <a:lnTo>
                      <a:pt x="53351" y="68222"/>
                    </a:lnTo>
                    <a:lnTo>
                      <a:pt x="57340" y="45446"/>
                    </a:lnTo>
                    <a:lnTo>
                      <a:pt x="56578" y="34575"/>
                    </a:lnTo>
                    <a:lnTo>
                      <a:pt x="29051" y="762"/>
                    </a:lnTo>
                    <a:lnTo>
                      <a:pt x="20573" y="0"/>
                    </a:lnTo>
                    <a:lnTo>
                      <a:pt x="12953" y="762"/>
                    </a:lnTo>
                    <a:lnTo>
                      <a:pt x="9905" y="762"/>
                    </a:lnTo>
                    <a:lnTo>
                      <a:pt x="6095" y="53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65" name="Google Shape;2865;p26"/>
              <p:cNvSpPr/>
              <p:nvPr/>
            </p:nvSpPr>
            <p:spPr>
              <a:xfrm>
                <a:off x="7682483" y="5933693"/>
                <a:ext cx="82550" cy="62865"/>
              </a:xfrm>
              <a:custGeom>
                <a:rect b="b" l="l" r="r" t="t"/>
                <a:pathLst>
                  <a:path extrusionOk="0" h="62864" w="82550">
                    <a:moveTo>
                      <a:pt x="0" y="0"/>
                    </a:moveTo>
                    <a:lnTo>
                      <a:pt x="35814" y="22859"/>
                    </a:lnTo>
                    <a:lnTo>
                      <a:pt x="67056" y="51053"/>
                    </a:lnTo>
                    <a:lnTo>
                      <a:pt x="71628" y="55625"/>
                    </a:lnTo>
                    <a:lnTo>
                      <a:pt x="76200" y="58673"/>
                    </a:lnTo>
                    <a:lnTo>
                      <a:pt x="82296" y="6248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66" name="Google Shape;2866;p26"/>
              <p:cNvSpPr/>
              <p:nvPr/>
            </p:nvSpPr>
            <p:spPr>
              <a:xfrm>
                <a:off x="7778495" y="5875781"/>
                <a:ext cx="57785" cy="94615"/>
              </a:xfrm>
              <a:custGeom>
                <a:rect b="b" l="l" r="r" t="t"/>
                <a:pathLst>
                  <a:path extrusionOk="0" h="94614" w="57784">
                    <a:moveTo>
                      <a:pt x="0" y="25907"/>
                    </a:moveTo>
                    <a:lnTo>
                      <a:pt x="6858" y="70103"/>
                    </a:lnTo>
                    <a:lnTo>
                      <a:pt x="29979" y="94523"/>
                    </a:lnTo>
                    <a:lnTo>
                      <a:pt x="36385" y="92678"/>
                    </a:lnTo>
                    <a:lnTo>
                      <a:pt x="56340" y="53804"/>
                    </a:lnTo>
                    <a:lnTo>
                      <a:pt x="57304" y="34087"/>
                    </a:lnTo>
                    <a:lnTo>
                      <a:pt x="56673" y="25241"/>
                    </a:lnTo>
                    <a:lnTo>
                      <a:pt x="55328" y="16537"/>
                    </a:lnTo>
                    <a:lnTo>
                      <a:pt x="53340" y="7619"/>
                    </a:lnTo>
                    <a:lnTo>
                      <a:pt x="52577" y="3047"/>
                    </a:lnTo>
                    <a:lnTo>
                      <a:pt x="52577" y="2285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67" name="Google Shape;2867;p26"/>
              <p:cNvSpPr/>
              <p:nvPr/>
            </p:nvSpPr>
            <p:spPr>
              <a:xfrm>
                <a:off x="7854695" y="5875781"/>
                <a:ext cx="31750" cy="100965"/>
              </a:xfrm>
              <a:custGeom>
                <a:rect b="b" l="l" r="r" t="t"/>
                <a:pathLst>
                  <a:path extrusionOk="0" h="100964" w="31750">
                    <a:moveTo>
                      <a:pt x="29718" y="0"/>
                    </a:moveTo>
                    <a:lnTo>
                      <a:pt x="31384" y="11132"/>
                    </a:lnTo>
                    <a:lnTo>
                      <a:pt x="31623" y="20478"/>
                    </a:lnTo>
                    <a:lnTo>
                      <a:pt x="30146" y="29682"/>
                    </a:lnTo>
                    <a:lnTo>
                      <a:pt x="26670" y="40386"/>
                    </a:lnTo>
                    <a:lnTo>
                      <a:pt x="21847" y="51816"/>
                    </a:lnTo>
                    <a:lnTo>
                      <a:pt x="16668" y="63245"/>
                    </a:lnTo>
                    <a:lnTo>
                      <a:pt x="11346" y="74675"/>
                    </a:lnTo>
                    <a:lnTo>
                      <a:pt x="6096" y="86106"/>
                    </a:lnTo>
                    <a:lnTo>
                      <a:pt x="2286" y="93726"/>
                    </a:lnTo>
                    <a:lnTo>
                      <a:pt x="1524" y="95250"/>
                    </a:lnTo>
                    <a:lnTo>
                      <a:pt x="0" y="10058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68" name="Google Shape;2868;p26"/>
              <p:cNvSpPr/>
              <p:nvPr/>
            </p:nvSpPr>
            <p:spPr>
              <a:xfrm>
                <a:off x="7886699" y="5871971"/>
                <a:ext cx="43815" cy="107950"/>
              </a:xfrm>
              <a:custGeom>
                <a:rect b="b" l="l" r="r" t="t"/>
                <a:pathLst>
                  <a:path extrusionOk="0" h="107950" w="43815">
                    <a:moveTo>
                      <a:pt x="0" y="0"/>
                    </a:moveTo>
                    <a:lnTo>
                      <a:pt x="4452" y="13716"/>
                    </a:lnTo>
                    <a:lnTo>
                      <a:pt x="8763" y="27432"/>
                    </a:lnTo>
                    <a:lnTo>
                      <a:pt x="13073" y="41148"/>
                    </a:lnTo>
                    <a:lnTo>
                      <a:pt x="30491" y="87332"/>
                    </a:lnTo>
                    <a:lnTo>
                      <a:pt x="41148" y="104394"/>
                    </a:lnTo>
                    <a:lnTo>
                      <a:pt x="43434" y="10744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69" name="Google Shape;2869;p26"/>
              <p:cNvSpPr/>
              <p:nvPr/>
            </p:nvSpPr>
            <p:spPr>
              <a:xfrm>
                <a:off x="7886699" y="5927597"/>
                <a:ext cx="54610" cy="21590"/>
              </a:xfrm>
              <a:custGeom>
                <a:rect b="b" l="l" r="r" t="t"/>
                <a:pathLst>
                  <a:path extrusionOk="0" h="21589" w="54609">
                    <a:moveTo>
                      <a:pt x="0" y="21336"/>
                    </a:moveTo>
                    <a:lnTo>
                      <a:pt x="13596" y="16180"/>
                    </a:lnTo>
                    <a:lnTo>
                      <a:pt x="27051" y="10953"/>
                    </a:lnTo>
                    <a:lnTo>
                      <a:pt x="40505" y="5584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0" name="Google Shape;2870;p26"/>
              <p:cNvSpPr/>
              <p:nvPr/>
            </p:nvSpPr>
            <p:spPr>
              <a:xfrm>
                <a:off x="7959089" y="5894831"/>
                <a:ext cx="8890" cy="70485"/>
              </a:xfrm>
              <a:custGeom>
                <a:rect b="b" l="l" r="r" t="t"/>
                <a:pathLst>
                  <a:path extrusionOk="0" h="70485" w="8890">
                    <a:moveTo>
                      <a:pt x="8381" y="0"/>
                    </a:moveTo>
                    <a:lnTo>
                      <a:pt x="5179" y="9691"/>
                    </a:lnTo>
                    <a:lnTo>
                      <a:pt x="3333" y="18097"/>
                    </a:lnTo>
                    <a:lnTo>
                      <a:pt x="2488" y="26789"/>
                    </a:lnTo>
                    <a:lnTo>
                      <a:pt x="2285" y="37338"/>
                    </a:lnTo>
                    <a:lnTo>
                      <a:pt x="2357" y="45458"/>
                    </a:lnTo>
                    <a:lnTo>
                      <a:pt x="1714" y="53720"/>
                    </a:lnTo>
                    <a:lnTo>
                      <a:pt x="785" y="61983"/>
                    </a:lnTo>
                    <a:lnTo>
                      <a:pt x="0" y="7010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1" name="Google Shape;2871;p26"/>
              <p:cNvSpPr/>
              <p:nvPr/>
            </p:nvSpPr>
            <p:spPr>
              <a:xfrm>
                <a:off x="7952231" y="5886295"/>
                <a:ext cx="66040" cy="92710"/>
              </a:xfrm>
              <a:custGeom>
                <a:rect b="b" l="l" r="r" t="t"/>
                <a:pathLst>
                  <a:path extrusionOk="0" h="92710" w="66040">
                    <a:moveTo>
                      <a:pt x="0" y="916"/>
                    </a:moveTo>
                    <a:lnTo>
                      <a:pt x="44196" y="10822"/>
                    </a:lnTo>
                    <a:lnTo>
                      <a:pt x="65532" y="45874"/>
                    </a:lnTo>
                    <a:lnTo>
                      <a:pt x="63865" y="57376"/>
                    </a:lnTo>
                    <a:lnTo>
                      <a:pt x="32670" y="87213"/>
                    </a:lnTo>
                    <a:lnTo>
                      <a:pt x="15430" y="91880"/>
                    </a:lnTo>
                    <a:lnTo>
                      <a:pt x="6096" y="9235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2" name="Google Shape;2872;p26"/>
              <p:cNvSpPr/>
              <p:nvPr/>
            </p:nvSpPr>
            <p:spPr>
              <a:xfrm>
                <a:off x="8056244" y="5884925"/>
                <a:ext cx="15875" cy="82550"/>
              </a:xfrm>
              <a:custGeom>
                <a:rect b="b" l="l" r="r" t="t"/>
                <a:pathLst>
                  <a:path extrusionOk="0" h="82550" w="15875">
                    <a:moveTo>
                      <a:pt x="15621" y="0"/>
                    </a:moveTo>
                    <a:lnTo>
                      <a:pt x="3429" y="47243"/>
                    </a:lnTo>
                    <a:lnTo>
                      <a:pt x="0" y="71889"/>
                    </a:lnTo>
                    <a:lnTo>
                      <a:pt x="1143" y="79247"/>
                    </a:lnTo>
                    <a:lnTo>
                      <a:pt x="1143" y="81533"/>
                    </a:lnTo>
                    <a:lnTo>
                      <a:pt x="1143" y="82295"/>
                    </a:lnTo>
                    <a:lnTo>
                      <a:pt x="3429" y="8153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3" name="Google Shape;2873;p26"/>
              <p:cNvSpPr/>
              <p:nvPr/>
            </p:nvSpPr>
            <p:spPr>
              <a:xfrm>
                <a:off x="8050529" y="5861994"/>
                <a:ext cx="66040" cy="83185"/>
              </a:xfrm>
              <a:custGeom>
                <a:rect b="b" l="l" r="r" t="t"/>
                <a:pathLst>
                  <a:path extrusionOk="0" h="83185" w="66040">
                    <a:moveTo>
                      <a:pt x="1524" y="9215"/>
                    </a:moveTo>
                    <a:lnTo>
                      <a:pt x="13382" y="3762"/>
                    </a:lnTo>
                    <a:lnTo>
                      <a:pt x="23812" y="452"/>
                    </a:lnTo>
                    <a:lnTo>
                      <a:pt x="34528" y="0"/>
                    </a:lnTo>
                    <a:lnTo>
                      <a:pt x="47244" y="3119"/>
                    </a:lnTo>
                    <a:lnTo>
                      <a:pt x="53959" y="6119"/>
                    </a:lnTo>
                    <a:lnTo>
                      <a:pt x="60388" y="10548"/>
                    </a:lnTo>
                    <a:lnTo>
                      <a:pt x="64817" y="16406"/>
                    </a:lnTo>
                    <a:lnTo>
                      <a:pt x="65532" y="23693"/>
                    </a:lnTo>
                    <a:lnTo>
                      <a:pt x="60960" y="32337"/>
                    </a:lnTo>
                    <a:lnTo>
                      <a:pt x="52387" y="39123"/>
                    </a:lnTo>
                    <a:lnTo>
                      <a:pt x="42386" y="44481"/>
                    </a:lnTo>
                    <a:lnTo>
                      <a:pt x="33528" y="48839"/>
                    </a:lnTo>
                    <a:lnTo>
                      <a:pt x="26217" y="51768"/>
                    </a:lnTo>
                    <a:lnTo>
                      <a:pt x="17907" y="55125"/>
                    </a:lnTo>
                    <a:lnTo>
                      <a:pt x="10167" y="59340"/>
                    </a:lnTo>
                    <a:lnTo>
                      <a:pt x="4572" y="64841"/>
                    </a:lnTo>
                    <a:lnTo>
                      <a:pt x="0" y="72461"/>
                    </a:lnTo>
                    <a:lnTo>
                      <a:pt x="10668" y="76271"/>
                    </a:lnTo>
                    <a:lnTo>
                      <a:pt x="15240" y="77795"/>
                    </a:lnTo>
                    <a:lnTo>
                      <a:pt x="25657" y="80557"/>
                    </a:lnTo>
                    <a:lnTo>
                      <a:pt x="36290" y="82176"/>
                    </a:lnTo>
                    <a:lnTo>
                      <a:pt x="47065" y="82938"/>
                    </a:lnTo>
                    <a:lnTo>
                      <a:pt x="57912" y="8312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4" name="Google Shape;2874;p26"/>
              <p:cNvSpPr/>
              <p:nvPr/>
            </p:nvSpPr>
            <p:spPr>
              <a:xfrm>
                <a:off x="8138921" y="5848349"/>
                <a:ext cx="26670" cy="93345"/>
              </a:xfrm>
              <a:custGeom>
                <a:rect b="b" l="l" r="r" t="t"/>
                <a:pathLst>
                  <a:path extrusionOk="0" h="93345" w="26670">
                    <a:moveTo>
                      <a:pt x="26670" y="0"/>
                    </a:moveTo>
                    <a:lnTo>
                      <a:pt x="14478" y="44958"/>
                    </a:lnTo>
                    <a:lnTo>
                      <a:pt x="6762" y="65627"/>
                    </a:lnTo>
                    <a:lnTo>
                      <a:pt x="3226" y="76140"/>
                    </a:lnTo>
                    <a:lnTo>
                      <a:pt x="762" y="86868"/>
                    </a:lnTo>
                    <a:lnTo>
                      <a:pt x="762" y="90678"/>
                    </a:lnTo>
                    <a:lnTo>
                      <a:pt x="0" y="90678"/>
                    </a:lnTo>
                    <a:lnTo>
                      <a:pt x="0" y="929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5" name="Google Shape;2875;p26"/>
              <p:cNvSpPr/>
              <p:nvPr/>
            </p:nvSpPr>
            <p:spPr>
              <a:xfrm>
                <a:off x="8169401" y="5849873"/>
                <a:ext cx="28575" cy="94615"/>
              </a:xfrm>
              <a:custGeom>
                <a:rect b="b" l="l" r="r" t="t"/>
                <a:pathLst>
                  <a:path extrusionOk="0" h="94614" w="28575">
                    <a:moveTo>
                      <a:pt x="0" y="0"/>
                    </a:moveTo>
                    <a:lnTo>
                      <a:pt x="9144" y="42672"/>
                    </a:lnTo>
                    <a:lnTo>
                      <a:pt x="22098" y="83820"/>
                    </a:lnTo>
                    <a:lnTo>
                      <a:pt x="25146" y="91440"/>
                    </a:lnTo>
                    <a:lnTo>
                      <a:pt x="28194" y="9448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6" name="Google Shape;2876;p26"/>
              <p:cNvSpPr/>
              <p:nvPr/>
            </p:nvSpPr>
            <p:spPr>
              <a:xfrm>
                <a:off x="8173973" y="5895593"/>
                <a:ext cx="22225" cy="6985"/>
              </a:xfrm>
              <a:custGeom>
                <a:rect b="b" l="l" r="r" t="t"/>
                <a:pathLst>
                  <a:path extrusionOk="0" h="6985" w="22225">
                    <a:moveTo>
                      <a:pt x="0" y="6858"/>
                    </a:moveTo>
                    <a:lnTo>
                      <a:pt x="12192" y="3810"/>
                    </a:lnTo>
                    <a:lnTo>
                      <a:pt x="15240" y="3048"/>
                    </a:lnTo>
                    <a:lnTo>
                      <a:pt x="2209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77" name="Google Shape;2877;p26"/>
              <p:cNvSpPr/>
              <p:nvPr/>
            </p:nvSpPr>
            <p:spPr>
              <a:xfrm>
                <a:off x="8218931" y="5845301"/>
                <a:ext cx="38100" cy="79375"/>
              </a:xfrm>
              <a:custGeom>
                <a:rect b="b" l="l" r="r" t="t"/>
                <a:pathLst>
                  <a:path extrusionOk="0" h="79375" w="38100">
                    <a:moveTo>
                      <a:pt x="0" y="15239"/>
                    </a:moveTo>
                    <a:lnTo>
                      <a:pt x="35052" y="1523"/>
                    </a:lnTo>
                    <a:lnTo>
                      <a:pt x="35814" y="1523"/>
                    </a:lnTo>
                    <a:lnTo>
                      <a:pt x="38100" y="0"/>
                    </a:lnTo>
                    <a:lnTo>
                      <a:pt x="35052" y="2285"/>
                    </a:lnTo>
                    <a:lnTo>
                      <a:pt x="33528" y="3047"/>
                    </a:lnTo>
                    <a:lnTo>
                      <a:pt x="32004" y="5333"/>
                    </a:lnTo>
                    <a:lnTo>
                      <a:pt x="22669" y="49815"/>
                    </a:lnTo>
                    <a:lnTo>
                      <a:pt x="23193" y="59519"/>
                    </a:lnTo>
                    <a:lnTo>
                      <a:pt x="25146" y="68579"/>
                    </a:lnTo>
                    <a:lnTo>
                      <a:pt x="28194" y="76961"/>
                    </a:lnTo>
                    <a:lnTo>
                      <a:pt x="30480" y="78485"/>
                    </a:lnTo>
                    <a:lnTo>
                      <a:pt x="38100" y="7924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878" name="Google Shape;2878;p26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8290343" y="5821071"/>
                <a:ext cx="154165" cy="1050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79" name="Google Shape;2879;p26"/>
            <p:cNvGrpSpPr/>
            <p:nvPr/>
          </p:nvGrpSpPr>
          <p:grpSpPr>
            <a:xfrm>
              <a:off x="8017333" y="6142456"/>
              <a:ext cx="554430" cy="153212"/>
              <a:chOff x="8017333" y="6142456"/>
              <a:chExt cx="554430" cy="153212"/>
            </a:xfrm>
          </p:grpSpPr>
          <p:pic>
            <p:nvPicPr>
              <p:cNvPr id="2880" name="Google Shape;2880;p26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017333" y="6154648"/>
                <a:ext cx="160475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1" name="Google Shape;2881;p26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198332" y="6159220"/>
                <a:ext cx="168452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2" name="Google Shape;2882;p26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390797" y="6142456"/>
                <a:ext cx="180966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6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7" name="Google Shape;2887;p27"/>
          <p:cNvGrpSpPr/>
          <p:nvPr/>
        </p:nvGrpSpPr>
        <p:grpSpPr>
          <a:xfrm>
            <a:off x="2903927" y="1000692"/>
            <a:ext cx="7016388" cy="4787439"/>
            <a:chOff x="3617975" y="1991868"/>
            <a:chExt cx="5880272" cy="4037100"/>
          </a:xfrm>
        </p:grpSpPr>
        <p:grpSp>
          <p:nvGrpSpPr>
            <p:cNvPr id="2888" name="Google Shape;2888;p27"/>
            <p:cNvGrpSpPr/>
            <p:nvPr/>
          </p:nvGrpSpPr>
          <p:grpSpPr>
            <a:xfrm>
              <a:off x="3617975" y="2060447"/>
              <a:ext cx="893190" cy="227584"/>
              <a:chOff x="3617975" y="2060447"/>
              <a:chExt cx="893190" cy="227584"/>
            </a:xfrm>
          </p:grpSpPr>
          <p:sp>
            <p:nvSpPr>
              <p:cNvPr id="2889" name="Google Shape;2889;p27"/>
              <p:cNvSpPr/>
              <p:nvPr/>
            </p:nvSpPr>
            <p:spPr>
              <a:xfrm>
                <a:off x="3623000" y="2084831"/>
                <a:ext cx="4445" cy="203200"/>
              </a:xfrm>
              <a:custGeom>
                <a:rect b="b" l="l" r="r" t="t"/>
                <a:pathLst>
                  <a:path extrusionOk="0" h="203200" w="4445">
                    <a:moveTo>
                      <a:pt x="309" y="0"/>
                    </a:moveTo>
                    <a:lnTo>
                      <a:pt x="0" y="15430"/>
                    </a:lnTo>
                    <a:lnTo>
                      <a:pt x="119" y="30861"/>
                    </a:lnTo>
                    <a:lnTo>
                      <a:pt x="523" y="46291"/>
                    </a:lnTo>
                    <a:lnTo>
                      <a:pt x="1071" y="61722"/>
                    </a:lnTo>
                    <a:lnTo>
                      <a:pt x="1512" y="81164"/>
                    </a:lnTo>
                    <a:lnTo>
                      <a:pt x="1738" y="100679"/>
                    </a:lnTo>
                    <a:lnTo>
                      <a:pt x="1821" y="120336"/>
                    </a:lnTo>
                    <a:lnTo>
                      <a:pt x="1833" y="140208"/>
                    </a:lnTo>
                    <a:lnTo>
                      <a:pt x="1857" y="154495"/>
                    </a:lnTo>
                    <a:lnTo>
                      <a:pt x="2024" y="168783"/>
                    </a:lnTo>
                    <a:lnTo>
                      <a:pt x="2476" y="183070"/>
                    </a:lnTo>
                    <a:lnTo>
                      <a:pt x="3357" y="197358"/>
                    </a:lnTo>
                    <a:lnTo>
                      <a:pt x="4119" y="202692"/>
                    </a:lnTo>
                    <a:lnTo>
                      <a:pt x="4119" y="1973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0" name="Google Shape;2890;p27"/>
              <p:cNvSpPr/>
              <p:nvPr/>
            </p:nvSpPr>
            <p:spPr>
              <a:xfrm>
                <a:off x="3617975" y="2060447"/>
                <a:ext cx="101600" cy="115570"/>
              </a:xfrm>
              <a:custGeom>
                <a:rect b="b" l="l" r="r" t="t"/>
                <a:pathLst>
                  <a:path extrusionOk="0" h="115569" w="101600">
                    <a:moveTo>
                      <a:pt x="0" y="15239"/>
                    </a:moveTo>
                    <a:lnTo>
                      <a:pt x="8084" y="6107"/>
                    </a:lnTo>
                    <a:lnTo>
                      <a:pt x="15525" y="1619"/>
                    </a:lnTo>
                    <a:lnTo>
                      <a:pt x="24538" y="130"/>
                    </a:lnTo>
                    <a:lnTo>
                      <a:pt x="37338" y="0"/>
                    </a:lnTo>
                    <a:lnTo>
                      <a:pt x="50518" y="83"/>
                    </a:lnTo>
                    <a:lnTo>
                      <a:pt x="93297" y="19966"/>
                    </a:lnTo>
                    <a:lnTo>
                      <a:pt x="101203" y="39516"/>
                    </a:lnTo>
                    <a:lnTo>
                      <a:pt x="100584" y="50291"/>
                    </a:lnTo>
                    <a:lnTo>
                      <a:pt x="76259" y="85224"/>
                    </a:lnTo>
                    <a:lnTo>
                      <a:pt x="39385" y="110013"/>
                    </a:lnTo>
                    <a:lnTo>
                      <a:pt x="23622" y="115061"/>
                    </a:lnTo>
                    <a:lnTo>
                      <a:pt x="25146" y="112775"/>
                    </a:lnTo>
                    <a:lnTo>
                      <a:pt x="25146" y="10744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1" name="Google Shape;2891;p27"/>
              <p:cNvSpPr/>
              <p:nvPr/>
            </p:nvSpPr>
            <p:spPr>
              <a:xfrm>
                <a:off x="3756659" y="2101595"/>
                <a:ext cx="18415" cy="139700"/>
              </a:xfrm>
              <a:custGeom>
                <a:rect b="b" l="l" r="r" t="t"/>
                <a:pathLst>
                  <a:path extrusionOk="0" h="139700" w="18414">
                    <a:moveTo>
                      <a:pt x="18287" y="0"/>
                    </a:moveTo>
                    <a:lnTo>
                      <a:pt x="17252" y="13263"/>
                    </a:lnTo>
                    <a:lnTo>
                      <a:pt x="16287" y="26669"/>
                    </a:lnTo>
                    <a:lnTo>
                      <a:pt x="15180" y="40076"/>
                    </a:lnTo>
                    <a:lnTo>
                      <a:pt x="8477" y="89916"/>
                    </a:lnTo>
                    <a:lnTo>
                      <a:pt x="1523" y="126492"/>
                    </a:lnTo>
                    <a:lnTo>
                      <a:pt x="761" y="134112"/>
                    </a:lnTo>
                    <a:lnTo>
                      <a:pt x="0" y="134874"/>
                    </a:lnTo>
                    <a:lnTo>
                      <a:pt x="0" y="1394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2" name="Google Shape;2892;p27"/>
              <p:cNvSpPr/>
              <p:nvPr/>
            </p:nvSpPr>
            <p:spPr>
              <a:xfrm>
                <a:off x="3758183" y="2077080"/>
                <a:ext cx="93345" cy="153670"/>
              </a:xfrm>
              <a:custGeom>
                <a:rect b="b" l="l" r="r" t="t"/>
                <a:pathLst>
                  <a:path extrusionOk="0" h="153669" w="93345">
                    <a:moveTo>
                      <a:pt x="0" y="12322"/>
                    </a:moveTo>
                    <a:lnTo>
                      <a:pt x="9394" y="5929"/>
                    </a:lnTo>
                    <a:lnTo>
                      <a:pt x="18002" y="1750"/>
                    </a:lnTo>
                    <a:lnTo>
                      <a:pt x="27324" y="0"/>
                    </a:lnTo>
                    <a:lnTo>
                      <a:pt x="38862" y="892"/>
                    </a:lnTo>
                    <a:lnTo>
                      <a:pt x="71628" y="25276"/>
                    </a:lnTo>
                    <a:lnTo>
                      <a:pt x="74306" y="37718"/>
                    </a:lnTo>
                    <a:lnTo>
                      <a:pt x="73628" y="50518"/>
                    </a:lnTo>
                    <a:lnTo>
                      <a:pt x="48196" y="92713"/>
                    </a:lnTo>
                    <a:lnTo>
                      <a:pt x="17526" y="110620"/>
                    </a:lnTo>
                    <a:lnTo>
                      <a:pt x="24384" y="111382"/>
                    </a:lnTo>
                    <a:lnTo>
                      <a:pt x="64448" y="123503"/>
                    </a:lnTo>
                    <a:lnTo>
                      <a:pt x="86320" y="145303"/>
                    </a:lnTo>
                    <a:lnTo>
                      <a:pt x="90678" y="151006"/>
                    </a:lnTo>
                    <a:lnTo>
                      <a:pt x="91440" y="151768"/>
                    </a:lnTo>
                    <a:lnTo>
                      <a:pt x="92202" y="152530"/>
                    </a:lnTo>
                    <a:lnTo>
                      <a:pt x="92964" y="1532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3" name="Google Shape;2893;p27"/>
              <p:cNvSpPr/>
              <p:nvPr/>
            </p:nvSpPr>
            <p:spPr>
              <a:xfrm>
                <a:off x="3875436" y="2113025"/>
                <a:ext cx="52705" cy="91440"/>
              </a:xfrm>
              <a:custGeom>
                <a:rect b="b" l="l" r="r" t="t"/>
                <a:pathLst>
                  <a:path extrusionOk="0" h="91439" w="52704">
                    <a:moveTo>
                      <a:pt x="3143" y="13715"/>
                    </a:moveTo>
                    <a:lnTo>
                      <a:pt x="2786" y="25717"/>
                    </a:lnTo>
                    <a:lnTo>
                      <a:pt x="2000" y="37718"/>
                    </a:lnTo>
                    <a:lnTo>
                      <a:pt x="1214" y="49720"/>
                    </a:lnTo>
                    <a:lnTo>
                      <a:pt x="857" y="61721"/>
                    </a:lnTo>
                    <a:lnTo>
                      <a:pt x="178" y="68675"/>
                    </a:lnTo>
                    <a:lnTo>
                      <a:pt x="0" y="76199"/>
                    </a:lnTo>
                    <a:lnTo>
                      <a:pt x="1393" y="83153"/>
                    </a:lnTo>
                    <a:lnTo>
                      <a:pt x="5429" y="88391"/>
                    </a:lnTo>
                    <a:lnTo>
                      <a:pt x="12287" y="91130"/>
                    </a:lnTo>
                    <a:lnTo>
                      <a:pt x="19716" y="90868"/>
                    </a:lnTo>
                    <a:lnTo>
                      <a:pt x="49684" y="65198"/>
                    </a:lnTo>
                    <a:lnTo>
                      <a:pt x="52470" y="46184"/>
                    </a:lnTo>
                    <a:lnTo>
                      <a:pt x="50673" y="37052"/>
                    </a:lnTo>
                    <a:lnTo>
                      <a:pt x="22002" y="9143"/>
                    </a:lnTo>
                    <a:lnTo>
                      <a:pt x="12501" y="4714"/>
                    </a:lnTo>
                    <a:lnTo>
                      <a:pt x="314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4" name="Google Shape;2894;p27"/>
              <p:cNvSpPr/>
              <p:nvPr/>
            </p:nvSpPr>
            <p:spPr>
              <a:xfrm>
                <a:off x="3956303" y="2074163"/>
                <a:ext cx="67310" cy="153670"/>
              </a:xfrm>
              <a:custGeom>
                <a:rect b="b" l="l" r="r" t="t"/>
                <a:pathLst>
                  <a:path extrusionOk="0" h="153669" w="67310">
                    <a:moveTo>
                      <a:pt x="0" y="19050"/>
                    </a:moveTo>
                    <a:lnTo>
                      <a:pt x="38862" y="12953"/>
                    </a:lnTo>
                    <a:lnTo>
                      <a:pt x="67056" y="0"/>
                    </a:lnTo>
                    <a:lnTo>
                      <a:pt x="66294" y="0"/>
                    </a:lnTo>
                    <a:lnTo>
                      <a:pt x="65532" y="0"/>
                    </a:lnTo>
                    <a:lnTo>
                      <a:pt x="55911" y="5881"/>
                    </a:lnTo>
                    <a:lnTo>
                      <a:pt x="48577" y="13334"/>
                    </a:lnTo>
                    <a:lnTo>
                      <a:pt x="43243" y="22502"/>
                    </a:lnTo>
                    <a:lnTo>
                      <a:pt x="39624" y="33527"/>
                    </a:lnTo>
                    <a:lnTo>
                      <a:pt x="38100" y="45898"/>
                    </a:lnTo>
                    <a:lnTo>
                      <a:pt x="37719" y="58769"/>
                    </a:lnTo>
                    <a:lnTo>
                      <a:pt x="37909" y="71782"/>
                    </a:lnTo>
                    <a:lnTo>
                      <a:pt x="38100" y="84581"/>
                    </a:lnTo>
                    <a:lnTo>
                      <a:pt x="38588" y="94738"/>
                    </a:lnTo>
                    <a:lnTo>
                      <a:pt x="39719" y="104679"/>
                    </a:lnTo>
                    <a:lnTo>
                      <a:pt x="40993" y="114478"/>
                    </a:lnTo>
                    <a:lnTo>
                      <a:pt x="41910" y="124205"/>
                    </a:lnTo>
                    <a:lnTo>
                      <a:pt x="42672" y="132588"/>
                    </a:lnTo>
                    <a:lnTo>
                      <a:pt x="43434" y="139446"/>
                    </a:lnTo>
                    <a:lnTo>
                      <a:pt x="35814" y="144780"/>
                    </a:lnTo>
                    <a:lnTo>
                      <a:pt x="31242" y="148590"/>
                    </a:lnTo>
                    <a:lnTo>
                      <a:pt x="19812" y="153162"/>
                    </a:lnTo>
                    <a:lnTo>
                      <a:pt x="13716" y="150114"/>
                    </a:lnTo>
                    <a:lnTo>
                      <a:pt x="8382" y="145542"/>
                    </a:lnTo>
                    <a:lnTo>
                      <a:pt x="6096" y="143256"/>
                    </a:lnTo>
                    <a:lnTo>
                      <a:pt x="4572" y="1379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5" name="Google Shape;2895;p27"/>
              <p:cNvSpPr/>
              <p:nvPr/>
            </p:nvSpPr>
            <p:spPr>
              <a:xfrm>
                <a:off x="4048696" y="2113025"/>
                <a:ext cx="62865" cy="96520"/>
              </a:xfrm>
              <a:custGeom>
                <a:rect b="b" l="l" r="r" t="t"/>
                <a:pathLst>
                  <a:path extrusionOk="0" h="96519" w="62864">
                    <a:moveTo>
                      <a:pt x="3619" y="0"/>
                    </a:moveTo>
                    <a:lnTo>
                      <a:pt x="2178" y="9727"/>
                    </a:lnTo>
                    <a:lnTo>
                      <a:pt x="1238" y="19526"/>
                    </a:lnTo>
                    <a:lnTo>
                      <a:pt x="726" y="29467"/>
                    </a:lnTo>
                    <a:lnTo>
                      <a:pt x="571" y="39624"/>
                    </a:lnTo>
                    <a:lnTo>
                      <a:pt x="142" y="51625"/>
                    </a:lnTo>
                    <a:lnTo>
                      <a:pt x="0" y="63627"/>
                    </a:lnTo>
                    <a:lnTo>
                      <a:pt x="142" y="75628"/>
                    </a:lnTo>
                    <a:lnTo>
                      <a:pt x="571" y="87630"/>
                    </a:lnTo>
                    <a:lnTo>
                      <a:pt x="571" y="91440"/>
                    </a:lnTo>
                    <a:lnTo>
                      <a:pt x="571" y="92202"/>
                    </a:lnTo>
                    <a:lnTo>
                      <a:pt x="4381" y="93726"/>
                    </a:lnTo>
                    <a:lnTo>
                      <a:pt x="8191" y="96012"/>
                    </a:lnTo>
                    <a:lnTo>
                      <a:pt x="16573" y="94488"/>
                    </a:lnTo>
                    <a:lnTo>
                      <a:pt x="21145" y="94488"/>
                    </a:lnTo>
                    <a:lnTo>
                      <a:pt x="27753" y="93964"/>
                    </a:lnTo>
                    <a:lnTo>
                      <a:pt x="58483" y="80772"/>
                    </a:lnTo>
                    <a:lnTo>
                      <a:pt x="62293" y="7315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6" name="Google Shape;2896;p27"/>
              <p:cNvSpPr/>
              <p:nvPr/>
            </p:nvSpPr>
            <p:spPr>
              <a:xfrm>
                <a:off x="4068317" y="2145029"/>
                <a:ext cx="36195" cy="18415"/>
              </a:xfrm>
              <a:custGeom>
                <a:rect b="b" l="l" r="r" t="t"/>
                <a:pathLst>
                  <a:path extrusionOk="0" h="18414" w="36195">
                    <a:moveTo>
                      <a:pt x="0" y="18287"/>
                    </a:moveTo>
                    <a:lnTo>
                      <a:pt x="10417" y="14573"/>
                    </a:lnTo>
                    <a:lnTo>
                      <a:pt x="19335" y="10858"/>
                    </a:lnTo>
                    <a:lnTo>
                      <a:pt x="27539" y="6286"/>
                    </a:lnTo>
                    <a:lnTo>
                      <a:pt x="3581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7" name="Google Shape;2897;p27"/>
              <p:cNvSpPr/>
              <p:nvPr/>
            </p:nvSpPr>
            <p:spPr>
              <a:xfrm>
                <a:off x="4059173" y="2098547"/>
                <a:ext cx="34290" cy="14604"/>
              </a:xfrm>
              <a:custGeom>
                <a:rect b="b" l="l" r="r" t="t"/>
                <a:pathLst>
                  <a:path extrusionOk="0" h="14605" w="34289">
                    <a:moveTo>
                      <a:pt x="0" y="14477"/>
                    </a:moveTo>
                    <a:lnTo>
                      <a:pt x="8679" y="10179"/>
                    </a:lnTo>
                    <a:lnTo>
                      <a:pt x="16859" y="6381"/>
                    </a:lnTo>
                    <a:lnTo>
                      <a:pt x="25181" y="3012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8" name="Google Shape;2898;p27"/>
              <p:cNvSpPr/>
              <p:nvPr/>
            </p:nvSpPr>
            <p:spPr>
              <a:xfrm>
                <a:off x="4140707" y="2091106"/>
                <a:ext cx="85725" cy="115570"/>
              </a:xfrm>
              <a:custGeom>
                <a:rect b="b" l="l" r="r" t="t"/>
                <a:pathLst>
                  <a:path extrusionOk="0" h="115569" w="85725">
                    <a:moveTo>
                      <a:pt x="48767" y="11251"/>
                    </a:moveTo>
                    <a:lnTo>
                      <a:pt x="41386" y="4833"/>
                    </a:lnTo>
                    <a:lnTo>
                      <a:pt x="35432" y="488"/>
                    </a:lnTo>
                    <a:lnTo>
                      <a:pt x="29479" y="0"/>
                    </a:lnTo>
                    <a:lnTo>
                      <a:pt x="22097" y="5155"/>
                    </a:lnTo>
                    <a:lnTo>
                      <a:pt x="10929" y="20847"/>
                    </a:lnTo>
                    <a:lnTo>
                      <a:pt x="4190" y="38683"/>
                    </a:lnTo>
                    <a:lnTo>
                      <a:pt x="881" y="57661"/>
                    </a:lnTo>
                    <a:lnTo>
                      <a:pt x="0" y="76783"/>
                    </a:lnTo>
                    <a:lnTo>
                      <a:pt x="1309" y="88046"/>
                    </a:lnTo>
                    <a:lnTo>
                      <a:pt x="31182" y="114442"/>
                    </a:lnTo>
                    <a:lnTo>
                      <a:pt x="41624" y="115550"/>
                    </a:lnTo>
                    <a:lnTo>
                      <a:pt x="52208" y="115371"/>
                    </a:lnTo>
                    <a:lnTo>
                      <a:pt x="61721" y="114121"/>
                    </a:lnTo>
                    <a:lnTo>
                      <a:pt x="68841" y="111621"/>
                    </a:lnTo>
                    <a:lnTo>
                      <a:pt x="74675" y="107834"/>
                    </a:lnTo>
                    <a:lnTo>
                      <a:pt x="79938" y="103191"/>
                    </a:lnTo>
                    <a:lnTo>
                      <a:pt x="85343" y="9811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99" name="Google Shape;2899;p27"/>
              <p:cNvSpPr/>
              <p:nvPr/>
            </p:nvSpPr>
            <p:spPr>
              <a:xfrm>
                <a:off x="4201667" y="2072639"/>
                <a:ext cx="78105" cy="119380"/>
              </a:xfrm>
              <a:custGeom>
                <a:rect b="b" l="l" r="r" t="t"/>
                <a:pathLst>
                  <a:path extrusionOk="0" h="119380" w="78104">
                    <a:moveTo>
                      <a:pt x="0" y="25146"/>
                    </a:moveTo>
                    <a:lnTo>
                      <a:pt x="37504" y="11858"/>
                    </a:lnTo>
                    <a:lnTo>
                      <a:pt x="63817" y="5238"/>
                    </a:lnTo>
                    <a:lnTo>
                      <a:pt x="70437" y="3559"/>
                    </a:lnTo>
                    <a:lnTo>
                      <a:pt x="76200" y="1524"/>
                    </a:lnTo>
                    <a:lnTo>
                      <a:pt x="76962" y="762"/>
                    </a:lnTo>
                    <a:lnTo>
                      <a:pt x="77724" y="0"/>
                    </a:lnTo>
                    <a:lnTo>
                      <a:pt x="70866" y="0"/>
                    </a:lnTo>
                    <a:lnTo>
                      <a:pt x="46482" y="26670"/>
                    </a:lnTo>
                    <a:lnTo>
                      <a:pt x="46767" y="39004"/>
                    </a:lnTo>
                    <a:lnTo>
                      <a:pt x="52685" y="84808"/>
                    </a:lnTo>
                    <a:lnTo>
                      <a:pt x="62484" y="118872"/>
                    </a:lnTo>
                    <a:lnTo>
                      <a:pt x="62484" y="115824"/>
                    </a:lnTo>
                    <a:lnTo>
                      <a:pt x="66294" y="1165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0" name="Google Shape;2900;p27"/>
              <p:cNvSpPr/>
              <p:nvPr/>
            </p:nvSpPr>
            <p:spPr>
              <a:xfrm>
                <a:off x="4307585" y="2088641"/>
                <a:ext cx="71120" cy="97155"/>
              </a:xfrm>
              <a:custGeom>
                <a:rect b="b" l="l" r="r" t="t"/>
                <a:pathLst>
                  <a:path extrusionOk="0" h="97155" w="71120">
                    <a:moveTo>
                      <a:pt x="0" y="0"/>
                    </a:moveTo>
                    <a:lnTo>
                      <a:pt x="8382" y="42672"/>
                    </a:lnTo>
                    <a:lnTo>
                      <a:pt x="8608" y="51935"/>
                    </a:lnTo>
                    <a:lnTo>
                      <a:pt x="8477" y="61341"/>
                    </a:lnTo>
                    <a:lnTo>
                      <a:pt x="8489" y="70746"/>
                    </a:lnTo>
                    <a:lnTo>
                      <a:pt x="9144" y="80010"/>
                    </a:lnTo>
                    <a:lnTo>
                      <a:pt x="9144" y="84582"/>
                    </a:lnTo>
                    <a:lnTo>
                      <a:pt x="10668" y="92202"/>
                    </a:lnTo>
                    <a:lnTo>
                      <a:pt x="15240" y="94488"/>
                    </a:lnTo>
                    <a:lnTo>
                      <a:pt x="20895" y="96738"/>
                    </a:lnTo>
                    <a:lnTo>
                      <a:pt x="27908" y="97059"/>
                    </a:lnTo>
                    <a:lnTo>
                      <a:pt x="35063" y="96095"/>
                    </a:lnTo>
                    <a:lnTo>
                      <a:pt x="68580" y="80009"/>
                    </a:lnTo>
                    <a:lnTo>
                      <a:pt x="70104" y="78485"/>
                    </a:lnTo>
                    <a:lnTo>
                      <a:pt x="70866" y="761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1" name="Google Shape;2901;p27"/>
              <p:cNvSpPr/>
              <p:nvPr/>
            </p:nvSpPr>
            <p:spPr>
              <a:xfrm>
                <a:off x="4320539" y="2113025"/>
                <a:ext cx="33655" cy="22225"/>
              </a:xfrm>
              <a:custGeom>
                <a:rect b="b" l="l" r="r" t="t"/>
                <a:pathLst>
                  <a:path extrusionOk="0" h="22225" w="33654">
                    <a:moveTo>
                      <a:pt x="0" y="22098"/>
                    </a:moveTo>
                    <a:lnTo>
                      <a:pt x="8560" y="16930"/>
                    </a:lnTo>
                    <a:lnTo>
                      <a:pt x="17049" y="11620"/>
                    </a:lnTo>
                    <a:lnTo>
                      <a:pt x="25396" y="6024"/>
                    </a:lnTo>
                    <a:lnTo>
                      <a:pt x="3352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2" name="Google Shape;2902;p27"/>
              <p:cNvSpPr/>
              <p:nvPr/>
            </p:nvSpPr>
            <p:spPr>
              <a:xfrm>
                <a:off x="4318253" y="2073401"/>
                <a:ext cx="59055" cy="18415"/>
              </a:xfrm>
              <a:custGeom>
                <a:rect b="b" l="l" r="r" t="t"/>
                <a:pathLst>
                  <a:path extrusionOk="0" h="18414" w="59054">
                    <a:moveTo>
                      <a:pt x="0" y="18287"/>
                    </a:moveTo>
                    <a:lnTo>
                      <a:pt x="46481" y="2285"/>
                    </a:lnTo>
                    <a:lnTo>
                      <a:pt x="54864" y="761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3" name="Google Shape;2903;p27"/>
              <p:cNvSpPr/>
              <p:nvPr/>
            </p:nvSpPr>
            <p:spPr>
              <a:xfrm>
                <a:off x="4433315" y="2078735"/>
                <a:ext cx="3175" cy="95250"/>
              </a:xfrm>
              <a:custGeom>
                <a:rect b="b" l="l" r="r" t="t"/>
                <a:pathLst>
                  <a:path extrusionOk="0" h="95250" w="3175">
                    <a:moveTo>
                      <a:pt x="0" y="0"/>
                    </a:moveTo>
                    <a:lnTo>
                      <a:pt x="238" y="9596"/>
                    </a:lnTo>
                    <a:lnTo>
                      <a:pt x="762" y="19050"/>
                    </a:lnTo>
                    <a:lnTo>
                      <a:pt x="1285" y="28503"/>
                    </a:lnTo>
                    <a:lnTo>
                      <a:pt x="1524" y="38100"/>
                    </a:lnTo>
                    <a:lnTo>
                      <a:pt x="3048" y="84582"/>
                    </a:lnTo>
                    <a:lnTo>
                      <a:pt x="3048" y="91440"/>
                    </a:lnTo>
                    <a:lnTo>
                      <a:pt x="3048" y="952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4" name="Google Shape;2904;p27"/>
              <p:cNvSpPr/>
              <p:nvPr/>
            </p:nvSpPr>
            <p:spPr>
              <a:xfrm>
                <a:off x="4397501" y="2070306"/>
                <a:ext cx="113664" cy="111760"/>
              </a:xfrm>
              <a:custGeom>
                <a:rect b="b" l="l" r="r" t="t"/>
                <a:pathLst>
                  <a:path extrusionOk="0" h="111760" w="113664">
                    <a:moveTo>
                      <a:pt x="0" y="10715"/>
                    </a:moveTo>
                    <a:lnTo>
                      <a:pt x="13799" y="4476"/>
                    </a:lnTo>
                    <a:lnTo>
                      <a:pt x="25812" y="809"/>
                    </a:lnTo>
                    <a:lnTo>
                      <a:pt x="38254" y="0"/>
                    </a:lnTo>
                    <a:lnTo>
                      <a:pt x="53340" y="2333"/>
                    </a:lnTo>
                    <a:lnTo>
                      <a:pt x="89987" y="20657"/>
                    </a:lnTo>
                    <a:lnTo>
                      <a:pt x="113216" y="61924"/>
                    </a:lnTo>
                    <a:lnTo>
                      <a:pt x="112014" y="73199"/>
                    </a:lnTo>
                    <a:lnTo>
                      <a:pt x="73914" y="102155"/>
                    </a:lnTo>
                    <a:lnTo>
                      <a:pt x="39838" y="111371"/>
                    </a:lnTo>
                    <a:lnTo>
                      <a:pt x="28194" y="111299"/>
                    </a:lnTo>
                    <a:lnTo>
                      <a:pt x="26670" y="111299"/>
                    </a:lnTo>
                    <a:lnTo>
                      <a:pt x="24384" y="110537"/>
                    </a:lnTo>
                    <a:lnTo>
                      <a:pt x="22860" y="1097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905" name="Google Shape;2905;p27"/>
            <p:cNvGrpSpPr/>
            <p:nvPr/>
          </p:nvGrpSpPr>
          <p:grpSpPr>
            <a:xfrm>
              <a:off x="4801361" y="2026919"/>
              <a:ext cx="769112" cy="150495"/>
              <a:chOff x="4801361" y="2026919"/>
              <a:chExt cx="769112" cy="150495"/>
            </a:xfrm>
          </p:grpSpPr>
          <p:sp>
            <p:nvSpPr>
              <p:cNvPr id="2906" name="Google Shape;2906;p27"/>
              <p:cNvSpPr/>
              <p:nvPr/>
            </p:nvSpPr>
            <p:spPr>
              <a:xfrm>
                <a:off x="4801361" y="2026919"/>
                <a:ext cx="146050" cy="150495"/>
              </a:xfrm>
              <a:custGeom>
                <a:rect b="b" l="l" r="r" t="t"/>
                <a:pathLst>
                  <a:path extrusionOk="0" h="150494" w="146050">
                    <a:moveTo>
                      <a:pt x="60960" y="0"/>
                    </a:moveTo>
                    <a:lnTo>
                      <a:pt x="18288" y="19050"/>
                    </a:lnTo>
                    <a:lnTo>
                      <a:pt x="1143" y="63412"/>
                    </a:lnTo>
                    <a:lnTo>
                      <a:pt x="0" y="80010"/>
                    </a:lnTo>
                    <a:lnTo>
                      <a:pt x="785" y="94880"/>
                    </a:lnTo>
                    <a:lnTo>
                      <a:pt x="22860" y="133350"/>
                    </a:lnTo>
                    <a:lnTo>
                      <a:pt x="46577" y="140779"/>
                    </a:lnTo>
                    <a:lnTo>
                      <a:pt x="59185" y="139779"/>
                    </a:lnTo>
                    <a:lnTo>
                      <a:pt x="91118" y="111847"/>
                    </a:lnTo>
                    <a:lnTo>
                      <a:pt x="93261" y="93071"/>
                    </a:lnTo>
                    <a:lnTo>
                      <a:pt x="91916" y="86010"/>
                    </a:lnTo>
                    <a:lnTo>
                      <a:pt x="77724" y="65532"/>
                    </a:lnTo>
                    <a:lnTo>
                      <a:pt x="80772" y="64769"/>
                    </a:lnTo>
                    <a:lnTo>
                      <a:pt x="88392" y="62484"/>
                    </a:lnTo>
                    <a:lnTo>
                      <a:pt x="92964" y="60959"/>
                    </a:lnTo>
                    <a:lnTo>
                      <a:pt x="100714" y="58995"/>
                    </a:lnTo>
                    <a:lnTo>
                      <a:pt x="108108" y="56673"/>
                    </a:lnTo>
                    <a:lnTo>
                      <a:pt x="115359" y="54209"/>
                    </a:lnTo>
                    <a:lnTo>
                      <a:pt x="122682" y="51815"/>
                    </a:lnTo>
                    <a:lnTo>
                      <a:pt x="125730" y="51053"/>
                    </a:lnTo>
                    <a:lnTo>
                      <a:pt x="128016" y="51053"/>
                    </a:lnTo>
                    <a:lnTo>
                      <a:pt x="131064" y="51053"/>
                    </a:lnTo>
                    <a:lnTo>
                      <a:pt x="134112" y="57911"/>
                    </a:lnTo>
                    <a:lnTo>
                      <a:pt x="134112" y="66293"/>
                    </a:lnTo>
                    <a:lnTo>
                      <a:pt x="134874" y="73913"/>
                    </a:lnTo>
                    <a:lnTo>
                      <a:pt x="135874" y="86034"/>
                    </a:lnTo>
                    <a:lnTo>
                      <a:pt x="136588" y="98297"/>
                    </a:lnTo>
                    <a:lnTo>
                      <a:pt x="137017" y="110561"/>
                    </a:lnTo>
                    <a:lnTo>
                      <a:pt x="137160" y="122681"/>
                    </a:lnTo>
                    <a:lnTo>
                      <a:pt x="136921" y="129325"/>
                    </a:lnTo>
                    <a:lnTo>
                      <a:pt x="136969" y="137540"/>
                    </a:lnTo>
                    <a:lnTo>
                      <a:pt x="138445" y="145184"/>
                    </a:lnTo>
                    <a:lnTo>
                      <a:pt x="142494" y="150113"/>
                    </a:lnTo>
                    <a:lnTo>
                      <a:pt x="143256" y="150113"/>
                    </a:lnTo>
                    <a:lnTo>
                      <a:pt x="144018" y="150113"/>
                    </a:lnTo>
                    <a:lnTo>
                      <a:pt x="145542" y="15011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7" name="Google Shape;2907;p27"/>
              <p:cNvSpPr/>
              <p:nvPr/>
            </p:nvSpPr>
            <p:spPr>
              <a:xfrm>
                <a:off x="4983479" y="2065019"/>
                <a:ext cx="3175" cy="110489"/>
              </a:xfrm>
              <a:custGeom>
                <a:rect b="b" l="l" r="r" t="t"/>
                <a:pathLst>
                  <a:path extrusionOk="0" h="110489" w="3175">
                    <a:moveTo>
                      <a:pt x="0" y="0"/>
                    </a:moveTo>
                    <a:lnTo>
                      <a:pt x="1762" y="14180"/>
                    </a:lnTo>
                    <a:lnTo>
                      <a:pt x="2667" y="28289"/>
                    </a:lnTo>
                    <a:lnTo>
                      <a:pt x="3000" y="42541"/>
                    </a:lnTo>
                    <a:lnTo>
                      <a:pt x="3048" y="57150"/>
                    </a:lnTo>
                    <a:lnTo>
                      <a:pt x="2809" y="69270"/>
                    </a:lnTo>
                    <a:lnTo>
                      <a:pt x="2286" y="81534"/>
                    </a:lnTo>
                    <a:lnTo>
                      <a:pt x="1762" y="93797"/>
                    </a:lnTo>
                    <a:lnTo>
                      <a:pt x="1524" y="105918"/>
                    </a:lnTo>
                    <a:lnTo>
                      <a:pt x="1524" y="107442"/>
                    </a:lnTo>
                    <a:lnTo>
                      <a:pt x="1524" y="108966"/>
                    </a:lnTo>
                    <a:lnTo>
                      <a:pt x="1524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8" name="Google Shape;2908;p27"/>
              <p:cNvSpPr/>
              <p:nvPr/>
            </p:nvSpPr>
            <p:spPr>
              <a:xfrm>
                <a:off x="4966715" y="2051303"/>
                <a:ext cx="109220" cy="101600"/>
              </a:xfrm>
              <a:custGeom>
                <a:rect b="b" l="l" r="r" t="t"/>
                <a:pathLst>
                  <a:path extrusionOk="0" h="101600" w="109220">
                    <a:moveTo>
                      <a:pt x="0" y="11429"/>
                    </a:moveTo>
                    <a:lnTo>
                      <a:pt x="12561" y="4500"/>
                    </a:lnTo>
                    <a:lnTo>
                      <a:pt x="23336" y="1142"/>
                    </a:lnTo>
                    <a:lnTo>
                      <a:pt x="34825" y="71"/>
                    </a:lnTo>
                    <a:lnTo>
                      <a:pt x="49530" y="0"/>
                    </a:lnTo>
                    <a:lnTo>
                      <a:pt x="59662" y="190"/>
                    </a:lnTo>
                    <a:lnTo>
                      <a:pt x="70008" y="1523"/>
                    </a:lnTo>
                    <a:lnTo>
                      <a:pt x="79640" y="5143"/>
                    </a:lnTo>
                    <a:lnTo>
                      <a:pt x="87630" y="12191"/>
                    </a:lnTo>
                    <a:lnTo>
                      <a:pt x="90582" y="21514"/>
                    </a:lnTo>
                    <a:lnTo>
                      <a:pt x="88392" y="30765"/>
                    </a:lnTo>
                    <a:lnTo>
                      <a:pt x="83343" y="39302"/>
                    </a:lnTo>
                    <a:lnTo>
                      <a:pt x="77724" y="46481"/>
                    </a:lnTo>
                    <a:lnTo>
                      <a:pt x="68556" y="55733"/>
                    </a:lnTo>
                    <a:lnTo>
                      <a:pt x="58674" y="64484"/>
                    </a:lnTo>
                    <a:lnTo>
                      <a:pt x="48791" y="73378"/>
                    </a:lnTo>
                    <a:lnTo>
                      <a:pt x="39624" y="83057"/>
                    </a:lnTo>
                    <a:lnTo>
                      <a:pt x="34290" y="89915"/>
                    </a:lnTo>
                    <a:lnTo>
                      <a:pt x="34290" y="96011"/>
                    </a:lnTo>
                    <a:lnTo>
                      <a:pt x="42672" y="98297"/>
                    </a:lnTo>
                    <a:lnTo>
                      <a:pt x="52625" y="100381"/>
                    </a:lnTo>
                    <a:lnTo>
                      <a:pt x="62865" y="101250"/>
                    </a:lnTo>
                    <a:lnTo>
                      <a:pt x="73104" y="101405"/>
                    </a:lnTo>
                    <a:lnTo>
                      <a:pt x="83058" y="101345"/>
                    </a:lnTo>
                    <a:lnTo>
                      <a:pt x="89785" y="101215"/>
                    </a:lnTo>
                    <a:lnTo>
                      <a:pt x="96297" y="100869"/>
                    </a:lnTo>
                    <a:lnTo>
                      <a:pt x="102667" y="100381"/>
                    </a:lnTo>
                    <a:lnTo>
                      <a:pt x="108966" y="9982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09" name="Google Shape;2909;p27"/>
              <p:cNvSpPr/>
              <p:nvPr/>
            </p:nvSpPr>
            <p:spPr>
              <a:xfrm>
                <a:off x="5093969" y="2031491"/>
                <a:ext cx="25400" cy="125730"/>
              </a:xfrm>
              <a:custGeom>
                <a:rect b="b" l="l" r="r" t="t"/>
                <a:pathLst>
                  <a:path extrusionOk="0" h="125730" w="25400">
                    <a:moveTo>
                      <a:pt x="25146" y="0"/>
                    </a:moveTo>
                    <a:lnTo>
                      <a:pt x="23169" y="11429"/>
                    </a:lnTo>
                    <a:lnTo>
                      <a:pt x="20764" y="22859"/>
                    </a:lnTo>
                    <a:lnTo>
                      <a:pt x="18073" y="34290"/>
                    </a:lnTo>
                    <a:lnTo>
                      <a:pt x="15240" y="45720"/>
                    </a:lnTo>
                    <a:lnTo>
                      <a:pt x="11168" y="62984"/>
                    </a:lnTo>
                    <a:lnTo>
                      <a:pt x="7239" y="80390"/>
                    </a:lnTo>
                    <a:lnTo>
                      <a:pt x="3881" y="97797"/>
                    </a:lnTo>
                    <a:lnTo>
                      <a:pt x="1524" y="115062"/>
                    </a:lnTo>
                    <a:lnTo>
                      <a:pt x="762" y="123444"/>
                    </a:lnTo>
                    <a:lnTo>
                      <a:pt x="0" y="124205"/>
                    </a:lnTo>
                    <a:lnTo>
                      <a:pt x="5334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0" name="Google Shape;2910;p27"/>
              <p:cNvSpPr/>
              <p:nvPr/>
            </p:nvSpPr>
            <p:spPr>
              <a:xfrm>
                <a:off x="5122163" y="2044445"/>
                <a:ext cx="46990" cy="110489"/>
              </a:xfrm>
              <a:custGeom>
                <a:rect b="b" l="l" r="r" t="t"/>
                <a:pathLst>
                  <a:path extrusionOk="0" h="110489" w="46989">
                    <a:moveTo>
                      <a:pt x="0" y="0"/>
                    </a:moveTo>
                    <a:lnTo>
                      <a:pt x="20252" y="35683"/>
                    </a:lnTo>
                    <a:lnTo>
                      <a:pt x="36861" y="71437"/>
                    </a:lnTo>
                    <a:lnTo>
                      <a:pt x="45720" y="103632"/>
                    </a:lnTo>
                    <a:lnTo>
                      <a:pt x="46482" y="105155"/>
                    </a:lnTo>
                    <a:lnTo>
                      <a:pt x="46482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1" name="Google Shape;2911;p27"/>
              <p:cNvSpPr/>
              <p:nvPr/>
            </p:nvSpPr>
            <p:spPr>
              <a:xfrm>
                <a:off x="5106923" y="2097785"/>
                <a:ext cx="28575" cy="22860"/>
              </a:xfrm>
              <a:custGeom>
                <a:rect b="b" l="l" r="r" t="t"/>
                <a:pathLst>
                  <a:path extrusionOk="0" h="22860" w="28575">
                    <a:moveTo>
                      <a:pt x="0" y="22860"/>
                    </a:moveTo>
                    <a:lnTo>
                      <a:pt x="6977" y="15216"/>
                    </a:lnTo>
                    <a:lnTo>
                      <a:pt x="12954" y="9715"/>
                    </a:lnTo>
                    <a:lnTo>
                      <a:pt x="19502" y="5072"/>
                    </a:lnTo>
                    <a:lnTo>
                      <a:pt x="2819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2" name="Google Shape;2912;p27"/>
              <p:cNvSpPr/>
              <p:nvPr/>
            </p:nvSpPr>
            <p:spPr>
              <a:xfrm>
                <a:off x="5201411" y="2046731"/>
                <a:ext cx="6350" cy="98425"/>
              </a:xfrm>
              <a:custGeom>
                <a:rect b="b" l="l" r="r" t="t"/>
                <a:pathLst>
                  <a:path extrusionOk="0" h="98425" w="6350">
                    <a:moveTo>
                      <a:pt x="6096" y="0"/>
                    </a:moveTo>
                    <a:lnTo>
                      <a:pt x="6179" y="14978"/>
                    </a:lnTo>
                    <a:lnTo>
                      <a:pt x="6191" y="30098"/>
                    </a:lnTo>
                    <a:lnTo>
                      <a:pt x="5774" y="45219"/>
                    </a:lnTo>
                    <a:lnTo>
                      <a:pt x="4572" y="60198"/>
                    </a:lnTo>
                    <a:lnTo>
                      <a:pt x="3321" y="69353"/>
                    </a:lnTo>
                    <a:lnTo>
                      <a:pt x="2000" y="78581"/>
                    </a:lnTo>
                    <a:lnTo>
                      <a:pt x="821" y="87951"/>
                    </a:lnTo>
                    <a:lnTo>
                      <a:pt x="0" y="97536"/>
                    </a:lnTo>
                    <a:lnTo>
                      <a:pt x="0" y="982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3" name="Google Shape;2913;p27"/>
              <p:cNvSpPr/>
              <p:nvPr/>
            </p:nvSpPr>
            <p:spPr>
              <a:xfrm>
                <a:off x="5180075" y="2040635"/>
                <a:ext cx="81280" cy="120014"/>
              </a:xfrm>
              <a:custGeom>
                <a:rect b="b" l="l" r="r" t="t"/>
                <a:pathLst>
                  <a:path extrusionOk="0" h="120014" w="81279">
                    <a:moveTo>
                      <a:pt x="0" y="0"/>
                    </a:moveTo>
                    <a:lnTo>
                      <a:pt x="41148" y="10667"/>
                    </a:lnTo>
                    <a:lnTo>
                      <a:pt x="77724" y="44195"/>
                    </a:lnTo>
                    <a:lnTo>
                      <a:pt x="80736" y="55828"/>
                    </a:lnTo>
                    <a:lnTo>
                      <a:pt x="80676" y="67532"/>
                    </a:lnTo>
                    <a:lnTo>
                      <a:pt x="54578" y="106203"/>
                    </a:lnTo>
                    <a:lnTo>
                      <a:pt x="33528" y="118110"/>
                    </a:lnTo>
                    <a:lnTo>
                      <a:pt x="31242" y="118110"/>
                    </a:lnTo>
                    <a:lnTo>
                      <a:pt x="28956" y="118872"/>
                    </a:lnTo>
                    <a:lnTo>
                      <a:pt x="26670" y="1196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4" name="Google Shape;2914;p27"/>
              <p:cNvSpPr/>
              <p:nvPr/>
            </p:nvSpPr>
            <p:spPr>
              <a:xfrm>
                <a:off x="5289803" y="2057399"/>
                <a:ext cx="10795" cy="81280"/>
              </a:xfrm>
              <a:custGeom>
                <a:rect b="b" l="l" r="r" t="t"/>
                <a:pathLst>
                  <a:path extrusionOk="0" h="81280" w="10795">
                    <a:moveTo>
                      <a:pt x="0" y="0"/>
                    </a:moveTo>
                    <a:lnTo>
                      <a:pt x="4452" y="8786"/>
                    </a:lnTo>
                    <a:lnTo>
                      <a:pt x="7620" y="16573"/>
                    </a:lnTo>
                    <a:lnTo>
                      <a:pt x="9644" y="24645"/>
                    </a:lnTo>
                    <a:lnTo>
                      <a:pt x="10668" y="34290"/>
                    </a:lnTo>
                    <a:lnTo>
                      <a:pt x="10179" y="43886"/>
                    </a:lnTo>
                    <a:lnTo>
                      <a:pt x="9048" y="53339"/>
                    </a:lnTo>
                    <a:lnTo>
                      <a:pt x="7774" y="62793"/>
                    </a:lnTo>
                    <a:lnTo>
                      <a:pt x="6858" y="72390"/>
                    </a:lnTo>
                    <a:lnTo>
                      <a:pt x="6858" y="76962"/>
                    </a:lnTo>
                    <a:lnTo>
                      <a:pt x="6858" y="77724"/>
                    </a:lnTo>
                    <a:lnTo>
                      <a:pt x="6858" y="807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5" name="Google Shape;2915;p27"/>
              <p:cNvSpPr/>
              <p:nvPr/>
            </p:nvSpPr>
            <p:spPr>
              <a:xfrm>
                <a:off x="5328761" y="2063495"/>
                <a:ext cx="48260" cy="96520"/>
              </a:xfrm>
              <a:custGeom>
                <a:rect b="b" l="l" r="r" t="t"/>
                <a:pathLst>
                  <a:path extrusionOk="0" h="96519" w="48260">
                    <a:moveTo>
                      <a:pt x="2190" y="0"/>
                    </a:moveTo>
                    <a:lnTo>
                      <a:pt x="1952" y="12561"/>
                    </a:lnTo>
                    <a:lnTo>
                      <a:pt x="1428" y="25050"/>
                    </a:lnTo>
                    <a:lnTo>
                      <a:pt x="904" y="37397"/>
                    </a:lnTo>
                    <a:lnTo>
                      <a:pt x="666" y="49530"/>
                    </a:lnTo>
                    <a:lnTo>
                      <a:pt x="369" y="57995"/>
                    </a:lnTo>
                    <a:lnTo>
                      <a:pt x="0" y="66960"/>
                    </a:lnTo>
                    <a:lnTo>
                      <a:pt x="345" y="75783"/>
                    </a:lnTo>
                    <a:lnTo>
                      <a:pt x="25812" y="96012"/>
                    </a:lnTo>
                    <a:lnTo>
                      <a:pt x="32670" y="92964"/>
                    </a:lnTo>
                    <a:lnTo>
                      <a:pt x="39528" y="86867"/>
                    </a:lnTo>
                    <a:lnTo>
                      <a:pt x="45624" y="81533"/>
                    </a:lnTo>
                    <a:lnTo>
                      <a:pt x="45624" y="76199"/>
                    </a:lnTo>
                    <a:lnTo>
                      <a:pt x="47910" y="685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6" name="Google Shape;2916;p27"/>
              <p:cNvSpPr/>
              <p:nvPr/>
            </p:nvSpPr>
            <p:spPr>
              <a:xfrm>
                <a:off x="5341619" y="2097785"/>
                <a:ext cx="22860" cy="12700"/>
              </a:xfrm>
              <a:custGeom>
                <a:rect b="b" l="l" r="r" t="t"/>
                <a:pathLst>
                  <a:path extrusionOk="0" h="12700" w="22860">
                    <a:moveTo>
                      <a:pt x="0" y="12191"/>
                    </a:moveTo>
                    <a:lnTo>
                      <a:pt x="6036" y="9001"/>
                    </a:lnTo>
                    <a:lnTo>
                      <a:pt x="11715" y="6095"/>
                    </a:lnTo>
                    <a:lnTo>
                      <a:pt x="17252" y="3190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7" name="Google Shape;2917;p27"/>
              <p:cNvSpPr/>
              <p:nvPr/>
            </p:nvSpPr>
            <p:spPr>
              <a:xfrm>
                <a:off x="5340857" y="2058161"/>
                <a:ext cx="70485" cy="71755"/>
              </a:xfrm>
              <a:custGeom>
                <a:rect b="b" l="l" r="r" t="t"/>
                <a:pathLst>
                  <a:path extrusionOk="0" h="71755" w="70485">
                    <a:moveTo>
                      <a:pt x="0" y="12953"/>
                    </a:moveTo>
                    <a:lnTo>
                      <a:pt x="38862" y="0"/>
                    </a:lnTo>
                    <a:lnTo>
                      <a:pt x="41910" y="3047"/>
                    </a:lnTo>
                    <a:lnTo>
                      <a:pt x="61924" y="41314"/>
                    </a:lnTo>
                    <a:lnTo>
                      <a:pt x="69342" y="64769"/>
                    </a:lnTo>
                    <a:lnTo>
                      <a:pt x="70104" y="7162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8" name="Google Shape;2918;p27"/>
              <p:cNvSpPr/>
              <p:nvPr/>
            </p:nvSpPr>
            <p:spPr>
              <a:xfrm>
                <a:off x="5404865" y="2053589"/>
                <a:ext cx="72390" cy="66675"/>
              </a:xfrm>
              <a:custGeom>
                <a:rect b="b" l="l" r="r" t="t"/>
                <a:pathLst>
                  <a:path extrusionOk="0" h="66675" w="72389">
                    <a:moveTo>
                      <a:pt x="0" y="17525"/>
                    </a:moveTo>
                    <a:lnTo>
                      <a:pt x="8024" y="25753"/>
                    </a:lnTo>
                    <a:lnTo>
                      <a:pt x="16192" y="34194"/>
                    </a:lnTo>
                    <a:lnTo>
                      <a:pt x="24645" y="42493"/>
                    </a:lnTo>
                    <a:lnTo>
                      <a:pt x="58674" y="65531"/>
                    </a:lnTo>
                    <a:lnTo>
                      <a:pt x="64008" y="66293"/>
                    </a:lnTo>
                    <a:lnTo>
                      <a:pt x="69342" y="65531"/>
                    </a:lnTo>
                    <a:lnTo>
                      <a:pt x="70866" y="59435"/>
                    </a:lnTo>
                    <a:lnTo>
                      <a:pt x="71782" y="52018"/>
                    </a:lnTo>
                    <a:lnTo>
                      <a:pt x="71342" y="44672"/>
                    </a:lnTo>
                    <a:lnTo>
                      <a:pt x="69901" y="37468"/>
                    </a:lnTo>
                    <a:lnTo>
                      <a:pt x="67818" y="30479"/>
                    </a:lnTo>
                    <a:lnTo>
                      <a:pt x="65091" y="23038"/>
                    </a:lnTo>
                    <a:lnTo>
                      <a:pt x="62579" y="15525"/>
                    </a:lnTo>
                    <a:lnTo>
                      <a:pt x="60209" y="7870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19" name="Google Shape;2919;p27"/>
              <p:cNvSpPr/>
              <p:nvPr/>
            </p:nvSpPr>
            <p:spPr>
              <a:xfrm>
                <a:off x="5491733" y="2027681"/>
                <a:ext cx="78740" cy="102235"/>
              </a:xfrm>
              <a:custGeom>
                <a:rect b="b" l="l" r="r" t="t"/>
                <a:pathLst>
                  <a:path extrusionOk="0" h="102235" w="78739">
                    <a:moveTo>
                      <a:pt x="0" y="3048"/>
                    </a:moveTo>
                    <a:lnTo>
                      <a:pt x="41148" y="5334"/>
                    </a:lnTo>
                    <a:lnTo>
                      <a:pt x="49601" y="5405"/>
                    </a:lnTo>
                    <a:lnTo>
                      <a:pt x="57912" y="5334"/>
                    </a:lnTo>
                    <a:lnTo>
                      <a:pt x="66222" y="4691"/>
                    </a:lnTo>
                    <a:lnTo>
                      <a:pt x="74676" y="3048"/>
                    </a:lnTo>
                    <a:lnTo>
                      <a:pt x="75438" y="2286"/>
                    </a:lnTo>
                    <a:lnTo>
                      <a:pt x="76962" y="2286"/>
                    </a:lnTo>
                    <a:lnTo>
                      <a:pt x="78486" y="1524"/>
                    </a:lnTo>
                    <a:lnTo>
                      <a:pt x="76962" y="1524"/>
                    </a:lnTo>
                    <a:lnTo>
                      <a:pt x="69342" y="0"/>
                    </a:lnTo>
                    <a:lnTo>
                      <a:pt x="49815" y="40386"/>
                    </a:lnTo>
                    <a:lnTo>
                      <a:pt x="50089" y="50053"/>
                    </a:lnTo>
                    <a:lnTo>
                      <a:pt x="50292" y="59436"/>
                    </a:lnTo>
                    <a:lnTo>
                      <a:pt x="50411" y="69151"/>
                    </a:lnTo>
                    <a:lnTo>
                      <a:pt x="50673" y="78867"/>
                    </a:lnTo>
                    <a:lnTo>
                      <a:pt x="50934" y="88582"/>
                    </a:lnTo>
                    <a:lnTo>
                      <a:pt x="51054" y="98298"/>
                    </a:lnTo>
                    <a:lnTo>
                      <a:pt x="51054" y="99822"/>
                    </a:lnTo>
                    <a:lnTo>
                      <a:pt x="51054" y="100584"/>
                    </a:lnTo>
                    <a:lnTo>
                      <a:pt x="51054" y="10210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920" name="Google Shape;2920;p27"/>
            <p:cNvGrpSpPr/>
            <p:nvPr/>
          </p:nvGrpSpPr>
          <p:grpSpPr>
            <a:xfrm>
              <a:off x="5822442" y="1991868"/>
              <a:ext cx="718312" cy="152796"/>
              <a:chOff x="5822442" y="1991868"/>
              <a:chExt cx="718312" cy="152796"/>
            </a:xfrm>
          </p:grpSpPr>
          <p:sp>
            <p:nvSpPr>
              <p:cNvPr id="2921" name="Google Shape;2921;p27"/>
              <p:cNvSpPr/>
              <p:nvPr/>
            </p:nvSpPr>
            <p:spPr>
              <a:xfrm>
                <a:off x="5851398" y="2016252"/>
                <a:ext cx="7620" cy="120650"/>
              </a:xfrm>
              <a:custGeom>
                <a:rect b="b" l="l" r="r" t="t"/>
                <a:pathLst>
                  <a:path extrusionOk="0" h="120650" w="7620">
                    <a:moveTo>
                      <a:pt x="0" y="0"/>
                    </a:moveTo>
                    <a:lnTo>
                      <a:pt x="1488" y="13835"/>
                    </a:lnTo>
                    <a:lnTo>
                      <a:pt x="3333" y="27813"/>
                    </a:lnTo>
                    <a:lnTo>
                      <a:pt x="5036" y="41790"/>
                    </a:lnTo>
                    <a:lnTo>
                      <a:pt x="6096" y="55626"/>
                    </a:lnTo>
                    <a:lnTo>
                      <a:pt x="7048" y="68556"/>
                    </a:lnTo>
                    <a:lnTo>
                      <a:pt x="7429" y="81915"/>
                    </a:lnTo>
                    <a:lnTo>
                      <a:pt x="6953" y="95273"/>
                    </a:lnTo>
                    <a:lnTo>
                      <a:pt x="5334" y="108204"/>
                    </a:lnTo>
                    <a:lnTo>
                      <a:pt x="3810" y="115062"/>
                    </a:lnTo>
                    <a:lnTo>
                      <a:pt x="3810" y="116586"/>
                    </a:lnTo>
                    <a:lnTo>
                      <a:pt x="1524" y="1203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2" name="Google Shape;2922;p27"/>
              <p:cNvSpPr/>
              <p:nvPr/>
            </p:nvSpPr>
            <p:spPr>
              <a:xfrm>
                <a:off x="5822442" y="2014489"/>
                <a:ext cx="116839" cy="130175"/>
              </a:xfrm>
              <a:custGeom>
                <a:rect b="b" l="l" r="r" t="t"/>
                <a:pathLst>
                  <a:path extrusionOk="0" h="130175" w="116839">
                    <a:moveTo>
                      <a:pt x="0" y="19288"/>
                    </a:moveTo>
                    <a:lnTo>
                      <a:pt x="6369" y="7524"/>
                    </a:lnTo>
                    <a:lnTo>
                      <a:pt x="13239" y="1762"/>
                    </a:lnTo>
                    <a:lnTo>
                      <a:pt x="22824" y="0"/>
                    </a:lnTo>
                    <a:lnTo>
                      <a:pt x="37337" y="238"/>
                    </a:lnTo>
                    <a:lnTo>
                      <a:pt x="82343" y="9882"/>
                    </a:lnTo>
                    <a:lnTo>
                      <a:pt x="112585" y="37004"/>
                    </a:lnTo>
                    <a:lnTo>
                      <a:pt x="116586" y="61960"/>
                    </a:lnTo>
                    <a:lnTo>
                      <a:pt x="111537" y="77295"/>
                    </a:lnTo>
                    <a:lnTo>
                      <a:pt x="74676" y="110728"/>
                    </a:lnTo>
                    <a:lnTo>
                      <a:pt x="39421" y="129909"/>
                    </a:lnTo>
                    <a:lnTo>
                      <a:pt x="31242" y="129778"/>
                    </a:lnTo>
                    <a:lnTo>
                      <a:pt x="29718" y="125968"/>
                    </a:lnTo>
                    <a:lnTo>
                      <a:pt x="29718" y="122920"/>
                    </a:lnTo>
                    <a:lnTo>
                      <a:pt x="32004" y="1198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3" name="Google Shape;2923;p27"/>
              <p:cNvSpPr/>
              <p:nvPr/>
            </p:nvSpPr>
            <p:spPr>
              <a:xfrm>
                <a:off x="5979509" y="2021586"/>
                <a:ext cx="48260" cy="121285"/>
              </a:xfrm>
              <a:custGeom>
                <a:rect b="b" l="l" r="r" t="t"/>
                <a:pathLst>
                  <a:path extrusionOk="0" h="121285" w="48260">
                    <a:moveTo>
                      <a:pt x="3714" y="0"/>
                    </a:moveTo>
                    <a:lnTo>
                      <a:pt x="4810" y="11549"/>
                    </a:lnTo>
                    <a:lnTo>
                      <a:pt x="5619" y="23240"/>
                    </a:lnTo>
                    <a:lnTo>
                      <a:pt x="5857" y="34932"/>
                    </a:lnTo>
                    <a:lnTo>
                      <a:pt x="5238" y="46482"/>
                    </a:lnTo>
                    <a:lnTo>
                      <a:pt x="4202" y="58495"/>
                    </a:lnTo>
                    <a:lnTo>
                      <a:pt x="2667" y="70580"/>
                    </a:lnTo>
                    <a:lnTo>
                      <a:pt x="1273" y="82807"/>
                    </a:lnTo>
                    <a:lnTo>
                      <a:pt x="666" y="95250"/>
                    </a:lnTo>
                    <a:lnTo>
                      <a:pt x="11" y="101834"/>
                    </a:lnTo>
                    <a:lnTo>
                      <a:pt x="0" y="108489"/>
                    </a:lnTo>
                    <a:lnTo>
                      <a:pt x="1845" y="114430"/>
                    </a:lnTo>
                    <a:lnTo>
                      <a:pt x="6762" y="118872"/>
                    </a:lnTo>
                    <a:lnTo>
                      <a:pt x="12299" y="120598"/>
                    </a:lnTo>
                    <a:lnTo>
                      <a:pt x="19050" y="121253"/>
                    </a:lnTo>
                    <a:lnTo>
                      <a:pt x="25943" y="120907"/>
                    </a:lnTo>
                    <a:lnTo>
                      <a:pt x="31908" y="119634"/>
                    </a:lnTo>
                    <a:lnTo>
                      <a:pt x="39528" y="117348"/>
                    </a:lnTo>
                    <a:lnTo>
                      <a:pt x="43338" y="112014"/>
                    </a:lnTo>
                    <a:lnTo>
                      <a:pt x="47910" y="1066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4" name="Google Shape;2924;p27"/>
              <p:cNvSpPr/>
              <p:nvPr/>
            </p:nvSpPr>
            <p:spPr>
              <a:xfrm>
                <a:off x="5984748" y="2061972"/>
                <a:ext cx="45720" cy="27940"/>
              </a:xfrm>
              <a:custGeom>
                <a:rect b="b" l="l" r="r" t="t"/>
                <a:pathLst>
                  <a:path extrusionOk="0" h="27939" w="45720">
                    <a:moveTo>
                      <a:pt x="0" y="27432"/>
                    </a:moveTo>
                    <a:lnTo>
                      <a:pt x="35051" y="9144"/>
                    </a:lnTo>
                    <a:lnTo>
                      <a:pt x="40386" y="4572"/>
                    </a:lnTo>
                    <a:lnTo>
                      <a:pt x="42671" y="3048"/>
                    </a:lnTo>
                    <a:lnTo>
                      <a:pt x="4571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5" name="Google Shape;2925;p27"/>
              <p:cNvSpPr/>
              <p:nvPr/>
            </p:nvSpPr>
            <p:spPr>
              <a:xfrm>
                <a:off x="5987796" y="2020062"/>
                <a:ext cx="38100" cy="17780"/>
              </a:xfrm>
              <a:custGeom>
                <a:rect b="b" l="l" r="r" t="t"/>
                <a:pathLst>
                  <a:path extrusionOk="0" h="17780" w="38100">
                    <a:moveTo>
                      <a:pt x="0" y="17525"/>
                    </a:moveTo>
                    <a:lnTo>
                      <a:pt x="9596" y="12965"/>
                    </a:lnTo>
                    <a:lnTo>
                      <a:pt x="19049" y="8477"/>
                    </a:lnTo>
                    <a:lnTo>
                      <a:pt x="28503" y="4131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6" name="Google Shape;2926;p27"/>
              <p:cNvSpPr/>
              <p:nvPr/>
            </p:nvSpPr>
            <p:spPr>
              <a:xfrm>
                <a:off x="6062472" y="2018383"/>
                <a:ext cx="73660" cy="111760"/>
              </a:xfrm>
              <a:custGeom>
                <a:rect b="b" l="l" r="r" t="t"/>
                <a:pathLst>
                  <a:path extrusionOk="0" h="111760" w="73660">
                    <a:moveTo>
                      <a:pt x="44196" y="10822"/>
                    </a:moveTo>
                    <a:lnTo>
                      <a:pt x="37861" y="5976"/>
                    </a:lnTo>
                    <a:lnTo>
                      <a:pt x="31242" y="1774"/>
                    </a:lnTo>
                    <a:lnTo>
                      <a:pt x="24050" y="0"/>
                    </a:lnTo>
                    <a:lnTo>
                      <a:pt x="16002" y="2440"/>
                    </a:lnTo>
                    <a:lnTo>
                      <a:pt x="9429" y="7584"/>
                    </a:lnTo>
                    <a:lnTo>
                      <a:pt x="4572" y="14442"/>
                    </a:lnTo>
                    <a:lnTo>
                      <a:pt x="1428" y="22157"/>
                    </a:lnTo>
                    <a:lnTo>
                      <a:pt x="0" y="29872"/>
                    </a:lnTo>
                    <a:lnTo>
                      <a:pt x="642" y="41457"/>
                    </a:lnTo>
                    <a:lnTo>
                      <a:pt x="31111" y="70354"/>
                    </a:lnTo>
                    <a:lnTo>
                      <a:pt x="53042" y="78640"/>
                    </a:lnTo>
                    <a:lnTo>
                      <a:pt x="64008" y="83212"/>
                    </a:lnTo>
                    <a:lnTo>
                      <a:pt x="70866" y="86260"/>
                    </a:lnTo>
                    <a:lnTo>
                      <a:pt x="71628" y="87022"/>
                    </a:lnTo>
                    <a:lnTo>
                      <a:pt x="73152" y="93118"/>
                    </a:lnTo>
                    <a:lnTo>
                      <a:pt x="65567" y="97940"/>
                    </a:lnTo>
                    <a:lnTo>
                      <a:pt x="24098" y="110644"/>
                    </a:lnTo>
                    <a:lnTo>
                      <a:pt x="14132" y="111763"/>
                    </a:lnTo>
                    <a:lnTo>
                      <a:pt x="8382" y="109882"/>
                    </a:lnTo>
                    <a:lnTo>
                      <a:pt x="8382" y="107596"/>
                    </a:lnTo>
                    <a:lnTo>
                      <a:pt x="8382" y="106072"/>
                    </a:lnTo>
                    <a:lnTo>
                      <a:pt x="8382" y="1045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7" name="Google Shape;2927;p27"/>
              <p:cNvSpPr/>
              <p:nvPr/>
            </p:nvSpPr>
            <p:spPr>
              <a:xfrm>
                <a:off x="6155352" y="2026920"/>
                <a:ext cx="81280" cy="78105"/>
              </a:xfrm>
              <a:custGeom>
                <a:rect b="b" l="l" r="r" t="t"/>
                <a:pathLst>
                  <a:path extrusionOk="0" h="78105" w="81279">
                    <a:moveTo>
                      <a:pt x="48851" y="0"/>
                    </a:moveTo>
                    <a:lnTo>
                      <a:pt x="8465" y="24384"/>
                    </a:lnTo>
                    <a:lnTo>
                      <a:pt x="0" y="53209"/>
                    </a:lnTo>
                    <a:lnTo>
                      <a:pt x="3893" y="63246"/>
                    </a:lnTo>
                    <a:lnTo>
                      <a:pt x="11941" y="71187"/>
                    </a:lnTo>
                    <a:lnTo>
                      <a:pt x="22562" y="75342"/>
                    </a:lnTo>
                    <a:lnTo>
                      <a:pt x="34325" y="77069"/>
                    </a:lnTo>
                    <a:lnTo>
                      <a:pt x="45803" y="77724"/>
                    </a:lnTo>
                    <a:lnTo>
                      <a:pt x="55352" y="77295"/>
                    </a:lnTo>
                    <a:lnTo>
                      <a:pt x="63900" y="76009"/>
                    </a:lnTo>
                    <a:lnTo>
                      <a:pt x="72163" y="73866"/>
                    </a:lnTo>
                    <a:lnTo>
                      <a:pt x="80855" y="708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8" name="Google Shape;2928;p27"/>
              <p:cNvSpPr/>
              <p:nvPr/>
            </p:nvSpPr>
            <p:spPr>
              <a:xfrm>
                <a:off x="6262116" y="2026920"/>
                <a:ext cx="62230" cy="91440"/>
              </a:xfrm>
              <a:custGeom>
                <a:rect b="b" l="l" r="r" t="t"/>
                <a:pathLst>
                  <a:path extrusionOk="0" h="91439" w="62229">
                    <a:moveTo>
                      <a:pt x="0" y="0"/>
                    </a:moveTo>
                    <a:lnTo>
                      <a:pt x="762" y="50292"/>
                    </a:lnTo>
                    <a:lnTo>
                      <a:pt x="9906" y="87630"/>
                    </a:lnTo>
                    <a:lnTo>
                      <a:pt x="14478" y="91440"/>
                    </a:lnTo>
                    <a:lnTo>
                      <a:pt x="28194" y="90678"/>
                    </a:lnTo>
                    <a:lnTo>
                      <a:pt x="57150" y="80009"/>
                    </a:lnTo>
                    <a:lnTo>
                      <a:pt x="61722" y="77723"/>
                    </a:lnTo>
                    <a:lnTo>
                      <a:pt x="59436" y="78485"/>
                    </a:lnTo>
                    <a:lnTo>
                      <a:pt x="60960" y="746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29" name="Google Shape;2929;p27"/>
              <p:cNvSpPr/>
              <p:nvPr/>
            </p:nvSpPr>
            <p:spPr>
              <a:xfrm>
                <a:off x="6285738" y="2050542"/>
                <a:ext cx="20955" cy="20955"/>
              </a:xfrm>
              <a:custGeom>
                <a:rect b="b" l="l" r="r" t="t"/>
                <a:pathLst>
                  <a:path extrusionOk="0" h="20955" w="20954">
                    <a:moveTo>
                      <a:pt x="0" y="20574"/>
                    </a:moveTo>
                    <a:lnTo>
                      <a:pt x="5464" y="13501"/>
                    </a:lnTo>
                    <a:lnTo>
                      <a:pt x="9429" y="8572"/>
                    </a:lnTo>
                    <a:lnTo>
                      <a:pt x="13823" y="4500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30" name="Google Shape;2930;p27"/>
              <p:cNvSpPr/>
              <p:nvPr/>
            </p:nvSpPr>
            <p:spPr>
              <a:xfrm>
                <a:off x="6294120" y="2023872"/>
                <a:ext cx="60325" cy="3175"/>
              </a:xfrm>
              <a:custGeom>
                <a:rect b="b" l="l" r="r" t="t"/>
                <a:pathLst>
                  <a:path extrusionOk="0" h="3175" w="60325">
                    <a:moveTo>
                      <a:pt x="0" y="3048"/>
                    </a:moveTo>
                    <a:lnTo>
                      <a:pt x="49530" y="0"/>
                    </a:lnTo>
                    <a:lnTo>
                      <a:pt x="53340" y="0"/>
                    </a:lnTo>
                    <a:lnTo>
                      <a:pt x="57150" y="0"/>
                    </a:lnTo>
                    <a:lnTo>
                      <a:pt x="6019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31" name="Google Shape;2931;p27"/>
              <p:cNvSpPr/>
              <p:nvPr/>
            </p:nvSpPr>
            <p:spPr>
              <a:xfrm>
                <a:off x="6371082" y="2025396"/>
                <a:ext cx="13970" cy="72390"/>
              </a:xfrm>
              <a:custGeom>
                <a:rect b="b" l="l" r="r" t="t"/>
                <a:pathLst>
                  <a:path extrusionOk="0" h="72389" w="13970">
                    <a:moveTo>
                      <a:pt x="0" y="0"/>
                    </a:moveTo>
                    <a:lnTo>
                      <a:pt x="9906" y="6857"/>
                    </a:lnTo>
                    <a:lnTo>
                      <a:pt x="9906" y="9143"/>
                    </a:lnTo>
                    <a:lnTo>
                      <a:pt x="10668" y="21336"/>
                    </a:lnTo>
                    <a:lnTo>
                      <a:pt x="10668" y="28753"/>
                    </a:lnTo>
                    <a:lnTo>
                      <a:pt x="10668" y="36099"/>
                    </a:lnTo>
                    <a:lnTo>
                      <a:pt x="10668" y="43303"/>
                    </a:lnTo>
                    <a:lnTo>
                      <a:pt x="10668" y="50292"/>
                    </a:lnTo>
                    <a:lnTo>
                      <a:pt x="10668" y="58674"/>
                    </a:lnTo>
                    <a:lnTo>
                      <a:pt x="10668" y="64769"/>
                    </a:lnTo>
                    <a:lnTo>
                      <a:pt x="13716" y="723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32" name="Google Shape;2932;p27"/>
              <p:cNvSpPr/>
              <p:nvPr/>
            </p:nvSpPr>
            <p:spPr>
              <a:xfrm>
                <a:off x="6377178" y="2024634"/>
                <a:ext cx="74295" cy="49530"/>
              </a:xfrm>
              <a:custGeom>
                <a:rect b="b" l="l" r="r" t="t"/>
                <a:pathLst>
                  <a:path extrusionOk="0" h="49530" w="74295">
                    <a:moveTo>
                      <a:pt x="0" y="16001"/>
                    </a:moveTo>
                    <a:lnTo>
                      <a:pt x="9917" y="21538"/>
                    </a:lnTo>
                    <a:lnTo>
                      <a:pt x="19335" y="27717"/>
                    </a:lnTo>
                    <a:lnTo>
                      <a:pt x="28610" y="34325"/>
                    </a:lnTo>
                    <a:lnTo>
                      <a:pt x="38100" y="41147"/>
                    </a:lnTo>
                    <a:lnTo>
                      <a:pt x="45720" y="46481"/>
                    </a:lnTo>
                    <a:lnTo>
                      <a:pt x="51054" y="49529"/>
                    </a:lnTo>
                    <a:lnTo>
                      <a:pt x="60198" y="49529"/>
                    </a:lnTo>
                    <a:lnTo>
                      <a:pt x="68580" y="49529"/>
                    </a:lnTo>
                    <a:lnTo>
                      <a:pt x="71628" y="44957"/>
                    </a:lnTo>
                    <a:lnTo>
                      <a:pt x="73152" y="36575"/>
                    </a:lnTo>
                    <a:lnTo>
                      <a:pt x="74080" y="27431"/>
                    </a:lnTo>
                    <a:lnTo>
                      <a:pt x="73723" y="18287"/>
                    </a:lnTo>
                    <a:lnTo>
                      <a:pt x="72509" y="9143"/>
                    </a:lnTo>
                    <a:lnTo>
                      <a:pt x="7086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33" name="Google Shape;2933;p27"/>
              <p:cNvSpPr/>
              <p:nvPr/>
            </p:nvSpPr>
            <p:spPr>
              <a:xfrm>
                <a:off x="6463284" y="1991868"/>
                <a:ext cx="77470" cy="101600"/>
              </a:xfrm>
              <a:custGeom>
                <a:rect b="b" l="l" r="r" t="t"/>
                <a:pathLst>
                  <a:path extrusionOk="0" h="101600" w="77470">
                    <a:moveTo>
                      <a:pt x="0" y="11429"/>
                    </a:moveTo>
                    <a:lnTo>
                      <a:pt x="9596" y="11977"/>
                    </a:lnTo>
                    <a:lnTo>
                      <a:pt x="19050" y="12382"/>
                    </a:lnTo>
                    <a:lnTo>
                      <a:pt x="28503" y="12501"/>
                    </a:lnTo>
                    <a:lnTo>
                      <a:pt x="38100" y="12191"/>
                    </a:lnTo>
                    <a:lnTo>
                      <a:pt x="46839" y="12084"/>
                    </a:lnTo>
                    <a:lnTo>
                      <a:pt x="57721" y="11334"/>
                    </a:lnTo>
                    <a:lnTo>
                      <a:pt x="68318" y="9298"/>
                    </a:lnTo>
                    <a:lnTo>
                      <a:pt x="76200" y="5333"/>
                    </a:lnTo>
                    <a:lnTo>
                      <a:pt x="76200" y="3809"/>
                    </a:lnTo>
                    <a:lnTo>
                      <a:pt x="76962" y="3809"/>
                    </a:lnTo>
                    <a:lnTo>
                      <a:pt x="76200" y="3047"/>
                    </a:lnTo>
                    <a:lnTo>
                      <a:pt x="69342" y="2285"/>
                    </a:lnTo>
                    <a:lnTo>
                      <a:pt x="58674" y="0"/>
                    </a:lnTo>
                    <a:lnTo>
                      <a:pt x="40826" y="44696"/>
                    </a:lnTo>
                    <a:lnTo>
                      <a:pt x="40862" y="57530"/>
                    </a:lnTo>
                    <a:lnTo>
                      <a:pt x="41040" y="70365"/>
                    </a:lnTo>
                    <a:lnTo>
                      <a:pt x="41148" y="83057"/>
                    </a:lnTo>
                    <a:lnTo>
                      <a:pt x="41910" y="89153"/>
                    </a:lnTo>
                    <a:lnTo>
                      <a:pt x="41148" y="95249"/>
                    </a:lnTo>
                    <a:lnTo>
                      <a:pt x="41148" y="10134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934" name="Google Shape;2934;p27"/>
            <p:cNvSpPr/>
            <p:nvPr/>
          </p:nvSpPr>
          <p:spPr>
            <a:xfrm>
              <a:off x="3794759" y="2257044"/>
              <a:ext cx="2640330" cy="160020"/>
            </a:xfrm>
            <a:custGeom>
              <a:rect b="b" l="l" r="r" t="t"/>
              <a:pathLst>
                <a:path extrusionOk="0" h="160019" w="2640329">
                  <a:moveTo>
                    <a:pt x="0" y="160020"/>
                  </a:moveTo>
                  <a:lnTo>
                    <a:pt x="13263" y="156614"/>
                  </a:lnTo>
                  <a:lnTo>
                    <a:pt x="26098" y="155067"/>
                  </a:lnTo>
                  <a:lnTo>
                    <a:pt x="39219" y="154662"/>
                  </a:lnTo>
                  <a:lnTo>
                    <a:pt x="53340" y="154686"/>
                  </a:lnTo>
                  <a:lnTo>
                    <a:pt x="105536" y="154788"/>
                  </a:lnTo>
                  <a:lnTo>
                    <a:pt x="157733" y="154996"/>
                  </a:lnTo>
                  <a:lnTo>
                    <a:pt x="209930" y="155162"/>
                  </a:lnTo>
                  <a:lnTo>
                    <a:pt x="262127" y="155137"/>
                  </a:lnTo>
                  <a:lnTo>
                    <a:pt x="314324" y="154774"/>
                  </a:lnTo>
                  <a:lnTo>
                    <a:pt x="366522" y="153924"/>
                  </a:lnTo>
                  <a:lnTo>
                    <a:pt x="412242" y="153078"/>
                  </a:lnTo>
                  <a:lnTo>
                    <a:pt x="457962" y="151733"/>
                  </a:lnTo>
                  <a:lnTo>
                    <a:pt x="503682" y="149959"/>
                  </a:lnTo>
                  <a:lnTo>
                    <a:pt x="549402" y="147828"/>
                  </a:lnTo>
                  <a:lnTo>
                    <a:pt x="602110" y="144839"/>
                  </a:lnTo>
                  <a:lnTo>
                    <a:pt x="655034" y="141636"/>
                  </a:lnTo>
                  <a:lnTo>
                    <a:pt x="708100" y="138291"/>
                  </a:lnTo>
                  <a:lnTo>
                    <a:pt x="761238" y="134874"/>
                  </a:lnTo>
                  <a:lnTo>
                    <a:pt x="807779" y="131395"/>
                  </a:lnTo>
                  <a:lnTo>
                    <a:pt x="854427" y="127874"/>
                  </a:lnTo>
                  <a:lnTo>
                    <a:pt x="901160" y="124396"/>
                  </a:lnTo>
                  <a:lnTo>
                    <a:pt x="947956" y="121045"/>
                  </a:lnTo>
                  <a:lnTo>
                    <a:pt x="994794" y="117905"/>
                  </a:lnTo>
                  <a:lnTo>
                    <a:pt x="1041654" y="115062"/>
                  </a:lnTo>
                  <a:lnTo>
                    <a:pt x="1097101" y="111204"/>
                  </a:lnTo>
                  <a:lnTo>
                    <a:pt x="1152620" y="107632"/>
                  </a:lnTo>
                  <a:lnTo>
                    <a:pt x="1208281" y="104346"/>
                  </a:lnTo>
                  <a:lnTo>
                    <a:pt x="1264158" y="101346"/>
                  </a:lnTo>
                  <a:lnTo>
                    <a:pt x="1317998" y="97786"/>
                  </a:lnTo>
                  <a:lnTo>
                    <a:pt x="1371981" y="94011"/>
                  </a:lnTo>
                  <a:lnTo>
                    <a:pt x="1425963" y="90094"/>
                  </a:lnTo>
                  <a:lnTo>
                    <a:pt x="1479804" y="86106"/>
                  </a:lnTo>
                  <a:lnTo>
                    <a:pt x="1532251" y="82105"/>
                  </a:lnTo>
                  <a:lnTo>
                    <a:pt x="1584483" y="78105"/>
                  </a:lnTo>
                  <a:lnTo>
                    <a:pt x="1636573" y="74104"/>
                  </a:lnTo>
                  <a:lnTo>
                    <a:pt x="1688592" y="70103"/>
                  </a:lnTo>
                  <a:lnTo>
                    <a:pt x="1737752" y="67246"/>
                  </a:lnTo>
                  <a:lnTo>
                    <a:pt x="1786985" y="64388"/>
                  </a:lnTo>
                  <a:lnTo>
                    <a:pt x="1836360" y="61531"/>
                  </a:lnTo>
                  <a:lnTo>
                    <a:pt x="1885950" y="58673"/>
                  </a:lnTo>
                  <a:lnTo>
                    <a:pt x="1938528" y="55839"/>
                  </a:lnTo>
                  <a:lnTo>
                    <a:pt x="1991106" y="52821"/>
                  </a:lnTo>
                  <a:lnTo>
                    <a:pt x="2043684" y="49621"/>
                  </a:lnTo>
                  <a:lnTo>
                    <a:pt x="2096262" y="46238"/>
                  </a:lnTo>
                  <a:lnTo>
                    <a:pt x="2148840" y="42671"/>
                  </a:lnTo>
                  <a:lnTo>
                    <a:pt x="2189285" y="40255"/>
                  </a:lnTo>
                  <a:lnTo>
                    <a:pt x="2229516" y="37623"/>
                  </a:lnTo>
                  <a:lnTo>
                    <a:pt x="2269605" y="34849"/>
                  </a:lnTo>
                  <a:lnTo>
                    <a:pt x="2309622" y="32003"/>
                  </a:lnTo>
                  <a:lnTo>
                    <a:pt x="2345055" y="29265"/>
                  </a:lnTo>
                  <a:lnTo>
                    <a:pt x="2380488" y="26669"/>
                  </a:lnTo>
                  <a:lnTo>
                    <a:pt x="2415921" y="24074"/>
                  </a:lnTo>
                  <a:lnTo>
                    <a:pt x="2451354" y="21335"/>
                  </a:lnTo>
                  <a:lnTo>
                    <a:pt x="2479357" y="19264"/>
                  </a:lnTo>
                  <a:lnTo>
                    <a:pt x="2507361" y="16763"/>
                  </a:lnTo>
                  <a:lnTo>
                    <a:pt x="2535364" y="14263"/>
                  </a:lnTo>
                  <a:lnTo>
                    <a:pt x="2563368" y="12191"/>
                  </a:lnTo>
                  <a:lnTo>
                    <a:pt x="2580643" y="10608"/>
                  </a:lnTo>
                  <a:lnTo>
                    <a:pt x="2598134" y="9239"/>
                  </a:lnTo>
                  <a:lnTo>
                    <a:pt x="2615767" y="8012"/>
                  </a:lnTo>
                  <a:lnTo>
                    <a:pt x="2633472" y="6857"/>
                  </a:lnTo>
                  <a:lnTo>
                    <a:pt x="2639984" y="5893"/>
                  </a:lnTo>
                  <a:lnTo>
                    <a:pt x="2638139" y="4286"/>
                  </a:lnTo>
                  <a:lnTo>
                    <a:pt x="2631864" y="2250"/>
                  </a:lnTo>
                  <a:lnTo>
                    <a:pt x="262509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35" name="Google Shape;293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5684" y="2687573"/>
              <a:ext cx="383336" cy="1958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36" name="Google Shape;2936;p27"/>
            <p:cNvGrpSpPr/>
            <p:nvPr/>
          </p:nvGrpSpPr>
          <p:grpSpPr>
            <a:xfrm>
              <a:off x="4623028" y="2572486"/>
              <a:ext cx="207136" cy="259892"/>
              <a:chOff x="4623028" y="2572486"/>
              <a:chExt cx="207136" cy="259892"/>
            </a:xfrm>
          </p:grpSpPr>
          <p:pic>
            <p:nvPicPr>
              <p:cNvPr id="2937" name="Google Shape;2937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35804" y="2572486"/>
                <a:ext cx="94360" cy="92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8" name="Google Shape;2938;p2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23028" y="2698978"/>
                <a:ext cx="147116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39" name="Google Shape;293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62552" y="3234664"/>
              <a:ext cx="284276" cy="245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0" name="Google Shape;294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2048" y="3239236"/>
              <a:ext cx="109016" cy="1654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41" name="Google Shape;2941;p27"/>
            <p:cNvGrpSpPr/>
            <p:nvPr/>
          </p:nvGrpSpPr>
          <p:grpSpPr>
            <a:xfrm>
              <a:off x="4601717" y="3260597"/>
              <a:ext cx="78613" cy="65532"/>
              <a:chOff x="4601717" y="3260597"/>
              <a:chExt cx="78613" cy="65532"/>
            </a:xfrm>
          </p:grpSpPr>
          <p:sp>
            <p:nvSpPr>
              <p:cNvPr id="2942" name="Google Shape;2942;p27"/>
              <p:cNvSpPr/>
              <p:nvPr/>
            </p:nvSpPr>
            <p:spPr>
              <a:xfrm>
                <a:off x="4601717" y="3260597"/>
                <a:ext cx="55880" cy="9525"/>
              </a:xfrm>
              <a:custGeom>
                <a:rect b="b" l="l" r="r" t="t"/>
                <a:pathLst>
                  <a:path extrusionOk="0" h="9525" w="55879">
                    <a:moveTo>
                      <a:pt x="0" y="9144"/>
                    </a:moveTo>
                    <a:lnTo>
                      <a:pt x="10739" y="7870"/>
                    </a:lnTo>
                    <a:lnTo>
                      <a:pt x="21336" y="6381"/>
                    </a:lnTo>
                    <a:lnTo>
                      <a:pt x="31932" y="4750"/>
                    </a:lnTo>
                    <a:lnTo>
                      <a:pt x="42672" y="3048"/>
                    </a:lnTo>
                    <a:lnTo>
                      <a:pt x="49530" y="2286"/>
                    </a:lnTo>
                    <a:lnTo>
                      <a:pt x="51816" y="2286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43" name="Google Shape;2943;p27"/>
              <p:cNvSpPr/>
              <p:nvPr/>
            </p:nvSpPr>
            <p:spPr>
              <a:xfrm>
                <a:off x="4612385" y="3318509"/>
                <a:ext cx="67945" cy="7620"/>
              </a:xfrm>
              <a:custGeom>
                <a:rect b="b" l="l" r="r" t="t"/>
                <a:pathLst>
                  <a:path extrusionOk="0" h="7620" w="67945">
                    <a:moveTo>
                      <a:pt x="0" y="6858"/>
                    </a:moveTo>
                    <a:lnTo>
                      <a:pt x="11644" y="7155"/>
                    </a:lnTo>
                    <a:lnTo>
                      <a:pt x="22860" y="6953"/>
                    </a:lnTo>
                    <a:lnTo>
                      <a:pt x="34075" y="6322"/>
                    </a:lnTo>
                    <a:lnTo>
                      <a:pt x="45720" y="5334"/>
                    </a:lnTo>
                    <a:lnTo>
                      <a:pt x="54102" y="4572"/>
                    </a:lnTo>
                    <a:lnTo>
                      <a:pt x="60960" y="3048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944" name="Google Shape;2944;p27"/>
            <p:cNvGrpSpPr/>
            <p:nvPr/>
          </p:nvGrpSpPr>
          <p:grpSpPr>
            <a:xfrm>
              <a:off x="4845558" y="3255263"/>
              <a:ext cx="92329" cy="176022"/>
              <a:chOff x="4845558" y="3255263"/>
              <a:chExt cx="92329" cy="176022"/>
            </a:xfrm>
          </p:grpSpPr>
          <p:sp>
            <p:nvSpPr>
              <p:cNvPr id="2945" name="Google Shape;2945;p27"/>
              <p:cNvSpPr/>
              <p:nvPr/>
            </p:nvSpPr>
            <p:spPr>
              <a:xfrm>
                <a:off x="4845558" y="3255263"/>
                <a:ext cx="3810" cy="112395"/>
              </a:xfrm>
              <a:custGeom>
                <a:rect b="b" l="l" r="r" t="t"/>
                <a:pathLst>
                  <a:path extrusionOk="0" h="112395" w="3810">
                    <a:moveTo>
                      <a:pt x="3048" y="0"/>
                    </a:moveTo>
                    <a:lnTo>
                      <a:pt x="1285" y="11191"/>
                    </a:lnTo>
                    <a:lnTo>
                      <a:pt x="381" y="22098"/>
                    </a:lnTo>
                    <a:lnTo>
                      <a:pt x="47" y="33004"/>
                    </a:lnTo>
                    <a:lnTo>
                      <a:pt x="0" y="44196"/>
                    </a:lnTo>
                    <a:lnTo>
                      <a:pt x="261" y="57792"/>
                    </a:lnTo>
                    <a:lnTo>
                      <a:pt x="952" y="71247"/>
                    </a:lnTo>
                    <a:lnTo>
                      <a:pt x="1928" y="84701"/>
                    </a:lnTo>
                    <a:lnTo>
                      <a:pt x="3048" y="98298"/>
                    </a:lnTo>
                    <a:lnTo>
                      <a:pt x="3048" y="105155"/>
                    </a:lnTo>
                    <a:lnTo>
                      <a:pt x="3810" y="107442"/>
                    </a:lnTo>
                    <a:lnTo>
                      <a:pt x="3048" y="1120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46" name="Google Shape;2946;p27"/>
              <p:cNvSpPr/>
              <p:nvPr/>
            </p:nvSpPr>
            <p:spPr>
              <a:xfrm>
                <a:off x="4908042" y="3374135"/>
                <a:ext cx="29845" cy="57150"/>
              </a:xfrm>
              <a:custGeom>
                <a:rect b="b" l="l" r="r" t="t"/>
                <a:pathLst>
                  <a:path extrusionOk="0" h="57150" w="29845">
                    <a:moveTo>
                      <a:pt x="17525" y="0"/>
                    </a:moveTo>
                    <a:lnTo>
                      <a:pt x="23276" y="7227"/>
                    </a:lnTo>
                    <a:lnTo>
                      <a:pt x="27527" y="13811"/>
                    </a:lnTo>
                    <a:lnTo>
                      <a:pt x="29634" y="21109"/>
                    </a:lnTo>
                    <a:lnTo>
                      <a:pt x="28955" y="30480"/>
                    </a:lnTo>
                    <a:lnTo>
                      <a:pt x="3809" y="57150"/>
                    </a:lnTo>
                    <a:lnTo>
                      <a:pt x="0" y="5715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947" name="Google Shape;2947;p27"/>
            <p:cNvSpPr/>
            <p:nvPr/>
          </p:nvSpPr>
          <p:spPr>
            <a:xfrm>
              <a:off x="5080253" y="331774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8" name="Google Shape;2948;p27"/>
            <p:cNvSpPr/>
            <p:nvPr/>
          </p:nvSpPr>
          <p:spPr>
            <a:xfrm>
              <a:off x="5202173" y="3318509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9" name="Google Shape;2949;p27"/>
            <p:cNvSpPr/>
            <p:nvPr/>
          </p:nvSpPr>
          <p:spPr>
            <a:xfrm>
              <a:off x="5312664" y="3307079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0" name="Google Shape;2950;p27"/>
            <p:cNvSpPr/>
            <p:nvPr/>
          </p:nvSpPr>
          <p:spPr>
            <a:xfrm>
              <a:off x="5431535" y="3347465"/>
              <a:ext cx="37465" cy="74295"/>
            </a:xfrm>
            <a:custGeom>
              <a:rect b="b" l="l" r="r" t="t"/>
              <a:pathLst>
                <a:path extrusionOk="0" h="74295" w="37464">
                  <a:moveTo>
                    <a:pt x="24384" y="0"/>
                  </a:moveTo>
                  <a:lnTo>
                    <a:pt x="31801" y="10048"/>
                  </a:lnTo>
                  <a:lnTo>
                    <a:pt x="36290" y="18668"/>
                  </a:lnTo>
                  <a:lnTo>
                    <a:pt x="36921" y="27860"/>
                  </a:lnTo>
                  <a:lnTo>
                    <a:pt x="32766" y="39624"/>
                  </a:lnTo>
                  <a:lnTo>
                    <a:pt x="3810" y="73914"/>
                  </a:lnTo>
                  <a:lnTo>
                    <a:pt x="4572" y="71628"/>
                  </a:lnTo>
                  <a:lnTo>
                    <a:pt x="0" y="7162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51" name="Google Shape;2951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529046" y="3140033"/>
              <a:ext cx="159308" cy="1708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52" name="Google Shape;2952;p27"/>
            <p:cNvGrpSpPr/>
            <p:nvPr/>
          </p:nvGrpSpPr>
          <p:grpSpPr>
            <a:xfrm>
              <a:off x="6631686" y="5242560"/>
              <a:ext cx="585343" cy="428828"/>
              <a:chOff x="6631686" y="5242560"/>
              <a:chExt cx="585343" cy="428828"/>
            </a:xfrm>
          </p:grpSpPr>
          <p:sp>
            <p:nvSpPr>
              <p:cNvPr id="2953" name="Google Shape;2953;p27"/>
              <p:cNvSpPr/>
              <p:nvPr/>
            </p:nvSpPr>
            <p:spPr>
              <a:xfrm>
                <a:off x="6706052" y="5353050"/>
                <a:ext cx="26034" cy="173355"/>
              </a:xfrm>
              <a:custGeom>
                <a:rect b="b" l="l" r="r" t="t"/>
                <a:pathLst>
                  <a:path extrusionOk="0" h="173354" w="26034">
                    <a:moveTo>
                      <a:pt x="25455" y="0"/>
                    </a:moveTo>
                    <a:lnTo>
                      <a:pt x="17097" y="44898"/>
                    </a:lnTo>
                    <a:lnTo>
                      <a:pt x="9858" y="97917"/>
                    </a:lnTo>
                    <a:lnTo>
                      <a:pt x="3929" y="142494"/>
                    </a:lnTo>
                    <a:lnTo>
                      <a:pt x="0" y="173355"/>
                    </a:lnTo>
                    <a:lnTo>
                      <a:pt x="1071" y="169926"/>
                    </a:lnTo>
                    <a:lnTo>
                      <a:pt x="1071" y="166878"/>
                    </a:lnTo>
                    <a:lnTo>
                      <a:pt x="1071" y="164592"/>
                    </a:lnTo>
                    <a:lnTo>
                      <a:pt x="1833" y="1615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954" name="Google Shape;2954;p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784822" y="5334736"/>
                <a:ext cx="70916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5" name="Google Shape;2955;p27"/>
              <p:cNvSpPr/>
              <p:nvPr/>
            </p:nvSpPr>
            <p:spPr>
              <a:xfrm>
                <a:off x="6631686" y="5334000"/>
                <a:ext cx="251460" cy="41910"/>
              </a:xfrm>
              <a:custGeom>
                <a:rect b="b" l="l" r="r" t="t"/>
                <a:pathLst>
                  <a:path extrusionOk="0" h="41910" w="251459">
                    <a:moveTo>
                      <a:pt x="0" y="41910"/>
                    </a:moveTo>
                    <a:lnTo>
                      <a:pt x="20002" y="37087"/>
                    </a:lnTo>
                    <a:lnTo>
                      <a:pt x="40005" y="31908"/>
                    </a:lnTo>
                    <a:lnTo>
                      <a:pt x="60007" y="26586"/>
                    </a:lnTo>
                    <a:lnTo>
                      <a:pt x="80010" y="21336"/>
                    </a:lnTo>
                    <a:lnTo>
                      <a:pt x="131921" y="10001"/>
                    </a:lnTo>
                    <a:lnTo>
                      <a:pt x="184404" y="1524"/>
                    </a:lnTo>
                    <a:lnTo>
                      <a:pt x="228981" y="23"/>
                    </a:lnTo>
                    <a:lnTo>
                      <a:pt x="243840" y="0"/>
                    </a:lnTo>
                    <a:lnTo>
                      <a:pt x="248411" y="0"/>
                    </a:lnTo>
                    <a:lnTo>
                      <a:pt x="249174" y="0"/>
                    </a:lnTo>
                    <a:lnTo>
                      <a:pt x="251460" y="0"/>
                    </a:lnTo>
                    <a:lnTo>
                      <a:pt x="250697" y="4572"/>
                    </a:lnTo>
                    <a:lnTo>
                      <a:pt x="249936" y="5334"/>
                    </a:lnTo>
                    <a:lnTo>
                      <a:pt x="246126" y="9144"/>
                    </a:lnTo>
                    <a:lnTo>
                      <a:pt x="243840" y="11430"/>
                    </a:lnTo>
                    <a:lnTo>
                      <a:pt x="243840" y="12192"/>
                    </a:lnTo>
                    <a:lnTo>
                      <a:pt x="241554" y="1219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956" name="Google Shape;2956;p2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864832" y="5272252"/>
                <a:ext cx="285229" cy="399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7" name="Google Shape;2957;p27"/>
              <p:cNvSpPr/>
              <p:nvPr/>
            </p:nvSpPr>
            <p:spPr>
              <a:xfrm>
                <a:off x="7137654" y="5242560"/>
                <a:ext cx="79375" cy="274320"/>
              </a:xfrm>
              <a:custGeom>
                <a:rect b="b" l="l" r="r" t="t"/>
                <a:pathLst>
                  <a:path extrusionOk="0" h="274320" w="79375">
                    <a:moveTo>
                      <a:pt x="0" y="0"/>
                    </a:moveTo>
                    <a:lnTo>
                      <a:pt x="26479" y="32004"/>
                    </a:lnTo>
                    <a:lnTo>
                      <a:pt x="49530" y="66293"/>
                    </a:lnTo>
                    <a:lnTo>
                      <a:pt x="71532" y="117157"/>
                    </a:lnTo>
                    <a:lnTo>
                      <a:pt x="79248" y="171449"/>
                    </a:lnTo>
                    <a:lnTo>
                      <a:pt x="78152" y="191571"/>
                    </a:lnTo>
                    <a:lnTo>
                      <a:pt x="57150" y="245364"/>
                    </a:lnTo>
                    <a:lnTo>
                      <a:pt x="26670" y="274320"/>
                    </a:lnTo>
                    <a:lnTo>
                      <a:pt x="22860" y="274320"/>
                    </a:lnTo>
                    <a:lnTo>
                      <a:pt x="22098" y="272796"/>
                    </a:lnTo>
                    <a:lnTo>
                      <a:pt x="24384" y="2674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958" name="Google Shape;2958;p27"/>
            <p:cNvGrpSpPr/>
            <p:nvPr/>
          </p:nvGrpSpPr>
          <p:grpSpPr>
            <a:xfrm>
              <a:off x="7313676" y="5327142"/>
              <a:ext cx="82423" cy="61341"/>
              <a:chOff x="7313676" y="5327142"/>
              <a:chExt cx="82423" cy="61341"/>
            </a:xfrm>
          </p:grpSpPr>
          <p:sp>
            <p:nvSpPr>
              <p:cNvPr id="2959" name="Google Shape;2959;p27"/>
              <p:cNvSpPr/>
              <p:nvPr/>
            </p:nvSpPr>
            <p:spPr>
              <a:xfrm>
                <a:off x="7313676" y="5327142"/>
                <a:ext cx="64769" cy="8890"/>
              </a:xfrm>
              <a:custGeom>
                <a:rect b="b" l="l" r="r" t="t"/>
                <a:pathLst>
                  <a:path extrusionOk="0" h="8889" w="64770">
                    <a:moveTo>
                      <a:pt x="0" y="8381"/>
                    </a:moveTo>
                    <a:lnTo>
                      <a:pt x="8215" y="7989"/>
                    </a:lnTo>
                    <a:lnTo>
                      <a:pt x="16002" y="6953"/>
                    </a:lnTo>
                    <a:lnTo>
                      <a:pt x="23788" y="5488"/>
                    </a:lnTo>
                    <a:lnTo>
                      <a:pt x="32004" y="3809"/>
                    </a:lnTo>
                    <a:lnTo>
                      <a:pt x="38873" y="2476"/>
                    </a:lnTo>
                    <a:lnTo>
                      <a:pt x="45815" y="1714"/>
                    </a:lnTo>
                    <a:lnTo>
                      <a:pt x="52899" y="1238"/>
                    </a:lnTo>
                    <a:lnTo>
                      <a:pt x="60198" y="761"/>
                    </a:lnTo>
                    <a:lnTo>
                      <a:pt x="62484" y="0"/>
                    </a:lnTo>
                    <a:lnTo>
                      <a:pt x="63246" y="0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0" name="Google Shape;2960;p27"/>
              <p:cNvSpPr/>
              <p:nvPr/>
            </p:nvSpPr>
            <p:spPr>
              <a:xfrm>
                <a:off x="7339584" y="5378958"/>
                <a:ext cx="56515" cy="9525"/>
              </a:xfrm>
              <a:custGeom>
                <a:rect b="b" l="l" r="r" t="t"/>
                <a:pathLst>
                  <a:path extrusionOk="0" h="9525" w="56515">
                    <a:moveTo>
                      <a:pt x="0" y="9144"/>
                    </a:moveTo>
                    <a:lnTo>
                      <a:pt x="9810" y="9179"/>
                    </a:lnTo>
                    <a:lnTo>
                      <a:pt x="19050" y="8286"/>
                    </a:lnTo>
                    <a:lnTo>
                      <a:pt x="28289" y="6679"/>
                    </a:lnTo>
                    <a:lnTo>
                      <a:pt x="38100" y="4572"/>
                    </a:lnTo>
                    <a:lnTo>
                      <a:pt x="44958" y="3810"/>
                    </a:lnTo>
                    <a:lnTo>
                      <a:pt x="51816" y="2286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961" name="Google Shape;2961;p27"/>
            <p:cNvGrpSpPr/>
            <p:nvPr/>
          </p:nvGrpSpPr>
          <p:grpSpPr>
            <a:xfrm>
              <a:off x="7721726" y="5275326"/>
              <a:ext cx="551859" cy="372642"/>
              <a:chOff x="7721726" y="5275326"/>
              <a:chExt cx="551859" cy="372642"/>
            </a:xfrm>
          </p:grpSpPr>
          <p:sp>
            <p:nvSpPr>
              <p:cNvPr id="2962" name="Google Shape;2962;p27"/>
              <p:cNvSpPr/>
              <p:nvPr/>
            </p:nvSpPr>
            <p:spPr>
              <a:xfrm>
                <a:off x="7721726" y="5328666"/>
                <a:ext cx="99695" cy="113030"/>
              </a:xfrm>
              <a:custGeom>
                <a:rect b="b" l="l" r="r" t="t"/>
                <a:pathLst>
                  <a:path extrusionOk="0" h="113029" w="99695">
                    <a:moveTo>
                      <a:pt x="51434" y="43433"/>
                    </a:moveTo>
                    <a:lnTo>
                      <a:pt x="51434" y="37337"/>
                    </a:lnTo>
                    <a:lnTo>
                      <a:pt x="52958" y="26669"/>
                    </a:lnTo>
                    <a:lnTo>
                      <a:pt x="50672" y="20573"/>
                    </a:lnTo>
                    <a:lnTo>
                      <a:pt x="19430" y="0"/>
                    </a:lnTo>
                    <a:lnTo>
                      <a:pt x="14858" y="6095"/>
                    </a:lnTo>
                    <a:lnTo>
                      <a:pt x="1142" y="53339"/>
                    </a:lnTo>
                    <a:lnTo>
                      <a:pt x="0" y="78581"/>
                    </a:lnTo>
                    <a:lnTo>
                      <a:pt x="1571" y="90951"/>
                    </a:lnTo>
                    <a:lnTo>
                      <a:pt x="5714" y="102107"/>
                    </a:lnTo>
                    <a:lnTo>
                      <a:pt x="10406" y="107834"/>
                    </a:lnTo>
                    <a:lnTo>
                      <a:pt x="16954" y="111347"/>
                    </a:lnTo>
                    <a:lnTo>
                      <a:pt x="24360" y="112716"/>
                    </a:lnTo>
                    <a:lnTo>
                      <a:pt x="31622" y="112013"/>
                    </a:lnTo>
                    <a:lnTo>
                      <a:pt x="59840" y="75259"/>
                    </a:lnTo>
                    <a:lnTo>
                      <a:pt x="60578" y="35813"/>
                    </a:lnTo>
                    <a:lnTo>
                      <a:pt x="62293" y="76485"/>
                    </a:lnTo>
                    <a:lnTo>
                      <a:pt x="94106" y="102869"/>
                    </a:lnTo>
                    <a:lnTo>
                      <a:pt x="96392" y="98297"/>
                    </a:lnTo>
                    <a:lnTo>
                      <a:pt x="99440" y="9296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3" name="Google Shape;2963;p27"/>
              <p:cNvSpPr/>
              <p:nvPr/>
            </p:nvSpPr>
            <p:spPr>
              <a:xfrm>
                <a:off x="7829549" y="5343144"/>
                <a:ext cx="71755" cy="73660"/>
              </a:xfrm>
              <a:custGeom>
                <a:rect b="b" l="l" r="r" t="t"/>
                <a:pathLst>
                  <a:path extrusionOk="0" h="73660" w="71754">
                    <a:moveTo>
                      <a:pt x="0" y="9143"/>
                    </a:moveTo>
                    <a:lnTo>
                      <a:pt x="24384" y="41909"/>
                    </a:lnTo>
                    <a:lnTo>
                      <a:pt x="37611" y="73425"/>
                    </a:lnTo>
                    <a:lnTo>
                      <a:pt x="36861" y="70961"/>
                    </a:lnTo>
                    <a:lnTo>
                      <a:pt x="35397" y="66353"/>
                    </a:lnTo>
                    <a:lnTo>
                      <a:pt x="34290" y="63245"/>
                    </a:lnTo>
                    <a:lnTo>
                      <a:pt x="30849" y="50089"/>
                    </a:lnTo>
                    <a:lnTo>
                      <a:pt x="28479" y="36861"/>
                    </a:lnTo>
                    <a:lnTo>
                      <a:pt x="27110" y="23491"/>
                    </a:lnTo>
                    <a:lnTo>
                      <a:pt x="26670" y="9905"/>
                    </a:lnTo>
                    <a:lnTo>
                      <a:pt x="26670" y="2285"/>
                    </a:lnTo>
                    <a:lnTo>
                      <a:pt x="65532" y="0"/>
                    </a:lnTo>
                    <a:lnTo>
                      <a:pt x="67818" y="0"/>
                    </a:lnTo>
                    <a:lnTo>
                      <a:pt x="70104" y="0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4" name="Google Shape;2964;p27"/>
              <p:cNvSpPr/>
              <p:nvPr/>
            </p:nvSpPr>
            <p:spPr>
              <a:xfrm>
                <a:off x="7922263" y="5332476"/>
                <a:ext cx="53975" cy="165735"/>
              </a:xfrm>
              <a:custGeom>
                <a:rect b="b" l="l" r="r" t="t"/>
                <a:pathLst>
                  <a:path extrusionOk="0" h="165735" w="53975">
                    <a:moveTo>
                      <a:pt x="37588" y="38861"/>
                    </a:moveTo>
                    <a:lnTo>
                      <a:pt x="36659" y="31551"/>
                    </a:lnTo>
                    <a:lnTo>
                      <a:pt x="35873" y="24383"/>
                    </a:lnTo>
                    <a:lnTo>
                      <a:pt x="34801" y="17216"/>
                    </a:lnTo>
                    <a:lnTo>
                      <a:pt x="13966" y="0"/>
                    </a:lnTo>
                    <a:lnTo>
                      <a:pt x="10918" y="12191"/>
                    </a:lnTo>
                    <a:lnTo>
                      <a:pt x="7870" y="17525"/>
                    </a:lnTo>
                    <a:lnTo>
                      <a:pt x="250" y="62483"/>
                    </a:lnTo>
                    <a:lnTo>
                      <a:pt x="0" y="70032"/>
                    </a:lnTo>
                    <a:lnTo>
                      <a:pt x="1107" y="77152"/>
                    </a:lnTo>
                    <a:lnTo>
                      <a:pt x="4643" y="82843"/>
                    </a:lnTo>
                    <a:lnTo>
                      <a:pt x="11680" y="86105"/>
                    </a:lnTo>
                    <a:lnTo>
                      <a:pt x="18573" y="86248"/>
                    </a:lnTo>
                    <a:lnTo>
                      <a:pt x="24538" y="83819"/>
                    </a:lnTo>
                    <a:lnTo>
                      <a:pt x="44446" y="52577"/>
                    </a:lnTo>
                    <a:lnTo>
                      <a:pt x="44446" y="49529"/>
                    </a:lnTo>
                    <a:lnTo>
                      <a:pt x="45208" y="48767"/>
                    </a:lnTo>
                    <a:lnTo>
                      <a:pt x="45208" y="48005"/>
                    </a:lnTo>
                    <a:lnTo>
                      <a:pt x="45970" y="52577"/>
                    </a:lnTo>
                    <a:lnTo>
                      <a:pt x="47494" y="60959"/>
                    </a:lnTo>
                    <a:lnTo>
                      <a:pt x="52113" y="108406"/>
                    </a:lnTo>
                    <a:lnTo>
                      <a:pt x="52828" y="122681"/>
                    </a:lnTo>
                    <a:lnTo>
                      <a:pt x="53530" y="131052"/>
                    </a:lnTo>
                    <a:lnTo>
                      <a:pt x="53875" y="140493"/>
                    </a:lnTo>
                    <a:lnTo>
                      <a:pt x="52935" y="149792"/>
                    </a:lnTo>
                    <a:lnTo>
                      <a:pt x="49780" y="157733"/>
                    </a:lnTo>
                    <a:lnTo>
                      <a:pt x="45208" y="165353"/>
                    </a:lnTo>
                    <a:lnTo>
                      <a:pt x="36064" y="164591"/>
                    </a:lnTo>
                    <a:lnTo>
                      <a:pt x="28444" y="164591"/>
                    </a:lnTo>
                    <a:lnTo>
                      <a:pt x="2536" y="143255"/>
                    </a:lnTo>
                    <a:lnTo>
                      <a:pt x="1774" y="140207"/>
                    </a:lnTo>
                    <a:lnTo>
                      <a:pt x="1774" y="13487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5" name="Google Shape;2965;p27"/>
              <p:cNvSpPr/>
              <p:nvPr/>
            </p:nvSpPr>
            <p:spPr>
              <a:xfrm>
                <a:off x="8016525" y="5334952"/>
                <a:ext cx="114935" cy="73025"/>
              </a:xfrm>
              <a:custGeom>
                <a:rect b="b" l="l" r="r" t="t"/>
                <a:pathLst>
                  <a:path extrusionOk="0" h="73025" w="114934">
                    <a:moveTo>
                      <a:pt x="8096" y="24193"/>
                    </a:moveTo>
                    <a:lnTo>
                      <a:pt x="7655" y="32766"/>
                    </a:lnTo>
                    <a:lnTo>
                      <a:pt x="7429" y="41338"/>
                    </a:lnTo>
                    <a:lnTo>
                      <a:pt x="7346" y="49911"/>
                    </a:lnTo>
                    <a:lnTo>
                      <a:pt x="7334" y="58483"/>
                    </a:lnTo>
                    <a:lnTo>
                      <a:pt x="7334" y="63055"/>
                    </a:lnTo>
                    <a:lnTo>
                      <a:pt x="7334" y="67627"/>
                    </a:lnTo>
                    <a:lnTo>
                      <a:pt x="8096" y="72961"/>
                    </a:lnTo>
                    <a:lnTo>
                      <a:pt x="5048" y="68389"/>
                    </a:lnTo>
                    <a:lnTo>
                      <a:pt x="2000" y="63817"/>
                    </a:lnTo>
                    <a:lnTo>
                      <a:pt x="1238" y="57721"/>
                    </a:lnTo>
                    <a:lnTo>
                      <a:pt x="11" y="49518"/>
                    </a:lnTo>
                    <a:lnTo>
                      <a:pt x="18764" y="15811"/>
                    </a:lnTo>
                    <a:lnTo>
                      <a:pt x="27146" y="17335"/>
                    </a:lnTo>
                    <a:lnTo>
                      <a:pt x="57626" y="40957"/>
                    </a:lnTo>
                    <a:lnTo>
                      <a:pt x="62960" y="47053"/>
                    </a:lnTo>
                    <a:lnTo>
                      <a:pt x="63722" y="55435"/>
                    </a:lnTo>
                    <a:lnTo>
                      <a:pt x="63722" y="58483"/>
                    </a:lnTo>
                    <a:lnTo>
                      <a:pt x="63722" y="60769"/>
                    </a:lnTo>
                    <a:lnTo>
                      <a:pt x="59150" y="60769"/>
                    </a:lnTo>
                    <a:lnTo>
                      <a:pt x="53816" y="62293"/>
                    </a:lnTo>
                    <a:lnTo>
                      <a:pt x="50768" y="57721"/>
                    </a:lnTo>
                    <a:lnTo>
                      <a:pt x="48136" y="51161"/>
                    </a:lnTo>
                    <a:lnTo>
                      <a:pt x="46863" y="43529"/>
                    </a:lnTo>
                    <a:lnTo>
                      <a:pt x="46589" y="35754"/>
                    </a:lnTo>
                    <a:lnTo>
                      <a:pt x="46958" y="28765"/>
                    </a:lnTo>
                    <a:lnTo>
                      <a:pt x="74485" y="0"/>
                    </a:lnTo>
                    <a:lnTo>
                      <a:pt x="81438" y="571"/>
                    </a:lnTo>
                    <a:lnTo>
                      <a:pt x="112490" y="25717"/>
                    </a:lnTo>
                    <a:lnTo>
                      <a:pt x="114776" y="33337"/>
                    </a:lnTo>
                    <a:lnTo>
                      <a:pt x="114014" y="41719"/>
                    </a:lnTo>
                    <a:lnTo>
                      <a:pt x="110204" y="48577"/>
                    </a:lnTo>
                    <a:lnTo>
                      <a:pt x="108680" y="53149"/>
                    </a:lnTo>
                    <a:lnTo>
                      <a:pt x="106394" y="56959"/>
                    </a:lnTo>
                    <a:lnTo>
                      <a:pt x="104108" y="6076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966" name="Google Shape;2966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018500" y="5538190"/>
                <a:ext cx="144830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7" name="Google Shape;2967;p27"/>
              <p:cNvSpPr/>
              <p:nvPr/>
            </p:nvSpPr>
            <p:spPr>
              <a:xfrm>
                <a:off x="8138921" y="5275326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5333" y="22860"/>
                    </a:lnTo>
                    <a:lnTo>
                      <a:pt x="18287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8" name="Google Shape;2968;p27"/>
              <p:cNvSpPr/>
              <p:nvPr/>
            </p:nvSpPr>
            <p:spPr>
              <a:xfrm>
                <a:off x="8164829" y="5334000"/>
                <a:ext cx="5080" cy="60960"/>
              </a:xfrm>
              <a:custGeom>
                <a:rect b="b" l="l" r="r" t="t"/>
                <a:pathLst>
                  <a:path extrusionOk="0" h="60960" w="5079">
                    <a:moveTo>
                      <a:pt x="0" y="0"/>
                    </a:moveTo>
                    <a:lnTo>
                      <a:pt x="2286" y="44196"/>
                    </a:lnTo>
                    <a:lnTo>
                      <a:pt x="3810" y="51816"/>
                    </a:lnTo>
                    <a:lnTo>
                      <a:pt x="4572" y="60198"/>
                    </a:lnTo>
                    <a:lnTo>
                      <a:pt x="4572" y="6096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969" name="Google Shape;2969;p27"/>
              <p:cNvSpPr/>
              <p:nvPr/>
            </p:nvSpPr>
            <p:spPr>
              <a:xfrm>
                <a:off x="8208180" y="5302758"/>
                <a:ext cx="65405" cy="90170"/>
              </a:xfrm>
              <a:custGeom>
                <a:rect b="b" l="l" r="r" t="t"/>
                <a:pathLst>
                  <a:path extrusionOk="0" h="90170" w="65404">
                    <a:moveTo>
                      <a:pt x="83" y="35814"/>
                    </a:moveTo>
                    <a:lnTo>
                      <a:pt x="83" y="44946"/>
                    </a:lnTo>
                    <a:lnTo>
                      <a:pt x="83" y="54006"/>
                    </a:lnTo>
                    <a:lnTo>
                      <a:pt x="83" y="62924"/>
                    </a:lnTo>
                    <a:lnTo>
                      <a:pt x="83" y="71628"/>
                    </a:lnTo>
                    <a:lnTo>
                      <a:pt x="83" y="74676"/>
                    </a:lnTo>
                    <a:lnTo>
                      <a:pt x="83" y="76200"/>
                    </a:lnTo>
                    <a:lnTo>
                      <a:pt x="83" y="79248"/>
                    </a:lnTo>
                    <a:lnTo>
                      <a:pt x="83" y="72390"/>
                    </a:lnTo>
                    <a:lnTo>
                      <a:pt x="83" y="65532"/>
                    </a:lnTo>
                    <a:lnTo>
                      <a:pt x="83" y="58674"/>
                    </a:lnTo>
                    <a:lnTo>
                      <a:pt x="83" y="51816"/>
                    </a:lnTo>
                    <a:lnTo>
                      <a:pt x="0" y="40897"/>
                    </a:lnTo>
                    <a:lnTo>
                      <a:pt x="1131" y="30765"/>
                    </a:lnTo>
                    <a:lnTo>
                      <a:pt x="3833" y="21062"/>
                    </a:lnTo>
                    <a:lnTo>
                      <a:pt x="8465" y="11430"/>
                    </a:lnTo>
                    <a:lnTo>
                      <a:pt x="13037" y="3810"/>
                    </a:lnTo>
                    <a:lnTo>
                      <a:pt x="19133" y="762"/>
                    </a:lnTo>
                    <a:lnTo>
                      <a:pt x="27515" y="762"/>
                    </a:lnTo>
                    <a:lnTo>
                      <a:pt x="37421" y="0"/>
                    </a:lnTo>
                    <a:lnTo>
                      <a:pt x="62376" y="30908"/>
                    </a:lnTo>
                    <a:lnTo>
                      <a:pt x="64817" y="46529"/>
                    </a:lnTo>
                    <a:lnTo>
                      <a:pt x="64758" y="54483"/>
                    </a:lnTo>
                    <a:lnTo>
                      <a:pt x="63984" y="62436"/>
                    </a:lnTo>
                    <a:lnTo>
                      <a:pt x="62567" y="70104"/>
                    </a:lnTo>
                    <a:lnTo>
                      <a:pt x="60281" y="76200"/>
                    </a:lnTo>
                    <a:lnTo>
                      <a:pt x="57233" y="85344"/>
                    </a:lnTo>
                    <a:lnTo>
                      <a:pt x="51899" y="89916"/>
                    </a:lnTo>
                    <a:lnTo>
                      <a:pt x="51137" y="8991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970" name="Google Shape;2970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72652" y="5216626"/>
              <a:ext cx="96062" cy="251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1" name="Google Shape;2971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670772" y="5225008"/>
              <a:ext cx="137448" cy="142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2" name="Google Shape;2972;p27"/>
            <p:cNvSpPr/>
            <p:nvPr/>
          </p:nvSpPr>
          <p:spPr>
            <a:xfrm>
              <a:off x="8884919" y="5263896"/>
              <a:ext cx="58419" cy="15240"/>
            </a:xfrm>
            <a:custGeom>
              <a:rect b="b" l="l" r="r" t="t"/>
              <a:pathLst>
                <a:path extrusionOk="0" h="15239" w="58420">
                  <a:moveTo>
                    <a:pt x="0" y="15239"/>
                  </a:moveTo>
                  <a:lnTo>
                    <a:pt x="8572" y="13275"/>
                  </a:lnTo>
                  <a:lnTo>
                    <a:pt x="17145" y="10953"/>
                  </a:lnTo>
                  <a:lnTo>
                    <a:pt x="25717" y="8489"/>
                  </a:lnTo>
                  <a:lnTo>
                    <a:pt x="34290" y="6095"/>
                  </a:lnTo>
                  <a:lnTo>
                    <a:pt x="40386" y="5333"/>
                  </a:lnTo>
                  <a:lnTo>
                    <a:pt x="50292" y="6095"/>
                  </a:lnTo>
                  <a:lnTo>
                    <a:pt x="54864" y="3047"/>
                  </a:lnTo>
                  <a:lnTo>
                    <a:pt x="57150" y="2285"/>
                  </a:lnTo>
                  <a:lnTo>
                    <a:pt x="57912" y="2285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973" name="Google Shape;2973;p27"/>
            <p:cNvGrpSpPr/>
            <p:nvPr/>
          </p:nvGrpSpPr>
          <p:grpSpPr>
            <a:xfrm>
              <a:off x="9028662" y="5036877"/>
              <a:ext cx="407970" cy="310101"/>
              <a:chOff x="9028662" y="5036877"/>
              <a:chExt cx="407970" cy="310101"/>
            </a:xfrm>
          </p:grpSpPr>
          <p:pic>
            <p:nvPicPr>
              <p:cNvPr id="2974" name="Google Shape;2974;p27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9028662" y="5114518"/>
                <a:ext cx="241092" cy="2324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5" name="Google Shape;2975;p2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9292564" y="5036877"/>
                <a:ext cx="144068" cy="997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76" name="Google Shape;2976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361400" y="5839180"/>
              <a:ext cx="240080" cy="171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77" name="Google Shape;2977;p27"/>
            <p:cNvGrpSpPr/>
            <p:nvPr/>
          </p:nvGrpSpPr>
          <p:grpSpPr>
            <a:xfrm>
              <a:off x="8774404" y="5775910"/>
              <a:ext cx="365287" cy="253058"/>
              <a:chOff x="8774404" y="5775910"/>
              <a:chExt cx="365287" cy="253058"/>
            </a:xfrm>
          </p:grpSpPr>
          <p:pic>
            <p:nvPicPr>
              <p:cNvPr id="2978" name="Google Shape;2978;p2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774404" y="5826988"/>
                <a:ext cx="78536" cy="2019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9" name="Google Shape;2979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878001" y="5775910"/>
                <a:ext cx="261690" cy="2174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0" name="Google Shape;2980;p27"/>
            <p:cNvGrpSpPr/>
            <p:nvPr/>
          </p:nvGrpSpPr>
          <p:grpSpPr>
            <a:xfrm>
              <a:off x="9245320" y="5785840"/>
              <a:ext cx="252927" cy="141020"/>
              <a:chOff x="9245320" y="5785840"/>
              <a:chExt cx="252927" cy="141020"/>
            </a:xfrm>
          </p:grpSpPr>
          <p:pic>
            <p:nvPicPr>
              <p:cNvPr id="2981" name="Google Shape;2981;p2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245320" y="5785840"/>
                <a:ext cx="118160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2" name="Google Shape;2982;p2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402292" y="5789591"/>
                <a:ext cx="95955" cy="1147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83" name="Google Shape;2983;p27"/>
            <p:cNvGrpSpPr/>
            <p:nvPr/>
          </p:nvGrpSpPr>
          <p:grpSpPr>
            <a:xfrm>
              <a:off x="3931418" y="5122138"/>
              <a:ext cx="344163" cy="192551"/>
              <a:chOff x="3931418" y="5122138"/>
              <a:chExt cx="344163" cy="192551"/>
            </a:xfrm>
          </p:grpSpPr>
          <p:pic>
            <p:nvPicPr>
              <p:cNvPr id="2984" name="Google Shape;2984;p2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931418" y="5159476"/>
                <a:ext cx="98063" cy="155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5" name="Google Shape;2985;p2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052290" y="5122138"/>
                <a:ext cx="180644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6" name="Google Shape;2986;p27"/>
              <p:cNvSpPr/>
              <p:nvPr/>
            </p:nvSpPr>
            <p:spPr>
              <a:xfrm>
                <a:off x="4252721" y="521893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4572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987" name="Google Shape;2987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049236" y="4748758"/>
              <a:ext cx="102254" cy="1836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88" name="Google Shape;2988;p27"/>
            <p:cNvGrpSpPr/>
            <p:nvPr/>
          </p:nvGrpSpPr>
          <p:grpSpPr>
            <a:xfrm>
              <a:off x="7419568" y="4680203"/>
              <a:ext cx="774338" cy="255092"/>
              <a:chOff x="7419568" y="4680203"/>
              <a:chExt cx="774338" cy="255092"/>
            </a:xfrm>
          </p:grpSpPr>
          <p:pic>
            <p:nvPicPr>
              <p:cNvPr id="2989" name="Google Shape;2989;p2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419568" y="4710086"/>
                <a:ext cx="341831" cy="225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0" name="Google Shape;2990;p2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782280" y="4680203"/>
                <a:ext cx="411626" cy="1607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91" name="Google Shape;2991;p27"/>
            <p:cNvGrpSpPr/>
            <p:nvPr/>
          </p:nvGrpSpPr>
          <p:grpSpPr>
            <a:xfrm>
              <a:off x="8420074" y="4572736"/>
              <a:ext cx="716330" cy="288086"/>
              <a:chOff x="8420074" y="4572736"/>
              <a:chExt cx="716330" cy="288086"/>
            </a:xfrm>
          </p:grpSpPr>
          <p:pic>
            <p:nvPicPr>
              <p:cNvPr id="2992" name="Google Shape;2992;p27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8420074" y="4655032"/>
                <a:ext cx="180097" cy="2057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3" name="Google Shape;2993;p27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8623337" y="4642078"/>
                <a:ext cx="66535" cy="1296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4" name="Google Shape;2994;p27"/>
              <p:cNvSpPr/>
              <p:nvPr/>
            </p:nvSpPr>
            <p:spPr>
              <a:xfrm>
                <a:off x="8727947" y="4651248"/>
                <a:ext cx="39370" cy="93980"/>
              </a:xfrm>
              <a:custGeom>
                <a:rect b="b" l="l" r="r" t="t"/>
                <a:pathLst>
                  <a:path extrusionOk="0" h="93979" w="39370">
                    <a:moveTo>
                      <a:pt x="0" y="19049"/>
                    </a:moveTo>
                    <a:lnTo>
                      <a:pt x="24919" y="56745"/>
                    </a:lnTo>
                    <a:lnTo>
                      <a:pt x="25431" y="66674"/>
                    </a:lnTo>
                    <a:lnTo>
                      <a:pt x="25229" y="76604"/>
                    </a:lnTo>
                    <a:lnTo>
                      <a:pt x="24384" y="86105"/>
                    </a:lnTo>
                    <a:lnTo>
                      <a:pt x="23622" y="90677"/>
                    </a:lnTo>
                    <a:lnTo>
                      <a:pt x="23622" y="92201"/>
                    </a:lnTo>
                    <a:lnTo>
                      <a:pt x="20574" y="93725"/>
                    </a:lnTo>
                    <a:lnTo>
                      <a:pt x="19050" y="86867"/>
                    </a:lnTo>
                    <a:lnTo>
                      <a:pt x="19050" y="78485"/>
                    </a:lnTo>
                    <a:lnTo>
                      <a:pt x="19050" y="70103"/>
                    </a:lnTo>
                    <a:lnTo>
                      <a:pt x="19502" y="57435"/>
                    </a:lnTo>
                    <a:lnTo>
                      <a:pt x="20955" y="45338"/>
                    </a:lnTo>
                    <a:lnTo>
                      <a:pt x="23550" y="33242"/>
                    </a:lnTo>
                    <a:lnTo>
                      <a:pt x="27432" y="20573"/>
                    </a:lnTo>
                    <a:lnTo>
                      <a:pt x="29718" y="12191"/>
                    </a:lnTo>
                    <a:lnTo>
                      <a:pt x="33528" y="6857"/>
                    </a:lnTo>
                    <a:lnTo>
                      <a:pt x="38861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995" name="Google Shape;2995;p2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803360" y="4572736"/>
                <a:ext cx="333044" cy="1725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96" name="Google Shape;2996;p27"/>
            <p:cNvSpPr/>
            <p:nvPr/>
          </p:nvSpPr>
          <p:spPr>
            <a:xfrm>
              <a:off x="5045202" y="4437126"/>
              <a:ext cx="2087880" cy="406400"/>
            </a:xfrm>
            <a:custGeom>
              <a:rect b="b" l="l" r="r" t="t"/>
              <a:pathLst>
                <a:path extrusionOk="0" h="406400" w="2087879">
                  <a:moveTo>
                    <a:pt x="0" y="0"/>
                  </a:moveTo>
                  <a:lnTo>
                    <a:pt x="1285" y="43934"/>
                  </a:lnTo>
                  <a:lnTo>
                    <a:pt x="9810" y="95154"/>
                  </a:lnTo>
                  <a:lnTo>
                    <a:pt x="18288" y="131064"/>
                  </a:lnTo>
                  <a:lnTo>
                    <a:pt x="22907" y="150602"/>
                  </a:lnTo>
                  <a:lnTo>
                    <a:pt x="33289" y="189678"/>
                  </a:lnTo>
                  <a:lnTo>
                    <a:pt x="46231" y="226028"/>
                  </a:lnTo>
                  <a:lnTo>
                    <a:pt x="78486" y="269748"/>
                  </a:lnTo>
                  <a:lnTo>
                    <a:pt x="117252" y="293274"/>
                  </a:lnTo>
                  <a:lnTo>
                    <a:pt x="160020" y="309371"/>
                  </a:lnTo>
                  <a:lnTo>
                    <a:pt x="222694" y="325659"/>
                  </a:lnTo>
                  <a:lnTo>
                    <a:pt x="286512" y="339089"/>
                  </a:lnTo>
                  <a:lnTo>
                    <a:pt x="326767" y="346936"/>
                  </a:lnTo>
                  <a:lnTo>
                    <a:pt x="367379" y="354425"/>
                  </a:lnTo>
                  <a:lnTo>
                    <a:pt x="408134" y="361485"/>
                  </a:lnTo>
                  <a:lnTo>
                    <a:pt x="448818" y="368045"/>
                  </a:lnTo>
                  <a:lnTo>
                    <a:pt x="500264" y="374927"/>
                  </a:lnTo>
                  <a:lnTo>
                    <a:pt x="551783" y="380809"/>
                  </a:lnTo>
                  <a:lnTo>
                    <a:pt x="603444" y="385833"/>
                  </a:lnTo>
                  <a:lnTo>
                    <a:pt x="655320" y="390143"/>
                  </a:lnTo>
                  <a:lnTo>
                    <a:pt x="703862" y="393533"/>
                  </a:lnTo>
                  <a:lnTo>
                    <a:pt x="752514" y="396410"/>
                  </a:lnTo>
                  <a:lnTo>
                    <a:pt x="801203" y="398812"/>
                  </a:lnTo>
                  <a:lnTo>
                    <a:pt x="849855" y="400775"/>
                  </a:lnTo>
                  <a:lnTo>
                    <a:pt x="898397" y="402335"/>
                  </a:lnTo>
                  <a:lnTo>
                    <a:pt x="950896" y="403530"/>
                  </a:lnTo>
                  <a:lnTo>
                    <a:pt x="1003285" y="404396"/>
                  </a:lnTo>
                  <a:lnTo>
                    <a:pt x="1055638" y="404969"/>
                  </a:lnTo>
                  <a:lnTo>
                    <a:pt x="1108027" y="405286"/>
                  </a:lnTo>
                  <a:lnTo>
                    <a:pt x="1160526" y="405383"/>
                  </a:lnTo>
                  <a:lnTo>
                    <a:pt x="1213104" y="405743"/>
                  </a:lnTo>
                  <a:lnTo>
                    <a:pt x="1265682" y="405883"/>
                  </a:lnTo>
                  <a:lnTo>
                    <a:pt x="1318260" y="405768"/>
                  </a:lnTo>
                  <a:lnTo>
                    <a:pt x="1370838" y="405359"/>
                  </a:lnTo>
                  <a:lnTo>
                    <a:pt x="1423416" y="404621"/>
                  </a:lnTo>
                  <a:lnTo>
                    <a:pt x="1474622" y="403549"/>
                  </a:lnTo>
                  <a:lnTo>
                    <a:pt x="1525828" y="402256"/>
                  </a:lnTo>
                  <a:lnTo>
                    <a:pt x="1577035" y="400891"/>
                  </a:lnTo>
                  <a:lnTo>
                    <a:pt x="1628241" y="399598"/>
                  </a:lnTo>
                  <a:lnTo>
                    <a:pt x="1679448" y="398525"/>
                  </a:lnTo>
                  <a:lnTo>
                    <a:pt x="1733859" y="397537"/>
                  </a:lnTo>
                  <a:lnTo>
                    <a:pt x="1788414" y="396906"/>
                  </a:lnTo>
                  <a:lnTo>
                    <a:pt x="1842968" y="396704"/>
                  </a:lnTo>
                  <a:lnTo>
                    <a:pt x="1897380" y="397001"/>
                  </a:lnTo>
                  <a:lnTo>
                    <a:pt x="1933384" y="396918"/>
                  </a:lnTo>
                  <a:lnTo>
                    <a:pt x="2005393" y="397323"/>
                  </a:lnTo>
                  <a:lnTo>
                    <a:pt x="2052828" y="399216"/>
                  </a:lnTo>
                  <a:lnTo>
                    <a:pt x="2064258" y="400049"/>
                  </a:lnTo>
                  <a:lnTo>
                    <a:pt x="2075688" y="400883"/>
                  </a:lnTo>
                  <a:lnTo>
                    <a:pt x="2087118" y="401573"/>
                  </a:lnTo>
                  <a:lnTo>
                    <a:pt x="2087880" y="401573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97" name="Google Shape;2997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856962" y="4230598"/>
              <a:ext cx="92252" cy="201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8" name="Google Shape;2998;p27"/>
            <p:cNvSpPr/>
            <p:nvPr/>
          </p:nvSpPr>
          <p:spPr>
            <a:xfrm>
              <a:off x="5595365" y="4190238"/>
              <a:ext cx="1243965" cy="150495"/>
            </a:xfrm>
            <a:custGeom>
              <a:rect b="b" l="l" r="r" t="t"/>
              <a:pathLst>
                <a:path extrusionOk="0" h="150495" w="1243965">
                  <a:moveTo>
                    <a:pt x="0" y="76962"/>
                  </a:moveTo>
                  <a:lnTo>
                    <a:pt x="19073" y="113716"/>
                  </a:lnTo>
                  <a:lnTo>
                    <a:pt x="60662" y="137171"/>
                  </a:lnTo>
                  <a:lnTo>
                    <a:pt x="73152" y="137922"/>
                  </a:lnTo>
                  <a:lnTo>
                    <a:pt x="88534" y="136624"/>
                  </a:lnTo>
                  <a:lnTo>
                    <a:pt x="131826" y="123444"/>
                  </a:lnTo>
                  <a:lnTo>
                    <a:pt x="160020" y="112775"/>
                  </a:lnTo>
                  <a:lnTo>
                    <a:pt x="174045" y="107370"/>
                  </a:lnTo>
                  <a:lnTo>
                    <a:pt x="218789" y="92487"/>
                  </a:lnTo>
                  <a:lnTo>
                    <a:pt x="265616" y="82022"/>
                  </a:lnTo>
                  <a:lnTo>
                    <a:pt x="313944" y="78485"/>
                  </a:lnTo>
                  <a:lnTo>
                    <a:pt x="329243" y="78950"/>
                  </a:lnTo>
                  <a:lnTo>
                    <a:pt x="374142" y="87629"/>
                  </a:lnTo>
                  <a:lnTo>
                    <a:pt x="409932" y="106168"/>
                  </a:lnTo>
                  <a:lnTo>
                    <a:pt x="441948" y="134766"/>
                  </a:lnTo>
                  <a:lnTo>
                    <a:pt x="448818" y="141731"/>
                  </a:lnTo>
                  <a:lnTo>
                    <a:pt x="453390" y="146303"/>
                  </a:lnTo>
                  <a:lnTo>
                    <a:pt x="457962" y="150113"/>
                  </a:lnTo>
                  <a:lnTo>
                    <a:pt x="464820" y="150113"/>
                  </a:lnTo>
                  <a:lnTo>
                    <a:pt x="471523" y="148042"/>
                  </a:lnTo>
                  <a:lnTo>
                    <a:pt x="477869" y="143827"/>
                  </a:lnTo>
                  <a:lnTo>
                    <a:pt x="483786" y="138755"/>
                  </a:lnTo>
                  <a:lnTo>
                    <a:pt x="489204" y="134111"/>
                  </a:lnTo>
                  <a:lnTo>
                    <a:pt x="519957" y="110751"/>
                  </a:lnTo>
                  <a:lnTo>
                    <a:pt x="560736" y="88582"/>
                  </a:lnTo>
                  <a:lnTo>
                    <a:pt x="611516" y="70901"/>
                  </a:lnTo>
                  <a:lnTo>
                    <a:pt x="650688" y="62495"/>
                  </a:lnTo>
                  <a:lnTo>
                    <a:pt x="695015" y="56542"/>
                  </a:lnTo>
                  <a:lnTo>
                    <a:pt x="743640" y="53328"/>
                  </a:lnTo>
                  <a:lnTo>
                    <a:pt x="768096" y="52577"/>
                  </a:lnTo>
                  <a:lnTo>
                    <a:pt x="797814" y="51637"/>
                  </a:lnTo>
                  <a:lnTo>
                    <a:pt x="857250" y="52042"/>
                  </a:lnTo>
                  <a:lnTo>
                    <a:pt x="905375" y="55649"/>
                  </a:lnTo>
                  <a:lnTo>
                    <a:pt x="960882" y="64007"/>
                  </a:lnTo>
                  <a:lnTo>
                    <a:pt x="975181" y="66520"/>
                  </a:lnTo>
                  <a:lnTo>
                    <a:pt x="1018794" y="73913"/>
                  </a:lnTo>
                  <a:lnTo>
                    <a:pt x="1056834" y="77450"/>
                  </a:lnTo>
                  <a:lnTo>
                    <a:pt x="1091945" y="77914"/>
                  </a:lnTo>
                  <a:lnTo>
                    <a:pt x="1103066" y="77723"/>
                  </a:lnTo>
                  <a:lnTo>
                    <a:pt x="1146619" y="70961"/>
                  </a:lnTo>
                  <a:lnTo>
                    <a:pt x="1188815" y="56768"/>
                  </a:lnTo>
                  <a:lnTo>
                    <a:pt x="1224664" y="36956"/>
                  </a:lnTo>
                  <a:lnTo>
                    <a:pt x="1243584" y="7619"/>
                  </a:lnTo>
                  <a:lnTo>
                    <a:pt x="1240536" y="5333"/>
                  </a:lnTo>
                  <a:lnTo>
                    <a:pt x="1236726" y="2285"/>
                  </a:lnTo>
                  <a:lnTo>
                    <a:pt x="1228344" y="1523"/>
                  </a:lnTo>
                  <a:lnTo>
                    <a:pt x="122377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999" name="Google Shape;2999;p27"/>
            <p:cNvGrpSpPr/>
            <p:nvPr/>
          </p:nvGrpSpPr>
          <p:grpSpPr>
            <a:xfrm>
              <a:off x="3962374" y="3858742"/>
              <a:ext cx="317042" cy="344474"/>
              <a:chOff x="3962374" y="3858742"/>
              <a:chExt cx="317042" cy="344474"/>
            </a:xfrm>
          </p:grpSpPr>
          <p:pic>
            <p:nvPicPr>
              <p:cNvPr id="3000" name="Google Shape;3000;p2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3962374" y="4031716"/>
                <a:ext cx="144830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1" name="Google Shape;3001;p27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084294" y="3858742"/>
                <a:ext cx="195122" cy="1424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2" name="Google Shape;3002;p27"/>
            <p:cNvGrpSpPr/>
            <p:nvPr/>
          </p:nvGrpSpPr>
          <p:grpSpPr>
            <a:xfrm>
              <a:off x="4526279" y="4072890"/>
              <a:ext cx="63500" cy="57785"/>
              <a:chOff x="4526279" y="4072890"/>
              <a:chExt cx="63500" cy="57785"/>
            </a:xfrm>
          </p:grpSpPr>
          <p:sp>
            <p:nvSpPr>
              <p:cNvPr id="3003" name="Google Shape;3003;p27"/>
              <p:cNvSpPr/>
              <p:nvPr/>
            </p:nvSpPr>
            <p:spPr>
              <a:xfrm>
                <a:off x="4526279" y="4072890"/>
                <a:ext cx="45085" cy="0"/>
              </a:xfrm>
              <a:custGeom>
                <a:rect b="b" l="l" r="r" t="t"/>
                <a:pathLst>
                  <a:path extrusionOk="0" h="120000" w="45085">
                    <a:moveTo>
                      <a:pt x="0" y="0"/>
                    </a:moveTo>
                    <a:lnTo>
                      <a:pt x="10989" y="0"/>
                    </a:lnTo>
                    <a:lnTo>
                      <a:pt x="22193" y="0"/>
                    </a:lnTo>
                    <a:lnTo>
                      <a:pt x="33539" y="0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04" name="Google Shape;3004;p27"/>
              <p:cNvSpPr/>
              <p:nvPr/>
            </p:nvSpPr>
            <p:spPr>
              <a:xfrm>
                <a:off x="4533899" y="4122420"/>
                <a:ext cx="55880" cy="8255"/>
              </a:xfrm>
              <a:custGeom>
                <a:rect b="b" l="l" r="r" t="t"/>
                <a:pathLst>
                  <a:path extrusionOk="0" h="8254" w="55879">
                    <a:moveTo>
                      <a:pt x="0" y="6858"/>
                    </a:moveTo>
                    <a:lnTo>
                      <a:pt x="8131" y="7405"/>
                    </a:lnTo>
                    <a:lnTo>
                      <a:pt x="16478" y="7810"/>
                    </a:lnTo>
                    <a:lnTo>
                      <a:pt x="24967" y="7929"/>
                    </a:lnTo>
                    <a:lnTo>
                      <a:pt x="33528" y="7620"/>
                    </a:lnTo>
                    <a:lnTo>
                      <a:pt x="41910" y="6858"/>
                    </a:lnTo>
                    <a:lnTo>
                      <a:pt x="49530" y="4572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005" name="Google Shape;3005;p27"/>
            <p:cNvGrpSpPr/>
            <p:nvPr/>
          </p:nvGrpSpPr>
          <p:grpSpPr>
            <a:xfrm>
              <a:off x="4776216" y="3825240"/>
              <a:ext cx="358140" cy="326898"/>
              <a:chOff x="4776216" y="3825240"/>
              <a:chExt cx="358140" cy="326898"/>
            </a:xfrm>
          </p:grpSpPr>
          <p:sp>
            <p:nvSpPr>
              <p:cNvPr id="3006" name="Google Shape;3006;p27"/>
              <p:cNvSpPr/>
              <p:nvPr/>
            </p:nvSpPr>
            <p:spPr>
              <a:xfrm>
                <a:off x="4776216" y="3825240"/>
                <a:ext cx="358140" cy="69850"/>
              </a:xfrm>
              <a:custGeom>
                <a:rect b="b" l="l" r="r" t="t"/>
                <a:pathLst>
                  <a:path extrusionOk="0" h="69850" w="358139">
                    <a:moveTo>
                      <a:pt x="0" y="69341"/>
                    </a:moveTo>
                    <a:lnTo>
                      <a:pt x="47244" y="58673"/>
                    </a:lnTo>
                    <a:lnTo>
                      <a:pt x="59936" y="55375"/>
                    </a:lnTo>
                    <a:lnTo>
                      <a:pt x="72771" y="52292"/>
                    </a:lnTo>
                    <a:lnTo>
                      <a:pt x="110751" y="44207"/>
                    </a:lnTo>
                    <a:lnTo>
                      <a:pt x="147828" y="38099"/>
                    </a:lnTo>
                    <a:lnTo>
                      <a:pt x="163139" y="35694"/>
                    </a:lnTo>
                    <a:lnTo>
                      <a:pt x="208788" y="28193"/>
                    </a:lnTo>
                    <a:lnTo>
                      <a:pt x="248411" y="23621"/>
                    </a:lnTo>
                    <a:lnTo>
                      <a:pt x="256984" y="22788"/>
                    </a:lnTo>
                    <a:lnTo>
                      <a:pt x="265557" y="21526"/>
                    </a:lnTo>
                    <a:lnTo>
                      <a:pt x="274129" y="19978"/>
                    </a:lnTo>
                    <a:lnTo>
                      <a:pt x="282702" y="18287"/>
                    </a:lnTo>
                    <a:lnTo>
                      <a:pt x="291155" y="17014"/>
                    </a:lnTo>
                    <a:lnTo>
                      <a:pt x="299466" y="15525"/>
                    </a:lnTo>
                    <a:lnTo>
                      <a:pt x="307776" y="13894"/>
                    </a:lnTo>
                    <a:lnTo>
                      <a:pt x="316230" y="12191"/>
                    </a:lnTo>
                    <a:lnTo>
                      <a:pt x="323088" y="10596"/>
                    </a:lnTo>
                    <a:lnTo>
                      <a:pt x="329946" y="9143"/>
                    </a:lnTo>
                    <a:lnTo>
                      <a:pt x="336804" y="7691"/>
                    </a:lnTo>
                    <a:lnTo>
                      <a:pt x="343662" y="6095"/>
                    </a:lnTo>
                    <a:lnTo>
                      <a:pt x="347472" y="4571"/>
                    </a:lnTo>
                    <a:lnTo>
                      <a:pt x="358140" y="0"/>
                    </a:lnTo>
                    <a:lnTo>
                      <a:pt x="355854" y="3047"/>
                    </a:lnTo>
                    <a:lnTo>
                      <a:pt x="355092" y="3809"/>
                    </a:lnTo>
                    <a:lnTo>
                      <a:pt x="350520" y="5333"/>
                    </a:lnTo>
                    <a:lnTo>
                      <a:pt x="349758" y="533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07" name="Google Shape;3007;p27"/>
              <p:cNvSpPr/>
              <p:nvPr/>
            </p:nvSpPr>
            <p:spPr>
              <a:xfrm>
                <a:off x="4802886" y="3885438"/>
                <a:ext cx="83185" cy="266700"/>
              </a:xfrm>
              <a:custGeom>
                <a:rect b="b" l="l" r="r" t="t"/>
                <a:pathLst>
                  <a:path extrusionOk="0" h="266700" w="83185">
                    <a:moveTo>
                      <a:pt x="83058" y="1524"/>
                    </a:moveTo>
                    <a:lnTo>
                      <a:pt x="82296" y="1524"/>
                    </a:lnTo>
                    <a:lnTo>
                      <a:pt x="81534" y="0"/>
                    </a:lnTo>
                    <a:lnTo>
                      <a:pt x="78164" y="9620"/>
                    </a:lnTo>
                    <a:lnTo>
                      <a:pt x="75723" y="19812"/>
                    </a:lnTo>
                    <a:lnTo>
                      <a:pt x="73711" y="30003"/>
                    </a:lnTo>
                    <a:lnTo>
                      <a:pt x="71628" y="39624"/>
                    </a:lnTo>
                    <a:lnTo>
                      <a:pt x="65913" y="58935"/>
                    </a:lnTo>
                    <a:lnTo>
                      <a:pt x="60198" y="78105"/>
                    </a:lnTo>
                    <a:lnTo>
                      <a:pt x="54483" y="97274"/>
                    </a:lnTo>
                    <a:lnTo>
                      <a:pt x="48768" y="116586"/>
                    </a:lnTo>
                    <a:lnTo>
                      <a:pt x="42933" y="134314"/>
                    </a:lnTo>
                    <a:lnTo>
                      <a:pt x="36957" y="152114"/>
                    </a:lnTo>
                    <a:lnTo>
                      <a:pt x="30980" y="170056"/>
                    </a:lnTo>
                    <a:lnTo>
                      <a:pt x="25146" y="188214"/>
                    </a:lnTo>
                    <a:lnTo>
                      <a:pt x="21133" y="201930"/>
                    </a:lnTo>
                    <a:lnTo>
                      <a:pt x="17049" y="215646"/>
                    </a:lnTo>
                    <a:lnTo>
                      <a:pt x="12823" y="229362"/>
                    </a:lnTo>
                    <a:lnTo>
                      <a:pt x="8382" y="243078"/>
                    </a:lnTo>
                    <a:lnTo>
                      <a:pt x="6096" y="249936"/>
                    </a:lnTo>
                    <a:lnTo>
                      <a:pt x="4572" y="258318"/>
                    </a:lnTo>
                    <a:lnTo>
                      <a:pt x="1524" y="265176"/>
                    </a:lnTo>
                    <a:lnTo>
                      <a:pt x="762" y="265176"/>
                    </a:lnTo>
                    <a:lnTo>
                      <a:pt x="762" y="265938"/>
                    </a:lnTo>
                    <a:lnTo>
                      <a:pt x="0" y="266700"/>
                    </a:lnTo>
                    <a:lnTo>
                      <a:pt x="1524" y="262128"/>
                    </a:lnTo>
                    <a:lnTo>
                      <a:pt x="2286" y="260604"/>
                    </a:lnTo>
                    <a:lnTo>
                      <a:pt x="3810" y="25755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08" name="Google Shape;3008;p27"/>
              <p:cNvSpPr/>
              <p:nvPr/>
            </p:nvSpPr>
            <p:spPr>
              <a:xfrm>
                <a:off x="4981194" y="3858006"/>
                <a:ext cx="85725" cy="269875"/>
              </a:xfrm>
              <a:custGeom>
                <a:rect b="b" l="l" r="r" t="t"/>
                <a:pathLst>
                  <a:path extrusionOk="0" h="269875" w="85725">
                    <a:moveTo>
                      <a:pt x="0" y="0"/>
                    </a:moveTo>
                    <a:lnTo>
                      <a:pt x="13180" y="54649"/>
                    </a:lnTo>
                    <a:lnTo>
                      <a:pt x="23741" y="90689"/>
                    </a:lnTo>
                    <a:lnTo>
                      <a:pt x="28765" y="109061"/>
                    </a:lnTo>
                    <a:lnTo>
                      <a:pt x="33504" y="127575"/>
                    </a:lnTo>
                    <a:lnTo>
                      <a:pt x="38100" y="146304"/>
                    </a:lnTo>
                    <a:lnTo>
                      <a:pt x="41540" y="159448"/>
                    </a:lnTo>
                    <a:lnTo>
                      <a:pt x="52578" y="198882"/>
                    </a:lnTo>
                    <a:lnTo>
                      <a:pt x="67901" y="233922"/>
                    </a:lnTo>
                    <a:lnTo>
                      <a:pt x="73152" y="245364"/>
                    </a:lnTo>
                    <a:lnTo>
                      <a:pt x="76200" y="252222"/>
                    </a:lnTo>
                    <a:lnTo>
                      <a:pt x="80010" y="259842"/>
                    </a:lnTo>
                    <a:lnTo>
                      <a:pt x="83820" y="266700"/>
                    </a:lnTo>
                    <a:lnTo>
                      <a:pt x="83820" y="267462"/>
                    </a:lnTo>
                    <a:lnTo>
                      <a:pt x="84582" y="268986"/>
                    </a:lnTo>
                    <a:lnTo>
                      <a:pt x="85344" y="269748"/>
                    </a:lnTo>
                    <a:lnTo>
                      <a:pt x="84582" y="265938"/>
                    </a:lnTo>
                    <a:lnTo>
                      <a:pt x="83820" y="264414"/>
                    </a:lnTo>
                    <a:lnTo>
                      <a:pt x="82296" y="2621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009" name="Google Shape;3009;p27"/>
            <p:cNvGrpSpPr/>
            <p:nvPr/>
          </p:nvGrpSpPr>
          <p:grpSpPr>
            <a:xfrm>
              <a:off x="5285612" y="3732275"/>
              <a:ext cx="309016" cy="507365"/>
              <a:chOff x="5285612" y="3732275"/>
              <a:chExt cx="309016" cy="507365"/>
            </a:xfrm>
          </p:grpSpPr>
          <p:sp>
            <p:nvSpPr>
              <p:cNvPr id="3010" name="Google Shape;3010;p27"/>
              <p:cNvSpPr/>
              <p:nvPr/>
            </p:nvSpPr>
            <p:spPr>
              <a:xfrm>
                <a:off x="5285612" y="3732275"/>
                <a:ext cx="152400" cy="507365"/>
              </a:xfrm>
              <a:custGeom>
                <a:rect b="b" l="l" r="r" t="t"/>
                <a:pathLst>
                  <a:path extrusionOk="0" h="507364" w="152400">
                    <a:moveTo>
                      <a:pt x="62102" y="0"/>
                    </a:moveTo>
                    <a:lnTo>
                      <a:pt x="35432" y="35052"/>
                    </a:lnTo>
                    <a:lnTo>
                      <a:pt x="23002" y="81879"/>
                    </a:lnTo>
                    <a:lnTo>
                      <a:pt x="15442" y="124277"/>
                    </a:lnTo>
                    <a:lnTo>
                      <a:pt x="7655" y="177474"/>
                    </a:lnTo>
                    <a:lnTo>
                      <a:pt x="1595" y="232910"/>
                    </a:lnTo>
                    <a:lnTo>
                      <a:pt x="0" y="261747"/>
                    </a:lnTo>
                    <a:lnTo>
                      <a:pt x="119" y="290583"/>
                    </a:lnTo>
                    <a:lnTo>
                      <a:pt x="5369" y="334934"/>
                    </a:lnTo>
                    <a:lnTo>
                      <a:pt x="17906" y="381762"/>
                    </a:lnTo>
                    <a:lnTo>
                      <a:pt x="37516" y="424731"/>
                    </a:lnTo>
                    <a:lnTo>
                      <a:pt x="64388" y="460343"/>
                    </a:lnTo>
                    <a:lnTo>
                      <a:pt x="93130" y="487501"/>
                    </a:lnTo>
                    <a:lnTo>
                      <a:pt x="133064" y="506634"/>
                    </a:lnTo>
                    <a:lnTo>
                      <a:pt x="139743" y="507218"/>
                    </a:lnTo>
                    <a:lnTo>
                      <a:pt x="145922" y="506730"/>
                    </a:lnTo>
                    <a:lnTo>
                      <a:pt x="152018" y="505206"/>
                    </a:lnTo>
                    <a:lnTo>
                      <a:pt x="149732" y="497586"/>
                    </a:lnTo>
                    <a:lnTo>
                      <a:pt x="150494" y="49225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011" name="Google Shape;3011;p27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413984" y="3838930"/>
                <a:ext cx="180644" cy="2835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12" name="Google Shape;3012;p27"/>
            <p:cNvSpPr/>
            <p:nvPr/>
          </p:nvSpPr>
          <p:spPr>
            <a:xfrm>
              <a:off x="5744717" y="4024884"/>
              <a:ext cx="79375" cy="17780"/>
            </a:xfrm>
            <a:custGeom>
              <a:rect b="b" l="l" r="r" t="t"/>
              <a:pathLst>
                <a:path extrusionOk="0" h="17779" w="79375">
                  <a:moveTo>
                    <a:pt x="0" y="17525"/>
                  </a:moveTo>
                  <a:lnTo>
                    <a:pt x="43434" y="12191"/>
                  </a:lnTo>
                  <a:lnTo>
                    <a:pt x="57911" y="8381"/>
                  </a:lnTo>
                  <a:lnTo>
                    <a:pt x="65079" y="6405"/>
                  </a:lnTo>
                  <a:lnTo>
                    <a:pt x="72390" y="4571"/>
                  </a:lnTo>
                  <a:lnTo>
                    <a:pt x="75438" y="3809"/>
                  </a:lnTo>
                  <a:lnTo>
                    <a:pt x="77724" y="4571"/>
                  </a:lnTo>
                  <a:lnTo>
                    <a:pt x="79248" y="3047"/>
                  </a:lnTo>
                  <a:lnTo>
                    <a:pt x="79248" y="1523"/>
                  </a:lnTo>
                  <a:lnTo>
                    <a:pt x="79248" y="761"/>
                  </a:lnTo>
                  <a:lnTo>
                    <a:pt x="7924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013" name="Google Shape;3013;p27"/>
            <p:cNvGrpSpPr/>
            <p:nvPr/>
          </p:nvGrpSpPr>
          <p:grpSpPr>
            <a:xfrm>
              <a:off x="5932906" y="3769588"/>
              <a:ext cx="193598" cy="362000"/>
              <a:chOff x="5932906" y="3769588"/>
              <a:chExt cx="193598" cy="362000"/>
            </a:xfrm>
          </p:grpSpPr>
          <p:pic>
            <p:nvPicPr>
              <p:cNvPr id="3014" name="Google Shape;3014;p27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932906" y="3927322"/>
                <a:ext cx="128352" cy="204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5" name="Google Shape;3015;p27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035014" y="3769588"/>
                <a:ext cx="91490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16" name="Google Shape;3016;p2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277330" y="3889222"/>
              <a:ext cx="137972" cy="1676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17" name="Google Shape;3017;p27"/>
            <p:cNvGrpSpPr/>
            <p:nvPr/>
          </p:nvGrpSpPr>
          <p:grpSpPr>
            <a:xfrm>
              <a:off x="6465544" y="3595878"/>
              <a:ext cx="608355" cy="481965"/>
              <a:chOff x="6465544" y="3595878"/>
              <a:chExt cx="608355" cy="481965"/>
            </a:xfrm>
          </p:grpSpPr>
          <p:pic>
            <p:nvPicPr>
              <p:cNvPr id="3018" name="Google Shape;3018;p2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465544" y="3854932"/>
                <a:ext cx="83870" cy="157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9" name="Google Shape;3019;p2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589298" y="3743680"/>
                <a:ext cx="293111" cy="3009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20" name="Google Shape;3020;p27"/>
              <p:cNvSpPr/>
              <p:nvPr/>
            </p:nvSpPr>
            <p:spPr>
              <a:xfrm>
                <a:off x="6898385" y="3707130"/>
                <a:ext cx="51435" cy="253365"/>
              </a:xfrm>
              <a:custGeom>
                <a:rect b="b" l="l" r="r" t="t"/>
                <a:pathLst>
                  <a:path extrusionOk="0" h="253364" w="51434">
                    <a:moveTo>
                      <a:pt x="0" y="0"/>
                    </a:moveTo>
                    <a:lnTo>
                      <a:pt x="5262" y="8334"/>
                    </a:lnTo>
                    <a:lnTo>
                      <a:pt x="10668" y="16383"/>
                    </a:lnTo>
                    <a:lnTo>
                      <a:pt x="16073" y="24431"/>
                    </a:lnTo>
                    <a:lnTo>
                      <a:pt x="37195" y="63841"/>
                    </a:lnTo>
                    <a:lnTo>
                      <a:pt x="48101" y="104965"/>
                    </a:lnTo>
                    <a:lnTo>
                      <a:pt x="51411" y="151376"/>
                    </a:lnTo>
                    <a:lnTo>
                      <a:pt x="51054" y="166497"/>
                    </a:lnTo>
                    <a:lnTo>
                      <a:pt x="43100" y="207883"/>
                    </a:lnTo>
                    <a:lnTo>
                      <a:pt x="26670" y="243840"/>
                    </a:lnTo>
                    <a:lnTo>
                      <a:pt x="25146" y="248411"/>
                    </a:lnTo>
                    <a:lnTo>
                      <a:pt x="21336" y="250697"/>
                    </a:lnTo>
                    <a:lnTo>
                      <a:pt x="17526" y="252984"/>
                    </a:lnTo>
                    <a:lnTo>
                      <a:pt x="16002" y="244602"/>
                    </a:lnTo>
                    <a:lnTo>
                      <a:pt x="15240" y="24307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21" name="Google Shape;3021;p27"/>
              <p:cNvSpPr/>
              <p:nvPr/>
            </p:nvSpPr>
            <p:spPr>
              <a:xfrm>
                <a:off x="6987539" y="3595878"/>
                <a:ext cx="86360" cy="481965"/>
              </a:xfrm>
              <a:custGeom>
                <a:rect b="b" l="l" r="r" t="t"/>
                <a:pathLst>
                  <a:path extrusionOk="0" h="481964" w="86359">
                    <a:moveTo>
                      <a:pt x="0" y="0"/>
                    </a:moveTo>
                    <a:lnTo>
                      <a:pt x="25908" y="36575"/>
                    </a:lnTo>
                    <a:lnTo>
                      <a:pt x="44553" y="77723"/>
                    </a:lnTo>
                    <a:lnTo>
                      <a:pt x="63817" y="128111"/>
                    </a:lnTo>
                    <a:lnTo>
                      <a:pt x="76200" y="165353"/>
                    </a:lnTo>
                    <a:lnTo>
                      <a:pt x="84010" y="203168"/>
                    </a:lnTo>
                    <a:lnTo>
                      <a:pt x="86106" y="241554"/>
                    </a:lnTo>
                    <a:lnTo>
                      <a:pt x="85046" y="271688"/>
                    </a:lnTo>
                    <a:lnTo>
                      <a:pt x="74640" y="330815"/>
                    </a:lnTo>
                    <a:lnTo>
                      <a:pt x="59733" y="379404"/>
                    </a:lnTo>
                    <a:lnTo>
                      <a:pt x="45184" y="417742"/>
                    </a:lnTo>
                    <a:lnTo>
                      <a:pt x="37338" y="436626"/>
                    </a:lnTo>
                    <a:lnTo>
                      <a:pt x="34349" y="443924"/>
                    </a:lnTo>
                    <a:lnTo>
                      <a:pt x="31146" y="451008"/>
                    </a:lnTo>
                    <a:lnTo>
                      <a:pt x="27801" y="457950"/>
                    </a:lnTo>
                    <a:lnTo>
                      <a:pt x="24384" y="464820"/>
                    </a:lnTo>
                    <a:lnTo>
                      <a:pt x="22860" y="469392"/>
                    </a:lnTo>
                    <a:lnTo>
                      <a:pt x="20574" y="473202"/>
                    </a:lnTo>
                    <a:lnTo>
                      <a:pt x="18288" y="477012"/>
                    </a:lnTo>
                    <a:lnTo>
                      <a:pt x="17526" y="478536"/>
                    </a:lnTo>
                    <a:lnTo>
                      <a:pt x="17526" y="480059"/>
                    </a:lnTo>
                    <a:lnTo>
                      <a:pt x="16764" y="480822"/>
                    </a:lnTo>
                    <a:lnTo>
                      <a:pt x="16002" y="480822"/>
                    </a:lnTo>
                    <a:lnTo>
                      <a:pt x="16764" y="481584"/>
                    </a:lnTo>
                    <a:lnTo>
                      <a:pt x="16764" y="473202"/>
                    </a:lnTo>
                    <a:lnTo>
                      <a:pt x="16764" y="464820"/>
                    </a:lnTo>
                    <a:lnTo>
                      <a:pt x="16002" y="4564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3022" name="Google Shape;3022;p27"/>
          <p:cNvGrpSpPr/>
          <p:nvPr/>
        </p:nvGrpSpPr>
        <p:grpSpPr>
          <a:xfrm>
            <a:off x="-1577" y="304800"/>
            <a:ext cx="2774774" cy="7315200"/>
            <a:chOff x="-1577" y="304800"/>
            <a:chExt cx="2774774" cy="7315200"/>
          </a:xfrm>
        </p:grpSpPr>
        <p:grpSp>
          <p:nvGrpSpPr>
            <p:cNvPr id="3023" name="Google Shape;3023;p27"/>
            <p:cNvGrpSpPr/>
            <p:nvPr/>
          </p:nvGrpSpPr>
          <p:grpSpPr>
            <a:xfrm>
              <a:off x="-1577" y="2285381"/>
              <a:ext cx="2565306" cy="4129859"/>
              <a:chOff x="414669" y="2637256"/>
              <a:chExt cx="1828684" cy="3207790"/>
            </a:xfrm>
          </p:grpSpPr>
          <p:grpSp>
            <p:nvGrpSpPr>
              <p:cNvPr id="3024" name="Google Shape;3024;p27"/>
              <p:cNvGrpSpPr/>
              <p:nvPr/>
            </p:nvGrpSpPr>
            <p:grpSpPr>
              <a:xfrm>
                <a:off x="915161" y="5333237"/>
                <a:ext cx="423672" cy="511809"/>
                <a:chOff x="915161" y="5333237"/>
                <a:chExt cx="423672" cy="511809"/>
              </a:xfrm>
            </p:grpSpPr>
            <p:pic>
              <p:nvPicPr>
                <p:cNvPr id="3025" name="Google Shape;3025;p27"/>
                <p:cNvPicPr preferRelativeResize="0"/>
                <p:nvPr/>
              </p:nvPicPr>
              <p:blipFill rotWithShape="1">
                <a:blip r:embed="rId38">
                  <a:alphaModFix/>
                </a:blip>
                <a:srcRect b="0" l="0" r="0" t="0"/>
                <a:stretch/>
              </p:blipFill>
              <p:spPr>
                <a:xfrm>
                  <a:off x="1113959" y="5420842"/>
                  <a:ext cx="224874" cy="153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26" name="Google Shape;3026;p27"/>
                <p:cNvSpPr/>
                <p:nvPr/>
              </p:nvSpPr>
              <p:spPr>
                <a:xfrm>
                  <a:off x="915161" y="5333237"/>
                  <a:ext cx="262890" cy="511809"/>
                </a:xfrm>
                <a:custGeom>
                  <a:rect b="b" l="l" r="r" t="t"/>
                  <a:pathLst>
                    <a:path extrusionOk="0" h="511810" w="262890">
                      <a:moveTo>
                        <a:pt x="44957" y="20574"/>
                      </a:moveTo>
                      <a:lnTo>
                        <a:pt x="42362" y="14037"/>
                      </a:lnTo>
                      <a:lnTo>
                        <a:pt x="39623" y="7715"/>
                      </a:lnTo>
                      <a:lnTo>
                        <a:pt x="35742" y="2678"/>
                      </a:lnTo>
                      <a:lnTo>
                        <a:pt x="29717" y="0"/>
                      </a:lnTo>
                      <a:lnTo>
                        <a:pt x="22764" y="95"/>
                      </a:lnTo>
                      <a:lnTo>
                        <a:pt x="2095" y="40100"/>
                      </a:lnTo>
                      <a:lnTo>
                        <a:pt x="0" y="67818"/>
                      </a:lnTo>
                      <a:lnTo>
                        <a:pt x="178" y="83427"/>
                      </a:lnTo>
                      <a:lnTo>
                        <a:pt x="11429" y="127254"/>
                      </a:lnTo>
                      <a:lnTo>
                        <a:pt x="38754" y="165508"/>
                      </a:lnTo>
                      <a:lnTo>
                        <a:pt x="70294" y="197262"/>
                      </a:lnTo>
                      <a:lnTo>
                        <a:pt x="80605" y="207966"/>
                      </a:lnTo>
                      <a:lnTo>
                        <a:pt x="100012" y="241839"/>
                      </a:lnTo>
                      <a:lnTo>
                        <a:pt x="102107" y="265938"/>
                      </a:lnTo>
                      <a:lnTo>
                        <a:pt x="101143" y="279344"/>
                      </a:lnTo>
                      <a:lnTo>
                        <a:pt x="98393" y="291465"/>
                      </a:lnTo>
                      <a:lnTo>
                        <a:pt x="94071" y="303014"/>
                      </a:lnTo>
                      <a:lnTo>
                        <a:pt x="88391" y="314706"/>
                      </a:lnTo>
                      <a:lnTo>
                        <a:pt x="85343" y="320040"/>
                      </a:lnTo>
                      <a:lnTo>
                        <a:pt x="82295" y="325374"/>
                      </a:lnTo>
                      <a:lnTo>
                        <a:pt x="78485" y="330708"/>
                      </a:lnTo>
                      <a:lnTo>
                        <a:pt x="82295" y="332232"/>
                      </a:lnTo>
                      <a:lnTo>
                        <a:pt x="89153" y="332994"/>
                      </a:lnTo>
                      <a:lnTo>
                        <a:pt x="93725" y="333756"/>
                      </a:lnTo>
                      <a:lnTo>
                        <a:pt x="131063" y="342900"/>
                      </a:lnTo>
                      <a:lnTo>
                        <a:pt x="156436" y="380154"/>
                      </a:lnTo>
                      <a:lnTo>
                        <a:pt x="157460" y="404276"/>
                      </a:lnTo>
                      <a:lnTo>
                        <a:pt x="156971" y="416052"/>
                      </a:lnTo>
                      <a:lnTo>
                        <a:pt x="155805" y="426791"/>
                      </a:lnTo>
                      <a:lnTo>
                        <a:pt x="153923" y="437388"/>
                      </a:lnTo>
                      <a:lnTo>
                        <a:pt x="152042" y="447984"/>
                      </a:lnTo>
                      <a:lnTo>
                        <a:pt x="150876" y="458724"/>
                      </a:lnTo>
                      <a:lnTo>
                        <a:pt x="150423" y="466939"/>
                      </a:lnTo>
                      <a:lnTo>
                        <a:pt x="150685" y="475297"/>
                      </a:lnTo>
                      <a:lnTo>
                        <a:pt x="184177" y="508515"/>
                      </a:lnTo>
                      <a:lnTo>
                        <a:pt x="214562" y="511194"/>
                      </a:lnTo>
                      <a:lnTo>
                        <a:pt x="230981" y="507777"/>
                      </a:lnTo>
                      <a:lnTo>
                        <a:pt x="246399" y="500788"/>
                      </a:lnTo>
                      <a:lnTo>
                        <a:pt x="262890" y="490728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grpSp>
            <p:nvGrpSpPr>
              <p:cNvPr id="3027" name="Google Shape;3027;p27"/>
              <p:cNvGrpSpPr/>
              <p:nvPr/>
            </p:nvGrpSpPr>
            <p:grpSpPr>
              <a:xfrm>
                <a:off x="414669" y="2637256"/>
                <a:ext cx="1828684" cy="2925535"/>
                <a:chOff x="414669" y="2637256"/>
                <a:chExt cx="1828684" cy="2925535"/>
              </a:xfrm>
            </p:grpSpPr>
            <p:pic>
              <p:nvPicPr>
                <p:cNvPr id="3028" name="Google Shape;3028;p27"/>
                <p:cNvPicPr preferRelativeResize="0"/>
                <p:nvPr/>
              </p:nvPicPr>
              <p:blipFill rotWithShape="1">
                <a:blip r:embed="rId39">
                  <a:alphaModFix/>
                </a:blip>
                <a:srcRect b="0" l="0" r="0" t="0"/>
                <a:stretch/>
              </p:blipFill>
              <p:spPr>
                <a:xfrm>
                  <a:off x="1402804" y="5257012"/>
                  <a:ext cx="333818" cy="3057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29" name="Google Shape;3029;p27"/>
                <p:cNvPicPr preferRelativeResize="0"/>
                <p:nvPr/>
              </p:nvPicPr>
              <p:blipFill rotWithShape="1">
                <a:blip r:embed="rId40">
                  <a:alphaModFix/>
                </a:blip>
                <a:srcRect b="0" l="0" r="0" t="0"/>
                <a:stretch/>
              </p:blipFill>
              <p:spPr>
                <a:xfrm>
                  <a:off x="1761718" y="5250916"/>
                  <a:ext cx="85394" cy="105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30" name="Google Shape;3030;p27"/>
                <p:cNvSpPr/>
                <p:nvPr/>
              </p:nvSpPr>
              <p:spPr>
                <a:xfrm>
                  <a:off x="1815845" y="5394198"/>
                  <a:ext cx="52705" cy="12065"/>
                </a:xfrm>
                <a:custGeom>
                  <a:rect b="b" l="l" r="r" t="t"/>
                  <a:pathLst>
                    <a:path extrusionOk="0" h="12064" w="52705">
                      <a:moveTo>
                        <a:pt x="0" y="8381"/>
                      </a:moveTo>
                      <a:lnTo>
                        <a:pt x="9786" y="10941"/>
                      </a:lnTo>
                      <a:lnTo>
                        <a:pt x="18288" y="11715"/>
                      </a:lnTo>
                      <a:lnTo>
                        <a:pt x="26789" y="10632"/>
                      </a:lnTo>
                      <a:lnTo>
                        <a:pt x="36576" y="7619"/>
                      </a:lnTo>
                      <a:lnTo>
                        <a:pt x="44958" y="4571"/>
                      </a:lnTo>
                      <a:lnTo>
                        <a:pt x="47244" y="3047"/>
                      </a:lnTo>
                      <a:lnTo>
                        <a:pt x="52577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3031" name="Google Shape;3031;p27"/>
                <p:cNvPicPr preferRelativeResize="0"/>
                <p:nvPr/>
              </p:nvPicPr>
              <p:blipFill rotWithShape="1">
                <a:blip r:embed="rId41">
                  <a:alphaModFix/>
                </a:blip>
                <a:srcRect b="0" l="0" r="0" t="0"/>
                <a:stretch/>
              </p:blipFill>
              <p:spPr>
                <a:xfrm>
                  <a:off x="1876780" y="5253964"/>
                  <a:ext cx="76500" cy="907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32" name="Google Shape;3032;p27"/>
                <p:cNvSpPr/>
                <p:nvPr/>
              </p:nvSpPr>
              <p:spPr>
                <a:xfrm>
                  <a:off x="1867185" y="5084921"/>
                  <a:ext cx="212725" cy="403225"/>
                </a:xfrm>
                <a:custGeom>
                  <a:rect b="b" l="l" r="r" t="t"/>
                  <a:pathLst>
                    <a:path extrusionOk="0" h="403225" w="212725">
                      <a:moveTo>
                        <a:pt x="2000" y="29622"/>
                      </a:moveTo>
                      <a:lnTo>
                        <a:pt x="607" y="21062"/>
                      </a:lnTo>
                      <a:lnTo>
                        <a:pt x="0" y="13716"/>
                      </a:lnTo>
                      <a:lnTo>
                        <a:pt x="2107" y="7655"/>
                      </a:lnTo>
                      <a:lnTo>
                        <a:pt x="8858" y="2952"/>
                      </a:lnTo>
                      <a:lnTo>
                        <a:pt x="17240" y="797"/>
                      </a:lnTo>
                      <a:lnTo>
                        <a:pt x="26765" y="0"/>
                      </a:lnTo>
                      <a:lnTo>
                        <a:pt x="36290" y="488"/>
                      </a:lnTo>
                      <a:lnTo>
                        <a:pt x="81438" y="31813"/>
                      </a:lnTo>
                      <a:lnTo>
                        <a:pt x="103346" y="74580"/>
                      </a:lnTo>
                      <a:lnTo>
                        <a:pt x="116205" y="112014"/>
                      </a:lnTo>
                      <a:lnTo>
                        <a:pt x="122312" y="131052"/>
                      </a:lnTo>
                      <a:lnTo>
                        <a:pt x="128492" y="150018"/>
                      </a:lnTo>
                      <a:lnTo>
                        <a:pt x="144137" y="190845"/>
                      </a:lnTo>
                      <a:lnTo>
                        <a:pt x="169640" y="221646"/>
                      </a:lnTo>
                      <a:lnTo>
                        <a:pt x="175736" y="223170"/>
                      </a:lnTo>
                      <a:lnTo>
                        <a:pt x="178784" y="221646"/>
                      </a:lnTo>
                      <a:lnTo>
                        <a:pt x="181832" y="216312"/>
                      </a:lnTo>
                      <a:lnTo>
                        <a:pt x="184118" y="212502"/>
                      </a:lnTo>
                      <a:lnTo>
                        <a:pt x="184880" y="209454"/>
                      </a:lnTo>
                      <a:lnTo>
                        <a:pt x="185642" y="204882"/>
                      </a:lnTo>
                      <a:lnTo>
                        <a:pt x="184880" y="208692"/>
                      </a:lnTo>
                      <a:lnTo>
                        <a:pt x="184118" y="210216"/>
                      </a:lnTo>
                      <a:lnTo>
                        <a:pt x="183356" y="214026"/>
                      </a:lnTo>
                      <a:lnTo>
                        <a:pt x="183082" y="223408"/>
                      </a:lnTo>
                      <a:lnTo>
                        <a:pt x="183451" y="233076"/>
                      </a:lnTo>
                      <a:lnTo>
                        <a:pt x="192690" y="274986"/>
                      </a:lnTo>
                      <a:lnTo>
                        <a:pt x="196476" y="286416"/>
                      </a:lnTo>
                      <a:lnTo>
                        <a:pt x="200120" y="297846"/>
                      </a:lnTo>
                      <a:lnTo>
                        <a:pt x="210788" y="336708"/>
                      </a:lnTo>
                      <a:lnTo>
                        <a:pt x="212121" y="350424"/>
                      </a:lnTo>
                      <a:lnTo>
                        <a:pt x="211859" y="357925"/>
                      </a:lnTo>
                      <a:lnTo>
                        <a:pt x="178784" y="387762"/>
                      </a:lnTo>
                      <a:lnTo>
                        <a:pt x="142970" y="401478"/>
                      </a:lnTo>
                      <a:lnTo>
                        <a:pt x="128206" y="402717"/>
                      </a:lnTo>
                      <a:lnTo>
                        <a:pt x="120574" y="402014"/>
                      </a:lnTo>
                      <a:lnTo>
                        <a:pt x="114014" y="399954"/>
                      </a:lnTo>
                      <a:lnTo>
                        <a:pt x="108811" y="396097"/>
                      </a:lnTo>
                      <a:lnTo>
                        <a:pt x="104394" y="390810"/>
                      </a:lnTo>
                      <a:lnTo>
                        <a:pt x="100405" y="384952"/>
                      </a:lnTo>
                      <a:lnTo>
                        <a:pt x="96488" y="379380"/>
                      </a:lnTo>
                    </a:path>
                  </a:pathLst>
                </a:custGeom>
                <a:noFill/>
                <a:ln cap="flat" cmpd="sng" w="22900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3033" name="Google Shape;3033;p27"/>
                <p:cNvPicPr preferRelativeResize="0"/>
                <p:nvPr/>
              </p:nvPicPr>
              <p:blipFill rotWithShape="1">
                <a:blip r:embed="rId42">
                  <a:alphaModFix/>
                </a:blip>
                <a:srcRect b="0" l="0" r="0" t="0"/>
                <a:stretch/>
              </p:blipFill>
              <p:spPr>
                <a:xfrm>
                  <a:off x="414669" y="2637256"/>
                  <a:ext cx="1828684" cy="25298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3034" name="Google Shape;3034;p27"/>
            <p:cNvCxnSpPr/>
            <p:nvPr/>
          </p:nvCxnSpPr>
          <p:spPr>
            <a:xfrm flipH="1">
              <a:off x="2759951" y="304800"/>
              <a:ext cx="13246" cy="7315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9" name="Google Shape;3039;p28"/>
          <p:cNvGrpSpPr/>
          <p:nvPr/>
        </p:nvGrpSpPr>
        <p:grpSpPr>
          <a:xfrm>
            <a:off x="853659" y="1984984"/>
            <a:ext cx="8165372" cy="2281371"/>
            <a:chOff x="2967990" y="1984984"/>
            <a:chExt cx="6051041" cy="1578914"/>
          </a:xfrm>
        </p:grpSpPr>
        <p:sp>
          <p:nvSpPr>
            <p:cNvPr id="3040" name="Google Shape;3040;p28"/>
            <p:cNvSpPr/>
            <p:nvPr/>
          </p:nvSpPr>
          <p:spPr>
            <a:xfrm>
              <a:off x="3086861" y="2341626"/>
              <a:ext cx="521334" cy="41275"/>
            </a:xfrm>
            <a:custGeom>
              <a:rect b="b" l="l" r="r" t="t"/>
              <a:pathLst>
                <a:path extrusionOk="0" h="41275" w="521335">
                  <a:moveTo>
                    <a:pt x="0" y="28956"/>
                  </a:moveTo>
                  <a:lnTo>
                    <a:pt x="20478" y="36314"/>
                  </a:lnTo>
                  <a:lnTo>
                    <a:pt x="40386" y="39814"/>
                  </a:lnTo>
                  <a:lnTo>
                    <a:pt x="60864" y="40743"/>
                  </a:lnTo>
                  <a:lnTo>
                    <a:pt x="83058" y="40386"/>
                  </a:lnTo>
                  <a:lnTo>
                    <a:pt x="131397" y="38338"/>
                  </a:lnTo>
                  <a:lnTo>
                    <a:pt x="179451" y="34290"/>
                  </a:lnTo>
                  <a:lnTo>
                    <a:pt x="227504" y="29670"/>
                  </a:lnTo>
                  <a:lnTo>
                    <a:pt x="275844" y="25908"/>
                  </a:lnTo>
                  <a:lnTo>
                    <a:pt x="349377" y="22288"/>
                  </a:lnTo>
                  <a:lnTo>
                    <a:pt x="422909" y="19812"/>
                  </a:lnTo>
                  <a:lnTo>
                    <a:pt x="443472" y="19204"/>
                  </a:lnTo>
                  <a:lnTo>
                    <a:pt x="463962" y="18383"/>
                  </a:lnTo>
                  <a:lnTo>
                    <a:pt x="484310" y="17133"/>
                  </a:lnTo>
                  <a:lnTo>
                    <a:pt x="504444" y="15240"/>
                  </a:lnTo>
                  <a:lnTo>
                    <a:pt x="510540" y="14478"/>
                  </a:lnTo>
                  <a:lnTo>
                    <a:pt x="515112" y="13716"/>
                  </a:lnTo>
                  <a:lnTo>
                    <a:pt x="521208" y="12954"/>
                  </a:lnTo>
                  <a:lnTo>
                    <a:pt x="519684" y="7620"/>
                  </a:lnTo>
                  <a:lnTo>
                    <a:pt x="517398" y="4572"/>
                  </a:lnTo>
                  <a:lnTo>
                    <a:pt x="51358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041" name="Google Shape;3041;p28"/>
            <p:cNvGrpSpPr/>
            <p:nvPr/>
          </p:nvGrpSpPr>
          <p:grpSpPr>
            <a:xfrm>
              <a:off x="4790668" y="2575701"/>
              <a:ext cx="373430" cy="230008"/>
              <a:chOff x="4790668" y="2575701"/>
              <a:chExt cx="373430" cy="230008"/>
            </a:xfrm>
          </p:grpSpPr>
          <p:pic>
            <p:nvPicPr>
              <p:cNvPr id="3042" name="Google Shape;3042;p2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790668" y="2575701"/>
                <a:ext cx="115148" cy="2300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3" name="Google Shape;3043;p28"/>
              <p:cNvSpPr/>
              <p:nvPr/>
            </p:nvSpPr>
            <p:spPr>
              <a:xfrm>
                <a:off x="4929377" y="269900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8287"/>
                    </a:lnTo>
                    <a:lnTo>
                      <a:pt x="5334" y="22859"/>
                    </a:lnTo>
                    <a:lnTo>
                      <a:pt x="17526" y="22859"/>
                    </a:lnTo>
                    <a:lnTo>
                      <a:pt x="22860" y="18287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044" name="Google Shape;3044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988407" y="2609062"/>
                <a:ext cx="175691" cy="1535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45" name="Google Shape;3045;p28"/>
            <p:cNvGrpSpPr/>
            <p:nvPr/>
          </p:nvGrpSpPr>
          <p:grpSpPr>
            <a:xfrm>
              <a:off x="5221223" y="2579344"/>
              <a:ext cx="188001" cy="176263"/>
              <a:chOff x="5221223" y="2579344"/>
              <a:chExt cx="188001" cy="176263"/>
            </a:xfrm>
          </p:grpSpPr>
          <p:sp>
            <p:nvSpPr>
              <p:cNvPr id="3046" name="Google Shape;3046;p28"/>
              <p:cNvSpPr/>
              <p:nvPr/>
            </p:nvSpPr>
            <p:spPr>
              <a:xfrm>
                <a:off x="5221223" y="2649474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5334" y="22859"/>
                    </a:lnTo>
                    <a:lnTo>
                      <a:pt x="18288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047" name="Google Shape;3047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279110" y="2579344"/>
                <a:ext cx="130114" cy="1762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48" name="Google Shape;3048;p28"/>
            <p:cNvGrpSpPr/>
            <p:nvPr/>
          </p:nvGrpSpPr>
          <p:grpSpPr>
            <a:xfrm>
              <a:off x="5795282" y="2553436"/>
              <a:ext cx="883672" cy="245605"/>
              <a:chOff x="5795282" y="2553436"/>
              <a:chExt cx="883672" cy="245605"/>
            </a:xfrm>
          </p:grpSpPr>
          <p:pic>
            <p:nvPicPr>
              <p:cNvPr id="3049" name="Google Shape;3049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95282" y="2576356"/>
                <a:ext cx="257309" cy="1569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0" name="Google Shape;3050;p2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089878" y="2586202"/>
                <a:ext cx="74726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1" name="Google Shape;3051;p2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189700" y="2560294"/>
                <a:ext cx="268370" cy="2387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2" name="Google Shape;3052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81546" y="2553436"/>
                <a:ext cx="197408" cy="160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53" name="Google Shape;3053;p28"/>
            <p:cNvSpPr/>
            <p:nvPr/>
          </p:nvSpPr>
          <p:spPr>
            <a:xfrm>
              <a:off x="6772656" y="2660904"/>
              <a:ext cx="25400" cy="3810"/>
            </a:xfrm>
            <a:custGeom>
              <a:rect b="b" l="l" r="r" t="t"/>
              <a:pathLst>
                <a:path extrusionOk="0" h="3810" w="25400">
                  <a:moveTo>
                    <a:pt x="25146" y="3810"/>
                  </a:moveTo>
                  <a:lnTo>
                    <a:pt x="17252" y="3643"/>
                  </a:lnTo>
                  <a:lnTo>
                    <a:pt x="11144" y="3048"/>
                  </a:lnTo>
                  <a:lnTo>
                    <a:pt x="5750" y="1881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054" name="Google Shape;3054;p28"/>
            <p:cNvGrpSpPr/>
            <p:nvPr/>
          </p:nvGrpSpPr>
          <p:grpSpPr>
            <a:xfrm>
              <a:off x="2967990" y="2079938"/>
              <a:ext cx="636778" cy="226762"/>
              <a:chOff x="2967990" y="2079938"/>
              <a:chExt cx="636778" cy="226762"/>
            </a:xfrm>
          </p:grpSpPr>
          <p:sp>
            <p:nvSpPr>
              <p:cNvPr id="3055" name="Google Shape;3055;p28"/>
              <p:cNvSpPr/>
              <p:nvPr/>
            </p:nvSpPr>
            <p:spPr>
              <a:xfrm>
                <a:off x="2979420" y="2120645"/>
                <a:ext cx="13970" cy="186055"/>
              </a:xfrm>
              <a:custGeom>
                <a:rect b="b" l="l" r="r" t="t"/>
                <a:pathLst>
                  <a:path extrusionOk="0" h="186055" w="13969">
                    <a:moveTo>
                      <a:pt x="0" y="0"/>
                    </a:moveTo>
                    <a:lnTo>
                      <a:pt x="10715" y="47470"/>
                    </a:lnTo>
                    <a:lnTo>
                      <a:pt x="13811" y="103536"/>
                    </a:lnTo>
                    <a:lnTo>
                      <a:pt x="13799" y="123051"/>
                    </a:lnTo>
                    <a:lnTo>
                      <a:pt x="13239" y="162591"/>
                    </a:lnTo>
                    <a:lnTo>
                      <a:pt x="12192" y="182118"/>
                    </a:lnTo>
                    <a:lnTo>
                      <a:pt x="12192" y="185928"/>
                    </a:lnTo>
                    <a:lnTo>
                      <a:pt x="12192" y="181356"/>
                    </a:lnTo>
                    <a:lnTo>
                      <a:pt x="12192" y="1775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56" name="Google Shape;3056;p28"/>
              <p:cNvSpPr/>
              <p:nvPr/>
            </p:nvSpPr>
            <p:spPr>
              <a:xfrm>
                <a:off x="2967990" y="2079938"/>
                <a:ext cx="135890" cy="203200"/>
              </a:xfrm>
              <a:custGeom>
                <a:rect b="b" l="l" r="r" t="t"/>
                <a:pathLst>
                  <a:path extrusionOk="0" h="203200" w="135889">
                    <a:moveTo>
                      <a:pt x="0" y="39945"/>
                    </a:moveTo>
                    <a:lnTo>
                      <a:pt x="28527" y="2595"/>
                    </a:lnTo>
                    <a:lnTo>
                      <a:pt x="56721" y="0"/>
                    </a:lnTo>
                    <a:lnTo>
                      <a:pt x="70103" y="1845"/>
                    </a:lnTo>
                    <a:lnTo>
                      <a:pt x="103536" y="23598"/>
                    </a:lnTo>
                    <a:lnTo>
                      <a:pt x="112192" y="49922"/>
                    </a:lnTo>
                    <a:lnTo>
                      <a:pt x="110013" y="63757"/>
                    </a:lnTo>
                    <a:lnTo>
                      <a:pt x="84808" y="102453"/>
                    </a:lnTo>
                    <a:lnTo>
                      <a:pt x="44196" y="138243"/>
                    </a:lnTo>
                    <a:lnTo>
                      <a:pt x="38862" y="142053"/>
                    </a:lnTo>
                    <a:lnTo>
                      <a:pt x="32766" y="146625"/>
                    </a:lnTo>
                    <a:lnTo>
                      <a:pt x="27432" y="149673"/>
                    </a:lnTo>
                    <a:lnTo>
                      <a:pt x="35992" y="150411"/>
                    </a:lnTo>
                    <a:lnTo>
                      <a:pt x="44481" y="151578"/>
                    </a:lnTo>
                    <a:lnTo>
                      <a:pt x="83915" y="166818"/>
                    </a:lnTo>
                    <a:lnTo>
                      <a:pt x="120110" y="192154"/>
                    </a:lnTo>
                    <a:lnTo>
                      <a:pt x="127551" y="197941"/>
                    </a:lnTo>
                    <a:lnTo>
                      <a:pt x="135636" y="20301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57" name="Google Shape;3057;p28"/>
              <p:cNvSpPr/>
              <p:nvPr/>
            </p:nvSpPr>
            <p:spPr>
              <a:xfrm>
                <a:off x="3135546" y="2143505"/>
                <a:ext cx="65405" cy="122555"/>
              </a:xfrm>
              <a:custGeom>
                <a:rect b="b" l="l" r="r" t="t"/>
                <a:pathLst>
                  <a:path extrusionOk="0" h="122555" w="65405">
                    <a:moveTo>
                      <a:pt x="8465" y="0"/>
                    </a:moveTo>
                    <a:lnTo>
                      <a:pt x="3833" y="13692"/>
                    </a:lnTo>
                    <a:lnTo>
                      <a:pt x="1131" y="26098"/>
                    </a:lnTo>
                    <a:lnTo>
                      <a:pt x="0" y="38790"/>
                    </a:lnTo>
                    <a:lnTo>
                      <a:pt x="83" y="53340"/>
                    </a:lnTo>
                    <a:lnTo>
                      <a:pt x="12275" y="99822"/>
                    </a:lnTo>
                    <a:lnTo>
                      <a:pt x="46636" y="122217"/>
                    </a:lnTo>
                    <a:lnTo>
                      <a:pt x="53042" y="121062"/>
                    </a:lnTo>
                    <a:lnTo>
                      <a:pt x="58876" y="118050"/>
                    </a:lnTo>
                    <a:lnTo>
                      <a:pt x="64853" y="1135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58" name="Google Shape;3058;p28"/>
              <p:cNvSpPr/>
              <p:nvPr/>
            </p:nvSpPr>
            <p:spPr>
              <a:xfrm>
                <a:off x="3140964" y="2123443"/>
                <a:ext cx="59690" cy="80010"/>
              </a:xfrm>
              <a:custGeom>
                <a:rect b="b" l="l" r="r" t="t"/>
                <a:pathLst>
                  <a:path extrusionOk="0" h="80010" w="59689">
                    <a:moveTo>
                      <a:pt x="5333" y="70354"/>
                    </a:moveTo>
                    <a:lnTo>
                      <a:pt x="15299" y="77271"/>
                    </a:lnTo>
                    <a:lnTo>
                      <a:pt x="22764" y="79402"/>
                    </a:lnTo>
                    <a:lnTo>
                      <a:pt x="30087" y="76247"/>
                    </a:lnTo>
                    <a:lnTo>
                      <a:pt x="57090" y="40195"/>
                    </a:lnTo>
                    <a:lnTo>
                      <a:pt x="59650" y="20633"/>
                    </a:lnTo>
                    <a:lnTo>
                      <a:pt x="57721" y="12632"/>
                    </a:lnTo>
                    <a:lnTo>
                      <a:pt x="53220" y="6060"/>
                    </a:lnTo>
                    <a:lnTo>
                      <a:pt x="45719" y="1774"/>
                    </a:lnTo>
                    <a:lnTo>
                      <a:pt x="36397" y="0"/>
                    </a:lnTo>
                    <a:lnTo>
                      <a:pt x="27146" y="1297"/>
                    </a:lnTo>
                    <a:lnTo>
                      <a:pt x="714" y="39969"/>
                    </a:lnTo>
                    <a:lnTo>
                      <a:pt x="0" y="5054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59" name="Google Shape;3059;p28"/>
              <p:cNvSpPr/>
              <p:nvPr/>
            </p:nvSpPr>
            <p:spPr>
              <a:xfrm>
                <a:off x="3241214" y="2126741"/>
                <a:ext cx="67945" cy="143510"/>
              </a:xfrm>
              <a:custGeom>
                <a:rect b="b" l="l" r="r" t="t"/>
                <a:pathLst>
                  <a:path extrusionOk="0" h="143510" w="67945">
                    <a:moveTo>
                      <a:pt x="51387" y="20574"/>
                    </a:moveTo>
                    <a:lnTo>
                      <a:pt x="14049" y="1524"/>
                    </a:lnTo>
                    <a:lnTo>
                      <a:pt x="4143" y="0"/>
                    </a:lnTo>
                    <a:lnTo>
                      <a:pt x="2619" y="9906"/>
                    </a:lnTo>
                    <a:lnTo>
                      <a:pt x="1095" y="17526"/>
                    </a:lnTo>
                    <a:lnTo>
                      <a:pt x="0" y="27789"/>
                    </a:lnTo>
                    <a:lnTo>
                      <a:pt x="333" y="37909"/>
                    </a:lnTo>
                    <a:lnTo>
                      <a:pt x="2381" y="47744"/>
                    </a:lnTo>
                    <a:lnTo>
                      <a:pt x="28289" y="77509"/>
                    </a:lnTo>
                    <a:lnTo>
                      <a:pt x="43517" y="85653"/>
                    </a:lnTo>
                    <a:lnTo>
                      <a:pt x="50339" y="89154"/>
                    </a:lnTo>
                    <a:lnTo>
                      <a:pt x="56733" y="93225"/>
                    </a:lnTo>
                    <a:lnTo>
                      <a:pt x="62055" y="98298"/>
                    </a:lnTo>
                    <a:lnTo>
                      <a:pt x="67389" y="103632"/>
                    </a:lnTo>
                    <a:lnTo>
                      <a:pt x="64341" y="113538"/>
                    </a:lnTo>
                    <a:lnTo>
                      <a:pt x="34159" y="137302"/>
                    </a:lnTo>
                    <a:lnTo>
                      <a:pt x="17216" y="142994"/>
                    </a:lnTo>
                    <a:lnTo>
                      <a:pt x="11001" y="142875"/>
                    </a:lnTo>
                    <a:lnTo>
                      <a:pt x="6500" y="139898"/>
                    </a:lnTo>
                    <a:lnTo>
                      <a:pt x="4143" y="133350"/>
                    </a:lnTo>
                    <a:lnTo>
                      <a:pt x="4143" y="130302"/>
                    </a:lnTo>
                    <a:lnTo>
                      <a:pt x="4143" y="127254"/>
                    </a:lnTo>
                    <a:lnTo>
                      <a:pt x="3381" y="1242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3324606" y="2157221"/>
                <a:ext cx="101600" cy="87630"/>
              </a:xfrm>
              <a:custGeom>
                <a:rect b="b" l="l" r="r" t="t"/>
                <a:pathLst>
                  <a:path extrusionOk="0" h="87630" w="101600">
                    <a:moveTo>
                      <a:pt x="0" y="0"/>
                    </a:moveTo>
                    <a:lnTo>
                      <a:pt x="940" y="11429"/>
                    </a:lnTo>
                    <a:lnTo>
                      <a:pt x="1809" y="22859"/>
                    </a:lnTo>
                    <a:lnTo>
                      <a:pt x="3107" y="34290"/>
                    </a:lnTo>
                    <a:lnTo>
                      <a:pt x="17014" y="77116"/>
                    </a:lnTo>
                    <a:lnTo>
                      <a:pt x="32277" y="87034"/>
                    </a:lnTo>
                    <a:lnTo>
                      <a:pt x="38766" y="85915"/>
                    </a:lnTo>
                    <a:lnTo>
                      <a:pt x="62067" y="43636"/>
                    </a:lnTo>
                    <a:lnTo>
                      <a:pt x="64198" y="17240"/>
                    </a:lnTo>
                    <a:lnTo>
                      <a:pt x="63674" y="9394"/>
                    </a:lnTo>
                    <a:lnTo>
                      <a:pt x="61722" y="3047"/>
                    </a:lnTo>
                    <a:lnTo>
                      <a:pt x="60960" y="1523"/>
                    </a:lnTo>
                    <a:lnTo>
                      <a:pt x="60960" y="761"/>
                    </a:lnTo>
                    <a:lnTo>
                      <a:pt x="55149" y="26539"/>
                    </a:lnTo>
                    <a:lnTo>
                      <a:pt x="55245" y="35337"/>
                    </a:lnTo>
                    <a:lnTo>
                      <a:pt x="80772" y="69341"/>
                    </a:lnTo>
                    <a:lnTo>
                      <a:pt x="91440" y="70103"/>
                    </a:lnTo>
                    <a:lnTo>
                      <a:pt x="93726" y="66293"/>
                    </a:lnTo>
                    <a:lnTo>
                      <a:pt x="101346" y="5943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3441096" y="2111501"/>
                <a:ext cx="22225" cy="125730"/>
              </a:xfrm>
              <a:custGeom>
                <a:rect b="b" l="l" r="r" t="t"/>
                <a:pathLst>
                  <a:path extrusionOk="0" h="125730" w="22225">
                    <a:moveTo>
                      <a:pt x="1619" y="0"/>
                    </a:moveTo>
                    <a:lnTo>
                      <a:pt x="345" y="11287"/>
                    </a:lnTo>
                    <a:lnTo>
                      <a:pt x="0" y="21717"/>
                    </a:lnTo>
                    <a:lnTo>
                      <a:pt x="654" y="32146"/>
                    </a:lnTo>
                    <a:lnTo>
                      <a:pt x="2381" y="43434"/>
                    </a:lnTo>
                    <a:lnTo>
                      <a:pt x="4548" y="56578"/>
                    </a:lnTo>
                    <a:lnTo>
                      <a:pt x="6572" y="69723"/>
                    </a:lnTo>
                    <a:lnTo>
                      <a:pt x="8596" y="82867"/>
                    </a:lnTo>
                    <a:lnTo>
                      <a:pt x="10763" y="96012"/>
                    </a:lnTo>
                    <a:lnTo>
                      <a:pt x="11858" y="102477"/>
                    </a:lnTo>
                    <a:lnTo>
                      <a:pt x="13239" y="111728"/>
                    </a:lnTo>
                    <a:lnTo>
                      <a:pt x="15478" y="120550"/>
                    </a:lnTo>
                    <a:lnTo>
                      <a:pt x="19145" y="125730"/>
                    </a:lnTo>
                    <a:lnTo>
                      <a:pt x="19907" y="125730"/>
                    </a:lnTo>
                    <a:lnTo>
                      <a:pt x="21431" y="125730"/>
                    </a:lnTo>
                    <a:lnTo>
                      <a:pt x="22193" y="1257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3508248" y="2098547"/>
                <a:ext cx="5080" cy="161290"/>
              </a:xfrm>
              <a:custGeom>
                <a:rect b="b" l="l" r="r" t="t"/>
                <a:pathLst>
                  <a:path extrusionOk="0" h="161289" w="5079">
                    <a:moveTo>
                      <a:pt x="0" y="0"/>
                    </a:moveTo>
                    <a:lnTo>
                      <a:pt x="928" y="21014"/>
                    </a:lnTo>
                    <a:lnTo>
                      <a:pt x="2286" y="41814"/>
                    </a:lnTo>
                    <a:lnTo>
                      <a:pt x="3643" y="62472"/>
                    </a:lnTo>
                    <a:lnTo>
                      <a:pt x="4572" y="83058"/>
                    </a:lnTo>
                    <a:lnTo>
                      <a:pt x="4893" y="102489"/>
                    </a:lnTo>
                    <a:lnTo>
                      <a:pt x="4857" y="121920"/>
                    </a:lnTo>
                    <a:lnTo>
                      <a:pt x="4679" y="141351"/>
                    </a:lnTo>
                    <a:lnTo>
                      <a:pt x="4572" y="16078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063" name="Google Shape;3063;p28"/>
              <p:cNvSpPr/>
              <p:nvPr/>
            </p:nvSpPr>
            <p:spPr>
              <a:xfrm>
                <a:off x="3508248" y="2128265"/>
                <a:ext cx="96520" cy="96520"/>
              </a:xfrm>
              <a:custGeom>
                <a:rect b="b" l="l" r="r" t="t"/>
                <a:pathLst>
                  <a:path extrusionOk="0" h="96519" w="96520">
                    <a:moveTo>
                      <a:pt x="0" y="48767"/>
                    </a:moveTo>
                    <a:lnTo>
                      <a:pt x="41909" y="20573"/>
                    </a:lnTo>
                    <a:lnTo>
                      <a:pt x="61721" y="1523"/>
                    </a:lnTo>
                    <a:lnTo>
                      <a:pt x="61721" y="761"/>
                    </a:lnTo>
                    <a:lnTo>
                      <a:pt x="62483" y="0"/>
                    </a:lnTo>
                    <a:lnTo>
                      <a:pt x="61721" y="6095"/>
                    </a:lnTo>
                    <a:lnTo>
                      <a:pt x="60197" y="10667"/>
                    </a:lnTo>
                    <a:lnTo>
                      <a:pt x="60197" y="16763"/>
                    </a:lnTo>
                    <a:lnTo>
                      <a:pt x="59745" y="24288"/>
                    </a:lnTo>
                    <a:lnTo>
                      <a:pt x="60007" y="31813"/>
                    </a:lnTo>
                    <a:lnTo>
                      <a:pt x="61698" y="39052"/>
                    </a:lnTo>
                    <a:lnTo>
                      <a:pt x="65532" y="45719"/>
                    </a:lnTo>
                    <a:lnTo>
                      <a:pt x="70592" y="50244"/>
                    </a:lnTo>
                    <a:lnTo>
                      <a:pt x="76295" y="53911"/>
                    </a:lnTo>
                    <a:lnTo>
                      <a:pt x="82141" y="57292"/>
                    </a:lnTo>
                    <a:lnTo>
                      <a:pt x="87630" y="60959"/>
                    </a:lnTo>
                    <a:lnTo>
                      <a:pt x="92964" y="64769"/>
                    </a:lnTo>
                    <a:lnTo>
                      <a:pt x="96012" y="70103"/>
                    </a:lnTo>
                    <a:lnTo>
                      <a:pt x="94488" y="76199"/>
                    </a:lnTo>
                    <a:lnTo>
                      <a:pt x="58197" y="95154"/>
                    </a:lnTo>
                    <a:lnTo>
                      <a:pt x="50232" y="95833"/>
                    </a:lnTo>
                    <a:lnTo>
                      <a:pt x="41910" y="9601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064" name="Google Shape;3064;p28"/>
            <p:cNvSpPr/>
            <p:nvPr/>
          </p:nvSpPr>
          <p:spPr>
            <a:xfrm>
              <a:off x="3678935" y="2160270"/>
              <a:ext cx="0" cy="33020"/>
            </a:xfrm>
            <a:custGeom>
              <a:rect b="b" l="l" r="r" t="t"/>
              <a:pathLst>
                <a:path extrusionOk="0" h="33019" w="120000">
                  <a:moveTo>
                    <a:pt x="0" y="0"/>
                  </a:moveTo>
                  <a:lnTo>
                    <a:pt x="0" y="8120"/>
                  </a:lnTo>
                  <a:lnTo>
                    <a:pt x="0" y="16383"/>
                  </a:lnTo>
                  <a:lnTo>
                    <a:pt x="0" y="24645"/>
                  </a:lnTo>
                  <a:lnTo>
                    <a:pt x="0" y="3276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3691128" y="2294382"/>
              <a:ext cx="17145" cy="6985"/>
            </a:xfrm>
            <a:custGeom>
              <a:rect b="b" l="l" r="r" t="t"/>
              <a:pathLst>
                <a:path extrusionOk="0" h="6985" w="17145">
                  <a:moveTo>
                    <a:pt x="16763" y="6858"/>
                  </a:moveTo>
                  <a:lnTo>
                    <a:pt x="6095" y="4572"/>
                  </a:lnTo>
                  <a:lnTo>
                    <a:pt x="3809" y="5334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3934967" y="2215895"/>
              <a:ext cx="17780" cy="41910"/>
            </a:xfrm>
            <a:custGeom>
              <a:rect b="b" l="l" r="r" t="t"/>
              <a:pathLst>
                <a:path extrusionOk="0" h="41910" w="17779">
                  <a:moveTo>
                    <a:pt x="16763" y="13715"/>
                  </a:moveTo>
                  <a:lnTo>
                    <a:pt x="9417" y="11977"/>
                  </a:lnTo>
                  <a:lnTo>
                    <a:pt x="8286" y="11810"/>
                  </a:lnTo>
                  <a:lnTo>
                    <a:pt x="10441" y="12215"/>
                  </a:lnTo>
                  <a:lnTo>
                    <a:pt x="12953" y="12191"/>
                  </a:lnTo>
                  <a:lnTo>
                    <a:pt x="16001" y="13715"/>
                  </a:lnTo>
                  <a:lnTo>
                    <a:pt x="16001" y="12191"/>
                  </a:lnTo>
                  <a:lnTo>
                    <a:pt x="16763" y="16763"/>
                  </a:lnTo>
                  <a:lnTo>
                    <a:pt x="17525" y="20573"/>
                  </a:lnTo>
                  <a:lnTo>
                    <a:pt x="14477" y="24383"/>
                  </a:lnTo>
                  <a:lnTo>
                    <a:pt x="10667" y="25145"/>
                  </a:lnTo>
                  <a:lnTo>
                    <a:pt x="4571" y="26669"/>
                  </a:lnTo>
                  <a:lnTo>
                    <a:pt x="3809" y="22859"/>
                  </a:lnTo>
                  <a:lnTo>
                    <a:pt x="3047" y="18287"/>
                  </a:lnTo>
                  <a:lnTo>
                    <a:pt x="2285" y="13715"/>
                  </a:lnTo>
                  <a:lnTo>
                    <a:pt x="1523" y="7619"/>
                  </a:lnTo>
                  <a:lnTo>
                    <a:pt x="3809" y="4571"/>
                  </a:lnTo>
                  <a:lnTo>
                    <a:pt x="6857" y="0"/>
                  </a:lnTo>
                  <a:lnTo>
                    <a:pt x="12953" y="7619"/>
                  </a:lnTo>
                  <a:lnTo>
                    <a:pt x="13715" y="9143"/>
                  </a:lnTo>
                  <a:lnTo>
                    <a:pt x="16001" y="16001"/>
                  </a:lnTo>
                  <a:lnTo>
                    <a:pt x="16001" y="25907"/>
                  </a:lnTo>
                  <a:lnTo>
                    <a:pt x="15239" y="32765"/>
                  </a:lnTo>
                  <a:lnTo>
                    <a:pt x="14477" y="37337"/>
                  </a:lnTo>
                  <a:lnTo>
                    <a:pt x="12191" y="40385"/>
                  </a:lnTo>
                  <a:lnTo>
                    <a:pt x="9143" y="41909"/>
                  </a:lnTo>
                  <a:lnTo>
                    <a:pt x="8381" y="41909"/>
                  </a:lnTo>
                  <a:lnTo>
                    <a:pt x="7619" y="41909"/>
                  </a:lnTo>
                  <a:lnTo>
                    <a:pt x="5333" y="35051"/>
                  </a:lnTo>
                  <a:lnTo>
                    <a:pt x="3047" y="28955"/>
                  </a:lnTo>
                  <a:lnTo>
                    <a:pt x="0" y="2285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67" name="Google Shape;3067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30062" y="2121382"/>
              <a:ext cx="219280" cy="256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8" name="Google Shape;3068;p2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73142" y="2106142"/>
              <a:ext cx="132638" cy="1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9" name="Google Shape;3069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56143" y="2153981"/>
              <a:ext cx="212172" cy="129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0" name="Google Shape;3070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31415" y="2083282"/>
              <a:ext cx="114446" cy="160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1" name="Google Shape;3071;p28"/>
            <p:cNvSpPr/>
            <p:nvPr/>
          </p:nvSpPr>
          <p:spPr>
            <a:xfrm>
              <a:off x="5957411" y="2091689"/>
              <a:ext cx="77470" cy="232410"/>
            </a:xfrm>
            <a:custGeom>
              <a:rect b="b" l="l" r="r" t="t"/>
              <a:pathLst>
                <a:path extrusionOk="0" h="232410" w="77470">
                  <a:moveTo>
                    <a:pt x="61626" y="48767"/>
                  </a:moveTo>
                  <a:lnTo>
                    <a:pt x="48672" y="4571"/>
                  </a:lnTo>
                  <a:lnTo>
                    <a:pt x="44862" y="761"/>
                  </a:lnTo>
                  <a:lnTo>
                    <a:pt x="44862" y="0"/>
                  </a:lnTo>
                  <a:lnTo>
                    <a:pt x="41052" y="0"/>
                  </a:lnTo>
                  <a:lnTo>
                    <a:pt x="34682" y="7548"/>
                  </a:lnTo>
                  <a:lnTo>
                    <a:pt x="21074" y="50851"/>
                  </a:lnTo>
                  <a:lnTo>
                    <a:pt x="17216" y="79021"/>
                  </a:lnTo>
                  <a:lnTo>
                    <a:pt x="17430" y="92963"/>
                  </a:lnTo>
                  <a:lnTo>
                    <a:pt x="20014" y="99500"/>
                  </a:lnTo>
                  <a:lnTo>
                    <a:pt x="25527" y="102393"/>
                  </a:lnTo>
                  <a:lnTo>
                    <a:pt x="32325" y="102286"/>
                  </a:lnTo>
                  <a:lnTo>
                    <a:pt x="64162" y="74747"/>
                  </a:lnTo>
                  <a:lnTo>
                    <a:pt x="76866" y="33527"/>
                  </a:lnTo>
                  <a:lnTo>
                    <a:pt x="76866" y="32003"/>
                  </a:lnTo>
                  <a:lnTo>
                    <a:pt x="76866" y="30479"/>
                  </a:lnTo>
                  <a:lnTo>
                    <a:pt x="76866" y="29717"/>
                  </a:lnTo>
                  <a:lnTo>
                    <a:pt x="75735" y="38850"/>
                  </a:lnTo>
                  <a:lnTo>
                    <a:pt x="71294" y="91118"/>
                  </a:lnTo>
                  <a:lnTo>
                    <a:pt x="70056" y="141720"/>
                  </a:lnTo>
                  <a:lnTo>
                    <a:pt x="70008" y="166877"/>
                  </a:lnTo>
                  <a:lnTo>
                    <a:pt x="70008" y="182189"/>
                  </a:lnTo>
                  <a:lnTo>
                    <a:pt x="70008" y="197357"/>
                  </a:lnTo>
                  <a:lnTo>
                    <a:pt x="70008" y="212526"/>
                  </a:lnTo>
                  <a:lnTo>
                    <a:pt x="70008" y="227837"/>
                  </a:lnTo>
                  <a:lnTo>
                    <a:pt x="70008" y="230123"/>
                  </a:lnTo>
                  <a:lnTo>
                    <a:pt x="70008" y="230885"/>
                  </a:lnTo>
                  <a:lnTo>
                    <a:pt x="70008" y="232409"/>
                  </a:lnTo>
                  <a:lnTo>
                    <a:pt x="61626" y="229361"/>
                  </a:lnTo>
                  <a:lnTo>
                    <a:pt x="56292" y="226313"/>
                  </a:lnTo>
                  <a:lnTo>
                    <a:pt x="48672" y="220217"/>
                  </a:lnTo>
                  <a:lnTo>
                    <a:pt x="36623" y="211193"/>
                  </a:lnTo>
                  <a:lnTo>
                    <a:pt x="4476" y="177545"/>
                  </a:lnTo>
                  <a:lnTo>
                    <a:pt x="0" y="161448"/>
                  </a:lnTo>
                  <a:lnTo>
                    <a:pt x="2440" y="154078"/>
                  </a:lnTo>
                  <a:lnTo>
                    <a:pt x="7524" y="147065"/>
                  </a:lnTo>
                  <a:lnTo>
                    <a:pt x="10572" y="143255"/>
                  </a:lnTo>
                  <a:lnTo>
                    <a:pt x="14382" y="140207"/>
                  </a:lnTo>
                  <a:lnTo>
                    <a:pt x="17430" y="13639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72" name="Google Shape;3072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74986" y="2075662"/>
              <a:ext cx="293885" cy="1387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3" name="Google Shape;3073;p28"/>
            <p:cNvGrpSpPr/>
            <p:nvPr/>
          </p:nvGrpSpPr>
          <p:grpSpPr>
            <a:xfrm>
              <a:off x="7122102" y="2025395"/>
              <a:ext cx="352380" cy="164617"/>
              <a:chOff x="7122102" y="2025395"/>
              <a:chExt cx="352380" cy="164617"/>
            </a:xfrm>
          </p:grpSpPr>
          <p:pic>
            <p:nvPicPr>
              <p:cNvPr id="3074" name="Google Shape;3074;p2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122102" y="2073959"/>
                <a:ext cx="154272" cy="1160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5" name="Google Shape;3075;p2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261097" y="2025395"/>
                <a:ext cx="213385" cy="1496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76" name="Google Shape;3076;p28"/>
            <p:cNvSpPr/>
            <p:nvPr/>
          </p:nvSpPr>
          <p:spPr>
            <a:xfrm>
              <a:off x="7609141" y="2008632"/>
              <a:ext cx="85725" cy="240029"/>
            </a:xfrm>
            <a:custGeom>
              <a:rect b="b" l="l" r="r" t="t"/>
              <a:pathLst>
                <a:path extrusionOk="0" h="240030" w="85725">
                  <a:moveTo>
                    <a:pt x="85534" y="0"/>
                  </a:moveTo>
                  <a:lnTo>
                    <a:pt x="39814" y="22860"/>
                  </a:lnTo>
                  <a:lnTo>
                    <a:pt x="18669" y="56292"/>
                  </a:lnTo>
                  <a:lnTo>
                    <a:pt x="5524" y="93726"/>
                  </a:lnTo>
                  <a:lnTo>
                    <a:pt x="0" y="138303"/>
                  </a:lnTo>
                  <a:lnTo>
                    <a:pt x="1023" y="161234"/>
                  </a:lnTo>
                  <a:lnTo>
                    <a:pt x="10453" y="199477"/>
                  </a:lnTo>
                  <a:lnTo>
                    <a:pt x="46672" y="236982"/>
                  </a:lnTo>
                  <a:lnTo>
                    <a:pt x="71425" y="239875"/>
                  </a:lnTo>
                  <a:lnTo>
                    <a:pt x="78676" y="23926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077" name="Google Shape;3077;p28"/>
            <p:cNvGrpSpPr/>
            <p:nvPr/>
          </p:nvGrpSpPr>
          <p:grpSpPr>
            <a:xfrm>
              <a:off x="7767707" y="1984984"/>
              <a:ext cx="749191" cy="243128"/>
              <a:chOff x="7767707" y="1984984"/>
              <a:chExt cx="749191" cy="243128"/>
            </a:xfrm>
          </p:grpSpPr>
          <p:pic>
            <p:nvPicPr>
              <p:cNvPr id="3078" name="Google Shape;3078;p2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767707" y="2047468"/>
                <a:ext cx="145497" cy="1407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9" name="Google Shape;3079;p2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936204" y="2054802"/>
                <a:ext cx="97586" cy="986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0" name="Google Shape;3080;p2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054314" y="1984984"/>
                <a:ext cx="462584" cy="24312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81" name="Google Shape;3081;p28"/>
            <p:cNvSpPr/>
            <p:nvPr/>
          </p:nvSpPr>
          <p:spPr>
            <a:xfrm>
              <a:off x="3981450" y="3419855"/>
              <a:ext cx="28575" cy="33020"/>
            </a:xfrm>
            <a:custGeom>
              <a:rect b="b" l="l" r="r" t="t"/>
              <a:pathLst>
                <a:path extrusionOk="0" h="33020" w="28575">
                  <a:moveTo>
                    <a:pt x="0" y="6858"/>
                  </a:moveTo>
                  <a:lnTo>
                    <a:pt x="1523" y="6096"/>
                  </a:lnTo>
                  <a:lnTo>
                    <a:pt x="17526" y="0"/>
                  </a:lnTo>
                  <a:lnTo>
                    <a:pt x="22098" y="2286"/>
                  </a:lnTo>
                  <a:lnTo>
                    <a:pt x="25146" y="4572"/>
                  </a:lnTo>
                  <a:lnTo>
                    <a:pt x="24384" y="14478"/>
                  </a:lnTo>
                  <a:lnTo>
                    <a:pt x="23622" y="16764"/>
                  </a:lnTo>
                  <a:lnTo>
                    <a:pt x="22860" y="21336"/>
                  </a:lnTo>
                  <a:lnTo>
                    <a:pt x="17526" y="25908"/>
                  </a:lnTo>
                  <a:lnTo>
                    <a:pt x="12954" y="26670"/>
                  </a:lnTo>
                  <a:lnTo>
                    <a:pt x="7620" y="27432"/>
                  </a:lnTo>
                  <a:lnTo>
                    <a:pt x="5334" y="25146"/>
                  </a:lnTo>
                  <a:lnTo>
                    <a:pt x="3810" y="20574"/>
                  </a:lnTo>
                  <a:lnTo>
                    <a:pt x="2286" y="14478"/>
                  </a:lnTo>
                  <a:lnTo>
                    <a:pt x="2286" y="8382"/>
                  </a:lnTo>
                  <a:lnTo>
                    <a:pt x="6858" y="4572"/>
                  </a:lnTo>
                  <a:lnTo>
                    <a:pt x="9905" y="1524"/>
                  </a:lnTo>
                  <a:lnTo>
                    <a:pt x="15240" y="762"/>
                  </a:lnTo>
                  <a:lnTo>
                    <a:pt x="19812" y="1524"/>
                  </a:lnTo>
                  <a:lnTo>
                    <a:pt x="25908" y="2286"/>
                  </a:lnTo>
                  <a:lnTo>
                    <a:pt x="26670" y="7620"/>
                  </a:lnTo>
                  <a:lnTo>
                    <a:pt x="27432" y="12954"/>
                  </a:lnTo>
                  <a:lnTo>
                    <a:pt x="28194" y="19050"/>
                  </a:lnTo>
                  <a:lnTo>
                    <a:pt x="27432" y="24384"/>
                  </a:lnTo>
                  <a:lnTo>
                    <a:pt x="22098" y="28956"/>
                  </a:lnTo>
                  <a:lnTo>
                    <a:pt x="20574" y="31242"/>
                  </a:lnTo>
                  <a:lnTo>
                    <a:pt x="14478" y="32766"/>
                  </a:lnTo>
                  <a:lnTo>
                    <a:pt x="12192" y="29718"/>
                  </a:lnTo>
                  <a:lnTo>
                    <a:pt x="11430" y="29718"/>
                  </a:lnTo>
                  <a:lnTo>
                    <a:pt x="10668" y="25908"/>
                  </a:lnTo>
                  <a:lnTo>
                    <a:pt x="11430" y="25146"/>
                  </a:lnTo>
                  <a:lnTo>
                    <a:pt x="12954" y="24384"/>
                  </a:lnTo>
                  <a:lnTo>
                    <a:pt x="12954" y="23622"/>
                  </a:lnTo>
                  <a:lnTo>
                    <a:pt x="13716" y="2209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2" name="Google Shape;3082;p28"/>
            <p:cNvSpPr/>
            <p:nvPr/>
          </p:nvSpPr>
          <p:spPr>
            <a:xfrm>
              <a:off x="6011096" y="3078420"/>
              <a:ext cx="971550" cy="467995"/>
            </a:xfrm>
            <a:custGeom>
              <a:rect b="b" l="l" r="r" t="t"/>
              <a:pathLst>
                <a:path extrusionOk="0" h="467995" w="971550">
                  <a:moveTo>
                    <a:pt x="52137" y="467927"/>
                  </a:moveTo>
                  <a:lnTo>
                    <a:pt x="46779" y="422064"/>
                  </a:lnTo>
                  <a:lnTo>
                    <a:pt x="35694" y="385488"/>
                  </a:lnTo>
                  <a:lnTo>
                    <a:pt x="28039" y="364295"/>
                  </a:lnTo>
                  <a:lnTo>
                    <a:pt x="20812" y="343102"/>
                  </a:lnTo>
                  <a:lnTo>
                    <a:pt x="8465" y="292584"/>
                  </a:lnTo>
                  <a:lnTo>
                    <a:pt x="1512" y="234505"/>
                  </a:lnTo>
                  <a:lnTo>
                    <a:pt x="0" y="180594"/>
                  </a:lnTo>
                  <a:lnTo>
                    <a:pt x="607" y="156364"/>
                  </a:lnTo>
                  <a:lnTo>
                    <a:pt x="7179" y="108263"/>
                  </a:lnTo>
                  <a:lnTo>
                    <a:pt x="26991" y="74735"/>
                  </a:lnTo>
                  <a:lnTo>
                    <a:pt x="62424" y="69973"/>
                  </a:lnTo>
                  <a:lnTo>
                    <a:pt x="80998" y="70449"/>
                  </a:lnTo>
                  <a:lnTo>
                    <a:pt x="97857" y="70925"/>
                  </a:lnTo>
                  <a:lnTo>
                    <a:pt x="135576" y="70199"/>
                  </a:lnTo>
                  <a:lnTo>
                    <a:pt x="211014" y="67603"/>
                  </a:lnTo>
                  <a:lnTo>
                    <a:pt x="294453" y="62122"/>
                  </a:lnTo>
                  <a:lnTo>
                    <a:pt x="340173" y="58142"/>
                  </a:lnTo>
                  <a:lnTo>
                    <a:pt x="385893" y="53686"/>
                  </a:lnTo>
                  <a:lnTo>
                    <a:pt x="431613" y="48790"/>
                  </a:lnTo>
                  <a:lnTo>
                    <a:pt x="477333" y="43493"/>
                  </a:lnTo>
                  <a:lnTo>
                    <a:pt x="528887" y="37778"/>
                  </a:lnTo>
                  <a:lnTo>
                    <a:pt x="580584" y="32063"/>
                  </a:lnTo>
                  <a:lnTo>
                    <a:pt x="632281" y="26348"/>
                  </a:lnTo>
                  <a:lnTo>
                    <a:pt x="683835" y="20633"/>
                  </a:lnTo>
                  <a:lnTo>
                    <a:pt x="726007" y="15644"/>
                  </a:lnTo>
                  <a:lnTo>
                    <a:pt x="768036" y="11013"/>
                  </a:lnTo>
                  <a:lnTo>
                    <a:pt x="810065" y="6810"/>
                  </a:lnTo>
                  <a:lnTo>
                    <a:pt x="852237" y="3107"/>
                  </a:lnTo>
                  <a:lnTo>
                    <a:pt x="891480" y="345"/>
                  </a:lnTo>
                  <a:lnTo>
                    <a:pt x="911602" y="0"/>
                  </a:lnTo>
                  <a:lnTo>
                    <a:pt x="930723" y="1583"/>
                  </a:lnTo>
                  <a:lnTo>
                    <a:pt x="950749" y="42100"/>
                  </a:lnTo>
                  <a:lnTo>
                    <a:pt x="950725" y="56161"/>
                  </a:lnTo>
                  <a:lnTo>
                    <a:pt x="950416" y="70365"/>
                  </a:lnTo>
                  <a:lnTo>
                    <a:pt x="950535" y="84641"/>
                  </a:lnTo>
                  <a:lnTo>
                    <a:pt x="951773" y="101536"/>
                  </a:lnTo>
                  <a:lnTo>
                    <a:pt x="954154" y="118074"/>
                  </a:lnTo>
                  <a:lnTo>
                    <a:pt x="957393" y="134469"/>
                  </a:lnTo>
                  <a:lnTo>
                    <a:pt x="961203" y="150935"/>
                  </a:lnTo>
                  <a:lnTo>
                    <a:pt x="966501" y="178391"/>
                  </a:lnTo>
                  <a:lnTo>
                    <a:pt x="969871" y="205990"/>
                  </a:lnTo>
                  <a:lnTo>
                    <a:pt x="971383" y="233874"/>
                  </a:lnTo>
                  <a:lnTo>
                    <a:pt x="971109" y="262187"/>
                  </a:lnTo>
                  <a:lnTo>
                    <a:pt x="964894" y="312550"/>
                  </a:lnTo>
                  <a:lnTo>
                    <a:pt x="955107" y="350960"/>
                  </a:lnTo>
                  <a:lnTo>
                    <a:pt x="926341" y="384964"/>
                  </a:lnTo>
                  <a:lnTo>
                    <a:pt x="883408" y="399061"/>
                  </a:lnTo>
                  <a:lnTo>
                    <a:pt x="839450" y="406110"/>
                  </a:lnTo>
                  <a:lnTo>
                    <a:pt x="783466" y="411099"/>
                  </a:lnTo>
                  <a:lnTo>
                    <a:pt x="716029" y="415456"/>
                  </a:lnTo>
                  <a:lnTo>
                    <a:pt x="682311" y="417635"/>
                  </a:lnTo>
                  <a:lnTo>
                    <a:pt x="637734" y="420540"/>
                  </a:lnTo>
                  <a:lnTo>
                    <a:pt x="593157" y="423731"/>
                  </a:lnTo>
                  <a:lnTo>
                    <a:pt x="548580" y="427493"/>
                  </a:lnTo>
                  <a:lnTo>
                    <a:pt x="504003" y="432113"/>
                  </a:lnTo>
                  <a:lnTo>
                    <a:pt x="451996" y="438185"/>
                  </a:lnTo>
                  <a:lnTo>
                    <a:pt x="399990" y="444686"/>
                  </a:lnTo>
                  <a:lnTo>
                    <a:pt x="347983" y="451187"/>
                  </a:lnTo>
                  <a:lnTo>
                    <a:pt x="295977" y="457259"/>
                  </a:lnTo>
                  <a:lnTo>
                    <a:pt x="255841" y="461569"/>
                  </a:lnTo>
                  <a:lnTo>
                    <a:pt x="215491" y="464879"/>
                  </a:lnTo>
                  <a:lnTo>
                    <a:pt x="174998" y="466474"/>
                  </a:lnTo>
                  <a:lnTo>
                    <a:pt x="134433" y="465641"/>
                  </a:lnTo>
                  <a:lnTo>
                    <a:pt x="120848" y="464510"/>
                  </a:lnTo>
                  <a:lnTo>
                    <a:pt x="107477" y="462307"/>
                  </a:lnTo>
                  <a:lnTo>
                    <a:pt x="94249" y="459105"/>
                  </a:lnTo>
                  <a:lnTo>
                    <a:pt x="81093" y="454973"/>
                  </a:lnTo>
                  <a:lnTo>
                    <a:pt x="80331" y="454973"/>
                  </a:lnTo>
                  <a:lnTo>
                    <a:pt x="79569" y="45421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083" name="Google Shape;3083;p28"/>
            <p:cNvGrpSpPr/>
            <p:nvPr/>
          </p:nvGrpSpPr>
          <p:grpSpPr>
            <a:xfrm>
              <a:off x="4558258" y="3369538"/>
              <a:ext cx="523544" cy="194360"/>
              <a:chOff x="4558258" y="3369538"/>
              <a:chExt cx="523544" cy="194360"/>
            </a:xfrm>
          </p:grpSpPr>
          <p:pic>
            <p:nvPicPr>
              <p:cNvPr id="3084" name="Google Shape;3084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558258" y="3416782"/>
                <a:ext cx="118922" cy="1471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5" name="Google Shape;3085;p2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707610" y="3369538"/>
                <a:ext cx="374192" cy="1830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86" name="Google Shape;3086;p2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435320" y="3380206"/>
              <a:ext cx="227031" cy="1357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87" name="Google Shape;3087;p28"/>
            <p:cNvGrpSpPr/>
            <p:nvPr/>
          </p:nvGrpSpPr>
          <p:grpSpPr>
            <a:xfrm>
              <a:off x="6098772" y="3251428"/>
              <a:ext cx="798876" cy="210934"/>
              <a:chOff x="6098772" y="3251428"/>
              <a:chExt cx="798876" cy="210934"/>
            </a:xfrm>
          </p:grpSpPr>
          <p:pic>
            <p:nvPicPr>
              <p:cNvPr id="3088" name="Google Shape;3088;p2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098772" y="3272764"/>
                <a:ext cx="188514" cy="1895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9" name="Google Shape;3089;p2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306762" y="3268954"/>
                <a:ext cx="126066" cy="163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0" name="Google Shape;3090;p2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468152" y="3286506"/>
                <a:ext cx="120887" cy="1387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1" name="Google Shape;3091;p28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620230" y="3304768"/>
                <a:ext cx="67106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2" name="Google Shape;3092;p2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716242" y="3251428"/>
                <a:ext cx="181406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93" name="Google Shape;3093;p28"/>
            <p:cNvGrpSpPr/>
            <p:nvPr/>
          </p:nvGrpSpPr>
          <p:grpSpPr>
            <a:xfrm>
              <a:off x="7287742" y="3188208"/>
              <a:ext cx="804246" cy="238886"/>
              <a:chOff x="7287742" y="3188208"/>
              <a:chExt cx="804246" cy="238886"/>
            </a:xfrm>
          </p:grpSpPr>
          <p:pic>
            <p:nvPicPr>
              <p:cNvPr id="3094" name="Google Shape;3094;p2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287742" y="3216376"/>
                <a:ext cx="256320" cy="198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5" name="Google Shape;3095;p28"/>
              <p:cNvSpPr/>
              <p:nvPr/>
            </p:nvSpPr>
            <p:spPr>
              <a:xfrm>
                <a:off x="7578852" y="3196590"/>
                <a:ext cx="264795" cy="230504"/>
              </a:xfrm>
              <a:custGeom>
                <a:rect b="b" l="l" r="r" t="t"/>
                <a:pathLst>
                  <a:path extrusionOk="0" h="230504" w="264795">
                    <a:moveTo>
                      <a:pt x="7620" y="37337"/>
                    </a:moveTo>
                    <a:lnTo>
                      <a:pt x="15978" y="86415"/>
                    </a:lnTo>
                    <a:lnTo>
                      <a:pt x="20752" y="125610"/>
                    </a:lnTo>
                    <a:lnTo>
                      <a:pt x="23967" y="170807"/>
                    </a:lnTo>
                    <a:lnTo>
                      <a:pt x="25146" y="202691"/>
                    </a:lnTo>
                    <a:lnTo>
                      <a:pt x="25146" y="211836"/>
                    </a:lnTo>
                    <a:lnTo>
                      <a:pt x="25146" y="220979"/>
                    </a:lnTo>
                    <a:lnTo>
                      <a:pt x="25146" y="230123"/>
                    </a:lnTo>
                    <a:lnTo>
                      <a:pt x="18288" y="226314"/>
                    </a:lnTo>
                    <a:lnTo>
                      <a:pt x="16002" y="221741"/>
                    </a:lnTo>
                    <a:lnTo>
                      <a:pt x="11430" y="213359"/>
                    </a:lnTo>
                    <a:lnTo>
                      <a:pt x="6858" y="203180"/>
                    </a:lnTo>
                    <a:lnTo>
                      <a:pt x="3429" y="193071"/>
                    </a:lnTo>
                    <a:lnTo>
                      <a:pt x="1143" y="182820"/>
                    </a:lnTo>
                    <a:lnTo>
                      <a:pt x="0" y="172211"/>
                    </a:lnTo>
                    <a:lnTo>
                      <a:pt x="702" y="162079"/>
                    </a:lnTo>
                    <a:lnTo>
                      <a:pt x="29444" y="132754"/>
                    </a:lnTo>
                    <a:lnTo>
                      <a:pt x="54709" y="117181"/>
                    </a:lnTo>
                    <a:lnTo>
                      <a:pt x="67056" y="108965"/>
                    </a:lnTo>
                    <a:lnTo>
                      <a:pt x="95452" y="82391"/>
                    </a:lnTo>
                    <a:lnTo>
                      <a:pt x="99060" y="51053"/>
                    </a:lnTo>
                    <a:lnTo>
                      <a:pt x="90082" y="51804"/>
                    </a:lnTo>
                    <a:lnTo>
                      <a:pt x="70389" y="95916"/>
                    </a:lnTo>
                    <a:lnTo>
                      <a:pt x="105632" y="128492"/>
                    </a:lnTo>
                    <a:lnTo>
                      <a:pt x="119884" y="129670"/>
                    </a:lnTo>
                    <a:lnTo>
                      <a:pt x="133350" y="128777"/>
                    </a:lnTo>
                    <a:lnTo>
                      <a:pt x="169164" y="107441"/>
                    </a:lnTo>
                    <a:lnTo>
                      <a:pt x="172974" y="91249"/>
                    </a:lnTo>
                    <a:lnTo>
                      <a:pt x="172593" y="82367"/>
                    </a:lnTo>
                    <a:lnTo>
                      <a:pt x="172212" y="73913"/>
                    </a:lnTo>
                    <a:lnTo>
                      <a:pt x="172212" y="67817"/>
                    </a:lnTo>
                    <a:lnTo>
                      <a:pt x="169926" y="57149"/>
                    </a:lnTo>
                    <a:lnTo>
                      <a:pt x="174498" y="51053"/>
                    </a:lnTo>
                    <a:lnTo>
                      <a:pt x="177546" y="47243"/>
                    </a:lnTo>
                    <a:lnTo>
                      <a:pt x="185166" y="47243"/>
                    </a:lnTo>
                    <a:lnTo>
                      <a:pt x="188976" y="47243"/>
                    </a:lnTo>
                    <a:lnTo>
                      <a:pt x="193548" y="47243"/>
                    </a:lnTo>
                    <a:lnTo>
                      <a:pt x="198120" y="46481"/>
                    </a:lnTo>
                    <a:lnTo>
                      <a:pt x="202692" y="46481"/>
                    </a:lnTo>
                    <a:lnTo>
                      <a:pt x="203454" y="46481"/>
                    </a:lnTo>
                    <a:lnTo>
                      <a:pt x="204216" y="46481"/>
                    </a:lnTo>
                    <a:lnTo>
                      <a:pt x="196596" y="47243"/>
                    </a:lnTo>
                    <a:lnTo>
                      <a:pt x="175319" y="86510"/>
                    </a:lnTo>
                    <a:lnTo>
                      <a:pt x="174498" y="96773"/>
                    </a:lnTo>
                    <a:lnTo>
                      <a:pt x="175200" y="106358"/>
                    </a:lnTo>
                    <a:lnTo>
                      <a:pt x="177831" y="113442"/>
                    </a:lnTo>
                    <a:lnTo>
                      <a:pt x="183177" y="118098"/>
                    </a:lnTo>
                    <a:lnTo>
                      <a:pt x="192024" y="120395"/>
                    </a:lnTo>
                    <a:lnTo>
                      <a:pt x="203346" y="119800"/>
                    </a:lnTo>
                    <a:lnTo>
                      <a:pt x="239160" y="91213"/>
                    </a:lnTo>
                    <a:lnTo>
                      <a:pt x="246126" y="49529"/>
                    </a:lnTo>
                    <a:lnTo>
                      <a:pt x="245042" y="39242"/>
                    </a:lnTo>
                    <a:lnTo>
                      <a:pt x="243173" y="28955"/>
                    </a:lnTo>
                    <a:lnTo>
                      <a:pt x="240875" y="18668"/>
                    </a:lnTo>
                    <a:lnTo>
                      <a:pt x="238506" y="8381"/>
                    </a:lnTo>
                    <a:lnTo>
                      <a:pt x="237744" y="3809"/>
                    </a:lnTo>
                    <a:lnTo>
                      <a:pt x="236982" y="3047"/>
                    </a:lnTo>
                    <a:lnTo>
                      <a:pt x="236982" y="0"/>
                    </a:lnTo>
                    <a:lnTo>
                      <a:pt x="237672" y="9715"/>
                    </a:lnTo>
                    <a:lnTo>
                      <a:pt x="238506" y="19430"/>
                    </a:lnTo>
                    <a:lnTo>
                      <a:pt x="239339" y="29146"/>
                    </a:lnTo>
                    <a:lnTo>
                      <a:pt x="240030" y="38861"/>
                    </a:lnTo>
                    <a:lnTo>
                      <a:pt x="240875" y="52935"/>
                    </a:lnTo>
                    <a:lnTo>
                      <a:pt x="241649" y="67436"/>
                    </a:lnTo>
                    <a:lnTo>
                      <a:pt x="243137" y="81938"/>
                    </a:lnTo>
                    <a:lnTo>
                      <a:pt x="246126" y="96011"/>
                    </a:lnTo>
                    <a:lnTo>
                      <a:pt x="249174" y="106679"/>
                    </a:lnTo>
                    <a:lnTo>
                      <a:pt x="253746" y="110489"/>
                    </a:lnTo>
                    <a:lnTo>
                      <a:pt x="264414" y="11201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096" name="Google Shape;3096;p2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805902" y="3188208"/>
                <a:ext cx="103682" cy="1242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7" name="Google Shape;3097;p2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930870" y="3203422"/>
                <a:ext cx="161118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98" name="Google Shape;3098;p28"/>
            <p:cNvGrpSpPr/>
            <p:nvPr/>
          </p:nvGrpSpPr>
          <p:grpSpPr>
            <a:xfrm>
              <a:off x="8379452" y="3109721"/>
              <a:ext cx="492677" cy="174498"/>
              <a:chOff x="8379452" y="3109721"/>
              <a:chExt cx="492677" cy="174498"/>
            </a:xfrm>
          </p:grpSpPr>
          <p:sp>
            <p:nvSpPr>
              <p:cNvPr id="3099" name="Google Shape;3099;p28"/>
              <p:cNvSpPr/>
              <p:nvPr/>
            </p:nvSpPr>
            <p:spPr>
              <a:xfrm>
                <a:off x="8379452" y="3188969"/>
                <a:ext cx="52705" cy="95250"/>
              </a:xfrm>
              <a:custGeom>
                <a:rect b="b" l="l" r="r" t="t"/>
                <a:pathLst>
                  <a:path extrusionOk="0" h="95250" w="52704">
                    <a:moveTo>
                      <a:pt x="13977" y="22860"/>
                    </a:moveTo>
                    <a:lnTo>
                      <a:pt x="261" y="71628"/>
                    </a:lnTo>
                    <a:lnTo>
                      <a:pt x="0" y="79176"/>
                    </a:lnTo>
                    <a:lnTo>
                      <a:pt x="1023" y="86296"/>
                    </a:lnTo>
                    <a:lnTo>
                      <a:pt x="4333" y="91987"/>
                    </a:lnTo>
                    <a:lnTo>
                      <a:pt x="10929" y="95250"/>
                    </a:lnTo>
                    <a:lnTo>
                      <a:pt x="20633" y="94749"/>
                    </a:lnTo>
                    <a:lnTo>
                      <a:pt x="47577" y="66270"/>
                    </a:lnTo>
                    <a:lnTo>
                      <a:pt x="52673" y="42029"/>
                    </a:lnTo>
                    <a:lnTo>
                      <a:pt x="52077" y="30480"/>
                    </a:lnTo>
                    <a:lnTo>
                      <a:pt x="29217" y="0"/>
                    </a:lnTo>
                    <a:lnTo>
                      <a:pt x="28455" y="2286"/>
                    </a:lnTo>
                    <a:lnTo>
                      <a:pt x="27693" y="53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00" name="Google Shape;3100;p28"/>
              <p:cNvSpPr/>
              <p:nvPr/>
            </p:nvSpPr>
            <p:spPr>
              <a:xfrm>
                <a:off x="8468868" y="3177539"/>
                <a:ext cx="64135" cy="100965"/>
              </a:xfrm>
              <a:custGeom>
                <a:rect b="b" l="l" r="r" t="t"/>
                <a:pathLst>
                  <a:path extrusionOk="0" h="100964" w="64134">
                    <a:moveTo>
                      <a:pt x="0" y="25146"/>
                    </a:moveTo>
                    <a:lnTo>
                      <a:pt x="31087" y="57471"/>
                    </a:lnTo>
                    <a:lnTo>
                      <a:pt x="35052" y="84582"/>
                    </a:lnTo>
                    <a:lnTo>
                      <a:pt x="35052" y="89916"/>
                    </a:lnTo>
                    <a:lnTo>
                      <a:pt x="35052" y="95250"/>
                    </a:lnTo>
                    <a:lnTo>
                      <a:pt x="33528" y="100584"/>
                    </a:lnTo>
                    <a:lnTo>
                      <a:pt x="29718" y="96012"/>
                    </a:lnTo>
                    <a:lnTo>
                      <a:pt x="28956" y="90678"/>
                    </a:lnTo>
                    <a:lnTo>
                      <a:pt x="28956" y="82296"/>
                    </a:lnTo>
                    <a:lnTo>
                      <a:pt x="28622" y="68830"/>
                    </a:lnTo>
                    <a:lnTo>
                      <a:pt x="35052" y="29718"/>
                    </a:lnTo>
                    <a:lnTo>
                      <a:pt x="54554" y="5715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01" name="Google Shape;3101;p28"/>
              <p:cNvSpPr/>
              <p:nvPr/>
            </p:nvSpPr>
            <p:spPr>
              <a:xfrm>
                <a:off x="8561927" y="3176777"/>
                <a:ext cx="86360" cy="89535"/>
              </a:xfrm>
              <a:custGeom>
                <a:rect b="b" l="l" r="r" t="t"/>
                <a:pathLst>
                  <a:path extrusionOk="0" h="89535" w="86359">
                    <a:moveTo>
                      <a:pt x="67722" y="43434"/>
                    </a:moveTo>
                    <a:lnTo>
                      <a:pt x="51720" y="2286"/>
                    </a:lnTo>
                    <a:lnTo>
                      <a:pt x="44100" y="0"/>
                    </a:lnTo>
                    <a:lnTo>
                      <a:pt x="37242" y="4572"/>
                    </a:lnTo>
                    <a:lnTo>
                      <a:pt x="6762" y="43434"/>
                    </a:lnTo>
                    <a:lnTo>
                      <a:pt x="0" y="62388"/>
                    </a:lnTo>
                    <a:lnTo>
                      <a:pt x="226" y="72259"/>
                    </a:lnTo>
                    <a:lnTo>
                      <a:pt x="5238" y="80772"/>
                    </a:lnTo>
                    <a:lnTo>
                      <a:pt x="13537" y="85070"/>
                    </a:lnTo>
                    <a:lnTo>
                      <a:pt x="23621" y="86010"/>
                    </a:lnTo>
                    <a:lnTo>
                      <a:pt x="33849" y="84522"/>
                    </a:lnTo>
                    <a:lnTo>
                      <a:pt x="66365" y="58709"/>
                    </a:lnTo>
                    <a:lnTo>
                      <a:pt x="76104" y="33528"/>
                    </a:lnTo>
                    <a:lnTo>
                      <a:pt x="76104" y="25908"/>
                    </a:lnTo>
                    <a:lnTo>
                      <a:pt x="76104" y="25146"/>
                    </a:lnTo>
                    <a:lnTo>
                      <a:pt x="76104" y="24384"/>
                    </a:lnTo>
                    <a:lnTo>
                      <a:pt x="76104" y="30480"/>
                    </a:lnTo>
                    <a:lnTo>
                      <a:pt x="74580" y="36576"/>
                    </a:lnTo>
                    <a:lnTo>
                      <a:pt x="74580" y="42672"/>
                    </a:lnTo>
                    <a:lnTo>
                      <a:pt x="73973" y="51720"/>
                    </a:lnTo>
                    <a:lnTo>
                      <a:pt x="73723" y="61341"/>
                    </a:lnTo>
                    <a:lnTo>
                      <a:pt x="74473" y="70961"/>
                    </a:lnTo>
                    <a:lnTo>
                      <a:pt x="76866" y="80010"/>
                    </a:lnTo>
                    <a:lnTo>
                      <a:pt x="80676" y="85344"/>
                    </a:lnTo>
                    <a:lnTo>
                      <a:pt x="82200" y="86868"/>
                    </a:lnTo>
                    <a:lnTo>
                      <a:pt x="8601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02" name="Google Shape;3102;p28"/>
              <p:cNvSpPr/>
              <p:nvPr/>
            </p:nvSpPr>
            <p:spPr>
              <a:xfrm>
                <a:off x="8684169" y="3109721"/>
                <a:ext cx="187960" cy="150495"/>
              </a:xfrm>
              <a:custGeom>
                <a:rect b="b" l="l" r="r" t="t"/>
                <a:pathLst>
                  <a:path extrusionOk="0" h="150495" w="187959">
                    <a:moveTo>
                      <a:pt x="30063" y="65532"/>
                    </a:moveTo>
                    <a:lnTo>
                      <a:pt x="5679" y="96012"/>
                    </a:lnTo>
                    <a:lnTo>
                      <a:pt x="0" y="127408"/>
                    </a:lnTo>
                    <a:lnTo>
                      <a:pt x="1869" y="137160"/>
                    </a:lnTo>
                    <a:lnTo>
                      <a:pt x="8560" y="145065"/>
                    </a:lnTo>
                    <a:lnTo>
                      <a:pt x="18252" y="148971"/>
                    </a:lnTo>
                    <a:lnTo>
                      <a:pt x="29086" y="150018"/>
                    </a:lnTo>
                    <a:lnTo>
                      <a:pt x="39207" y="149352"/>
                    </a:lnTo>
                    <a:lnTo>
                      <a:pt x="83569" y="131671"/>
                    </a:lnTo>
                    <a:lnTo>
                      <a:pt x="119407" y="102203"/>
                    </a:lnTo>
                    <a:lnTo>
                      <a:pt x="137088" y="62484"/>
                    </a:lnTo>
                    <a:lnTo>
                      <a:pt x="138267" y="21336"/>
                    </a:lnTo>
                    <a:lnTo>
                      <a:pt x="116931" y="0"/>
                    </a:lnTo>
                    <a:lnTo>
                      <a:pt x="107430" y="2119"/>
                    </a:lnTo>
                    <a:lnTo>
                      <a:pt x="88630" y="38635"/>
                    </a:lnTo>
                    <a:lnTo>
                      <a:pt x="88737" y="79248"/>
                    </a:lnTo>
                    <a:lnTo>
                      <a:pt x="110073" y="119634"/>
                    </a:lnTo>
                    <a:lnTo>
                      <a:pt x="144649" y="140874"/>
                    </a:lnTo>
                    <a:lnTo>
                      <a:pt x="180177" y="113538"/>
                    </a:lnTo>
                    <a:lnTo>
                      <a:pt x="184749" y="105918"/>
                    </a:lnTo>
                    <a:lnTo>
                      <a:pt x="184749" y="97536"/>
                    </a:lnTo>
                    <a:lnTo>
                      <a:pt x="183987" y="89916"/>
                    </a:lnTo>
                    <a:lnTo>
                      <a:pt x="183987" y="83820"/>
                    </a:lnTo>
                    <a:lnTo>
                      <a:pt x="180939" y="80010"/>
                    </a:lnTo>
                    <a:lnTo>
                      <a:pt x="174843" y="79248"/>
                    </a:lnTo>
                    <a:lnTo>
                      <a:pt x="167985" y="79248"/>
                    </a:lnTo>
                    <a:lnTo>
                      <a:pt x="164937" y="86868"/>
                    </a:lnTo>
                    <a:lnTo>
                      <a:pt x="163413" y="92964"/>
                    </a:lnTo>
                    <a:lnTo>
                      <a:pt x="162544" y="99500"/>
                    </a:lnTo>
                    <a:lnTo>
                      <a:pt x="162175" y="106394"/>
                    </a:lnTo>
                    <a:lnTo>
                      <a:pt x="162234" y="113430"/>
                    </a:lnTo>
                    <a:lnTo>
                      <a:pt x="162651" y="120396"/>
                    </a:lnTo>
                    <a:lnTo>
                      <a:pt x="162651" y="128016"/>
                    </a:lnTo>
                    <a:lnTo>
                      <a:pt x="167985" y="134874"/>
                    </a:lnTo>
                    <a:lnTo>
                      <a:pt x="175605" y="137160"/>
                    </a:lnTo>
                    <a:lnTo>
                      <a:pt x="181701" y="137922"/>
                    </a:lnTo>
                    <a:lnTo>
                      <a:pt x="183987" y="138684"/>
                    </a:lnTo>
                    <a:lnTo>
                      <a:pt x="187797" y="13792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3103" name="Google Shape;3103;p28"/>
            <p:cNvSpPr/>
            <p:nvPr/>
          </p:nvSpPr>
          <p:spPr>
            <a:xfrm>
              <a:off x="8990838" y="3124200"/>
              <a:ext cx="13335" cy="94615"/>
            </a:xfrm>
            <a:custGeom>
              <a:rect b="b" l="l" r="r" t="t"/>
              <a:pathLst>
                <a:path extrusionOk="0" h="94614" w="13334">
                  <a:moveTo>
                    <a:pt x="0" y="0"/>
                  </a:moveTo>
                  <a:lnTo>
                    <a:pt x="1631" y="10167"/>
                  </a:lnTo>
                  <a:lnTo>
                    <a:pt x="3905" y="20193"/>
                  </a:lnTo>
                  <a:lnTo>
                    <a:pt x="6322" y="30218"/>
                  </a:lnTo>
                  <a:lnTo>
                    <a:pt x="8382" y="40386"/>
                  </a:lnTo>
                  <a:lnTo>
                    <a:pt x="12954" y="83820"/>
                  </a:lnTo>
                  <a:lnTo>
                    <a:pt x="12954" y="87630"/>
                  </a:lnTo>
                  <a:lnTo>
                    <a:pt x="12954" y="90678"/>
                  </a:lnTo>
                  <a:lnTo>
                    <a:pt x="12954" y="9448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4" name="Google Shape;3104;p28"/>
            <p:cNvSpPr/>
            <p:nvPr/>
          </p:nvSpPr>
          <p:spPr>
            <a:xfrm>
              <a:off x="8996171" y="3300221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"/>
          <p:cNvGrpSpPr/>
          <p:nvPr/>
        </p:nvGrpSpPr>
        <p:grpSpPr>
          <a:xfrm>
            <a:off x="1031163" y="928960"/>
            <a:ext cx="3367861" cy="1131972"/>
            <a:chOff x="4287011" y="2124930"/>
            <a:chExt cx="1619275" cy="470981"/>
          </a:xfrm>
        </p:grpSpPr>
        <p:grpSp>
          <p:nvGrpSpPr>
            <p:cNvPr id="149" name="Google Shape;149;p2"/>
            <p:cNvGrpSpPr/>
            <p:nvPr/>
          </p:nvGrpSpPr>
          <p:grpSpPr>
            <a:xfrm>
              <a:off x="4287011" y="2286762"/>
              <a:ext cx="428879" cy="309149"/>
              <a:chOff x="4287011" y="2286762"/>
              <a:chExt cx="428879" cy="309149"/>
            </a:xfrm>
          </p:grpSpPr>
          <p:sp>
            <p:nvSpPr>
              <p:cNvPr id="150" name="Google Shape;150;p2"/>
              <p:cNvSpPr/>
              <p:nvPr/>
            </p:nvSpPr>
            <p:spPr>
              <a:xfrm>
                <a:off x="4287011" y="2334291"/>
                <a:ext cx="92075" cy="261620"/>
              </a:xfrm>
              <a:custGeom>
                <a:rect b="b" l="l" r="r" t="t"/>
                <a:pathLst>
                  <a:path extrusionOk="0" h="261619" w="92075">
                    <a:moveTo>
                      <a:pt x="0" y="80486"/>
                    </a:moveTo>
                    <a:lnTo>
                      <a:pt x="37338" y="66770"/>
                    </a:lnTo>
                    <a:lnTo>
                      <a:pt x="68198" y="35373"/>
                    </a:lnTo>
                    <a:lnTo>
                      <a:pt x="76199" y="14192"/>
                    </a:lnTo>
                    <a:lnTo>
                      <a:pt x="75437" y="7334"/>
                    </a:lnTo>
                    <a:lnTo>
                      <a:pt x="67817" y="2762"/>
                    </a:lnTo>
                    <a:lnTo>
                      <a:pt x="62162" y="916"/>
                    </a:lnTo>
                    <a:lnTo>
                      <a:pt x="55149" y="0"/>
                    </a:lnTo>
                    <a:lnTo>
                      <a:pt x="47994" y="83"/>
                    </a:lnTo>
                    <a:lnTo>
                      <a:pt x="23621" y="29432"/>
                    </a:lnTo>
                    <a:lnTo>
                      <a:pt x="19764" y="69401"/>
                    </a:lnTo>
                    <a:lnTo>
                      <a:pt x="24574" y="117824"/>
                    </a:lnTo>
                    <a:lnTo>
                      <a:pt x="32004" y="152876"/>
                    </a:lnTo>
                    <a:lnTo>
                      <a:pt x="35587" y="169330"/>
                    </a:lnTo>
                    <a:lnTo>
                      <a:pt x="39528" y="185642"/>
                    </a:lnTo>
                    <a:lnTo>
                      <a:pt x="43898" y="201953"/>
                    </a:lnTo>
                    <a:lnTo>
                      <a:pt x="48768" y="218408"/>
                    </a:lnTo>
                    <a:lnTo>
                      <a:pt x="51244" y="227540"/>
                    </a:lnTo>
                    <a:lnTo>
                      <a:pt x="74676" y="261080"/>
                    </a:lnTo>
                    <a:lnTo>
                      <a:pt x="78486" y="256508"/>
                    </a:lnTo>
                    <a:lnTo>
                      <a:pt x="90678" y="213836"/>
                    </a:lnTo>
                    <a:lnTo>
                      <a:pt x="91916" y="179260"/>
                    </a:lnTo>
                    <a:lnTo>
                      <a:pt x="90356" y="162079"/>
                    </a:lnTo>
                    <a:lnTo>
                      <a:pt x="79057" y="123443"/>
                    </a:lnTo>
                    <a:lnTo>
                      <a:pt x="55256" y="107715"/>
                    </a:lnTo>
                    <a:lnTo>
                      <a:pt x="48482" y="110870"/>
                    </a:lnTo>
                    <a:lnTo>
                      <a:pt x="42993" y="116169"/>
                    </a:lnTo>
                    <a:lnTo>
                      <a:pt x="38862" y="122396"/>
                    </a:lnTo>
                    <a:lnTo>
                      <a:pt x="36576" y="126968"/>
                    </a:lnTo>
                    <a:lnTo>
                      <a:pt x="35814" y="127730"/>
                    </a:lnTo>
                    <a:lnTo>
                      <a:pt x="36576" y="13077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430242" y="2317216"/>
                <a:ext cx="208076" cy="2408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2"/>
              <p:cNvSpPr/>
              <p:nvPr/>
            </p:nvSpPr>
            <p:spPr>
              <a:xfrm>
                <a:off x="4635245" y="2286762"/>
                <a:ext cx="80645" cy="241935"/>
              </a:xfrm>
              <a:custGeom>
                <a:rect b="b" l="l" r="r" t="t"/>
                <a:pathLst>
                  <a:path extrusionOk="0" h="241935" w="80645">
                    <a:moveTo>
                      <a:pt x="0" y="0"/>
                    </a:moveTo>
                    <a:lnTo>
                      <a:pt x="10513" y="10632"/>
                    </a:lnTo>
                    <a:lnTo>
                      <a:pt x="21240" y="21050"/>
                    </a:lnTo>
                    <a:lnTo>
                      <a:pt x="31825" y="31611"/>
                    </a:lnTo>
                    <a:lnTo>
                      <a:pt x="65722" y="77819"/>
                    </a:lnTo>
                    <a:lnTo>
                      <a:pt x="79248" y="118109"/>
                    </a:lnTo>
                    <a:lnTo>
                      <a:pt x="80474" y="137374"/>
                    </a:lnTo>
                    <a:lnTo>
                      <a:pt x="78771" y="155638"/>
                    </a:lnTo>
                    <a:lnTo>
                      <a:pt x="63579" y="205013"/>
                    </a:lnTo>
                    <a:lnTo>
                      <a:pt x="51006" y="229850"/>
                    </a:lnTo>
                    <a:lnTo>
                      <a:pt x="43434" y="2415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153" name="Google Shape;153;p2"/>
            <p:cNvGrpSpPr/>
            <p:nvPr/>
          </p:nvGrpSpPr>
          <p:grpSpPr>
            <a:xfrm>
              <a:off x="4815078" y="2378202"/>
              <a:ext cx="84200" cy="72644"/>
              <a:chOff x="4815078" y="2378202"/>
              <a:chExt cx="84200" cy="72644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4815078" y="2378202"/>
                <a:ext cx="64769" cy="7620"/>
              </a:xfrm>
              <a:custGeom>
                <a:rect b="b" l="l" r="r" t="t"/>
                <a:pathLst>
                  <a:path extrusionOk="0" h="7619" w="64770">
                    <a:moveTo>
                      <a:pt x="0" y="7620"/>
                    </a:moveTo>
                    <a:lnTo>
                      <a:pt x="39624" y="2286"/>
                    </a:lnTo>
                    <a:lnTo>
                      <a:pt x="48006" y="762"/>
                    </a:lnTo>
                    <a:lnTo>
                      <a:pt x="55626" y="0"/>
                    </a:lnTo>
                    <a:lnTo>
                      <a:pt x="64008" y="0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844034" y="2448306"/>
                <a:ext cx="55244" cy="2540"/>
              </a:xfrm>
              <a:custGeom>
                <a:rect b="b" l="l" r="r" t="t"/>
                <a:pathLst>
                  <a:path extrusionOk="0" h="2539" w="55245">
                    <a:moveTo>
                      <a:pt x="0" y="2286"/>
                    </a:moveTo>
                    <a:lnTo>
                      <a:pt x="9013" y="2166"/>
                    </a:lnTo>
                    <a:lnTo>
                      <a:pt x="17811" y="1905"/>
                    </a:lnTo>
                    <a:lnTo>
                      <a:pt x="26467" y="1643"/>
                    </a:lnTo>
                    <a:lnTo>
                      <a:pt x="35052" y="1524"/>
                    </a:lnTo>
                    <a:lnTo>
                      <a:pt x="41910" y="1524"/>
                    </a:lnTo>
                    <a:lnTo>
                      <a:pt x="48768" y="2286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156" name="Google Shape;15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18258" y="2351506"/>
              <a:ext cx="131686" cy="125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"/>
            <p:cNvSpPr/>
            <p:nvPr/>
          </p:nvSpPr>
          <p:spPr>
            <a:xfrm>
              <a:off x="5510784" y="2376677"/>
              <a:ext cx="44450" cy="5080"/>
            </a:xfrm>
            <a:custGeom>
              <a:rect b="b" l="l" r="r" t="t"/>
              <a:pathLst>
                <a:path extrusionOk="0" h="5080" w="44450">
                  <a:moveTo>
                    <a:pt x="0" y="4572"/>
                  </a:moveTo>
                  <a:lnTo>
                    <a:pt x="9584" y="3655"/>
                  </a:lnTo>
                  <a:lnTo>
                    <a:pt x="18954" y="2381"/>
                  </a:lnTo>
                  <a:lnTo>
                    <a:pt x="28182" y="1250"/>
                  </a:lnTo>
                  <a:lnTo>
                    <a:pt x="37338" y="762"/>
                  </a:lnTo>
                  <a:lnTo>
                    <a:pt x="41148" y="762"/>
                  </a:lnTo>
                  <a:lnTo>
                    <a:pt x="41910" y="762"/>
                  </a:lnTo>
                  <a:lnTo>
                    <a:pt x="44196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58" name="Google Shape;158;p2"/>
            <p:cNvGrpSpPr/>
            <p:nvPr/>
          </p:nvGrpSpPr>
          <p:grpSpPr>
            <a:xfrm>
              <a:off x="5620165" y="2248636"/>
              <a:ext cx="208862" cy="230174"/>
              <a:chOff x="5620165" y="2248636"/>
              <a:chExt cx="208862" cy="230174"/>
            </a:xfrm>
          </p:grpSpPr>
          <p:pic>
            <p:nvPicPr>
              <p:cNvPr id="159" name="Google Shape;159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620165" y="2292832"/>
                <a:ext cx="94860" cy="1562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41644" y="2248636"/>
                <a:ext cx="87383" cy="2301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" name="Google Shape;161;p2"/>
            <p:cNvSpPr/>
            <p:nvPr/>
          </p:nvSpPr>
          <p:spPr>
            <a:xfrm>
              <a:off x="5232713" y="2300477"/>
              <a:ext cx="158750" cy="274955"/>
            </a:xfrm>
            <a:custGeom>
              <a:rect b="b" l="l" r="r" t="t"/>
              <a:pathLst>
                <a:path extrusionOk="0" h="274955" w="158750">
                  <a:moveTo>
                    <a:pt x="3750" y="0"/>
                  </a:moveTo>
                  <a:lnTo>
                    <a:pt x="1452" y="17966"/>
                  </a:lnTo>
                  <a:lnTo>
                    <a:pt x="226" y="36290"/>
                  </a:lnTo>
                  <a:lnTo>
                    <a:pt x="0" y="54756"/>
                  </a:lnTo>
                  <a:lnTo>
                    <a:pt x="702" y="73152"/>
                  </a:lnTo>
                  <a:lnTo>
                    <a:pt x="6036" y="121158"/>
                  </a:lnTo>
                  <a:lnTo>
                    <a:pt x="15942" y="169164"/>
                  </a:lnTo>
                  <a:lnTo>
                    <a:pt x="34611" y="222885"/>
                  </a:lnTo>
                  <a:lnTo>
                    <a:pt x="71568" y="265176"/>
                  </a:lnTo>
                  <a:lnTo>
                    <a:pt x="105953" y="274701"/>
                  </a:lnTo>
                  <a:lnTo>
                    <a:pt x="124182" y="273319"/>
                  </a:lnTo>
                  <a:lnTo>
                    <a:pt x="140910" y="268223"/>
                  </a:lnTo>
                  <a:lnTo>
                    <a:pt x="147006" y="265175"/>
                  </a:lnTo>
                  <a:lnTo>
                    <a:pt x="152340" y="261365"/>
                  </a:lnTo>
                  <a:lnTo>
                    <a:pt x="158436" y="258317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62" name="Google Shape;162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788126" y="2124930"/>
              <a:ext cx="118160" cy="780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2"/>
          <p:cNvGrpSpPr/>
          <p:nvPr/>
        </p:nvGrpSpPr>
        <p:grpSpPr>
          <a:xfrm>
            <a:off x="6769633" y="940416"/>
            <a:ext cx="2936875" cy="1744217"/>
            <a:chOff x="6691122" y="2225802"/>
            <a:chExt cx="2936875" cy="1744217"/>
          </a:xfrm>
        </p:grpSpPr>
        <p:sp>
          <p:nvSpPr>
            <p:cNvPr id="164" name="Google Shape;164;p2"/>
            <p:cNvSpPr/>
            <p:nvPr/>
          </p:nvSpPr>
          <p:spPr>
            <a:xfrm>
              <a:off x="7892034" y="2240280"/>
              <a:ext cx="102235" cy="1729739"/>
            </a:xfrm>
            <a:custGeom>
              <a:rect b="b" l="l" r="r" t="t"/>
              <a:pathLst>
                <a:path extrusionOk="0" h="1729739" w="102234">
                  <a:moveTo>
                    <a:pt x="0" y="0"/>
                  </a:moveTo>
                  <a:lnTo>
                    <a:pt x="940" y="11310"/>
                  </a:lnTo>
                  <a:lnTo>
                    <a:pt x="2381" y="22478"/>
                  </a:lnTo>
                  <a:lnTo>
                    <a:pt x="3964" y="33647"/>
                  </a:lnTo>
                  <a:lnTo>
                    <a:pt x="5334" y="44958"/>
                  </a:lnTo>
                  <a:lnTo>
                    <a:pt x="7500" y="63698"/>
                  </a:lnTo>
                  <a:lnTo>
                    <a:pt x="9525" y="82296"/>
                  </a:lnTo>
                  <a:lnTo>
                    <a:pt x="11549" y="100893"/>
                  </a:lnTo>
                  <a:lnTo>
                    <a:pt x="13716" y="119634"/>
                  </a:lnTo>
                  <a:lnTo>
                    <a:pt x="18383" y="169926"/>
                  </a:lnTo>
                  <a:lnTo>
                    <a:pt x="21336" y="220218"/>
                  </a:lnTo>
                  <a:lnTo>
                    <a:pt x="22383" y="281559"/>
                  </a:lnTo>
                  <a:lnTo>
                    <a:pt x="22860" y="342900"/>
                  </a:lnTo>
                  <a:lnTo>
                    <a:pt x="23312" y="383928"/>
                  </a:lnTo>
                  <a:lnTo>
                    <a:pt x="23622" y="424815"/>
                  </a:lnTo>
                  <a:lnTo>
                    <a:pt x="23931" y="465701"/>
                  </a:lnTo>
                  <a:lnTo>
                    <a:pt x="24384" y="506730"/>
                  </a:lnTo>
                  <a:lnTo>
                    <a:pt x="25622" y="569976"/>
                  </a:lnTo>
                  <a:lnTo>
                    <a:pt x="27432" y="633222"/>
                  </a:lnTo>
                  <a:lnTo>
                    <a:pt x="30861" y="701421"/>
                  </a:lnTo>
                  <a:lnTo>
                    <a:pt x="32575" y="735449"/>
                  </a:lnTo>
                  <a:lnTo>
                    <a:pt x="34290" y="769620"/>
                  </a:lnTo>
                  <a:lnTo>
                    <a:pt x="36468" y="814899"/>
                  </a:lnTo>
                  <a:lnTo>
                    <a:pt x="38576" y="860393"/>
                  </a:lnTo>
                  <a:lnTo>
                    <a:pt x="40826" y="906029"/>
                  </a:lnTo>
                  <a:lnTo>
                    <a:pt x="43434" y="951738"/>
                  </a:lnTo>
                  <a:lnTo>
                    <a:pt x="47815" y="1020699"/>
                  </a:lnTo>
                  <a:lnTo>
                    <a:pt x="53340" y="1089660"/>
                  </a:lnTo>
                  <a:lnTo>
                    <a:pt x="55637" y="1123247"/>
                  </a:lnTo>
                  <a:lnTo>
                    <a:pt x="58007" y="1156620"/>
                  </a:lnTo>
                  <a:lnTo>
                    <a:pt x="60519" y="1189851"/>
                  </a:lnTo>
                  <a:lnTo>
                    <a:pt x="63246" y="1223010"/>
                  </a:lnTo>
                  <a:lnTo>
                    <a:pt x="65412" y="1256145"/>
                  </a:lnTo>
                  <a:lnTo>
                    <a:pt x="67437" y="1289208"/>
                  </a:lnTo>
                  <a:lnTo>
                    <a:pt x="69461" y="1322129"/>
                  </a:lnTo>
                  <a:lnTo>
                    <a:pt x="71628" y="1354836"/>
                  </a:lnTo>
                  <a:lnTo>
                    <a:pt x="73794" y="1386840"/>
                  </a:lnTo>
                  <a:lnTo>
                    <a:pt x="75819" y="1418844"/>
                  </a:lnTo>
                  <a:lnTo>
                    <a:pt x="80010" y="1482852"/>
                  </a:lnTo>
                  <a:lnTo>
                    <a:pt x="84582" y="1538763"/>
                  </a:lnTo>
                  <a:lnTo>
                    <a:pt x="89154" y="1594104"/>
                  </a:lnTo>
                  <a:lnTo>
                    <a:pt x="93059" y="1632108"/>
                  </a:lnTo>
                  <a:lnTo>
                    <a:pt x="99095" y="1680388"/>
                  </a:lnTo>
                  <a:lnTo>
                    <a:pt x="100298" y="1691163"/>
                  </a:lnTo>
                  <a:lnTo>
                    <a:pt x="101072" y="1701796"/>
                  </a:lnTo>
                  <a:lnTo>
                    <a:pt x="101346" y="1712214"/>
                  </a:lnTo>
                  <a:lnTo>
                    <a:pt x="102108" y="1718310"/>
                  </a:lnTo>
                  <a:lnTo>
                    <a:pt x="101346" y="1724406"/>
                  </a:lnTo>
                  <a:lnTo>
                    <a:pt x="101346" y="1729739"/>
                  </a:lnTo>
                  <a:lnTo>
                    <a:pt x="99822" y="1722120"/>
                  </a:lnTo>
                  <a:lnTo>
                    <a:pt x="97536" y="1715262"/>
                  </a:lnTo>
                  <a:lnTo>
                    <a:pt x="95250" y="170764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691122" y="3323082"/>
              <a:ext cx="2753360" cy="107314"/>
            </a:xfrm>
            <a:custGeom>
              <a:rect b="b" l="l" r="r" t="t"/>
              <a:pathLst>
                <a:path extrusionOk="0" h="107314" w="2753359">
                  <a:moveTo>
                    <a:pt x="0" y="102108"/>
                  </a:moveTo>
                  <a:lnTo>
                    <a:pt x="52185" y="106394"/>
                  </a:lnTo>
                  <a:lnTo>
                    <a:pt x="121767" y="106862"/>
                  </a:lnTo>
                  <a:lnTo>
                    <a:pt x="173431" y="106497"/>
                  </a:lnTo>
                  <a:lnTo>
                    <a:pt x="225094" y="105582"/>
                  </a:lnTo>
                  <a:lnTo>
                    <a:pt x="276758" y="104119"/>
                  </a:lnTo>
                  <a:lnTo>
                    <a:pt x="328422" y="102108"/>
                  </a:lnTo>
                  <a:lnTo>
                    <a:pt x="382012" y="98893"/>
                  </a:lnTo>
                  <a:lnTo>
                    <a:pt x="435387" y="95250"/>
                  </a:lnTo>
                  <a:lnTo>
                    <a:pt x="488620" y="91606"/>
                  </a:lnTo>
                  <a:lnTo>
                    <a:pt x="541782" y="88392"/>
                  </a:lnTo>
                  <a:lnTo>
                    <a:pt x="588073" y="86391"/>
                  </a:lnTo>
                  <a:lnTo>
                    <a:pt x="634365" y="84963"/>
                  </a:lnTo>
                  <a:lnTo>
                    <a:pt x="680656" y="84105"/>
                  </a:lnTo>
                  <a:lnTo>
                    <a:pt x="726948" y="83820"/>
                  </a:lnTo>
                  <a:lnTo>
                    <a:pt x="773691" y="83927"/>
                  </a:lnTo>
                  <a:lnTo>
                    <a:pt x="820293" y="84105"/>
                  </a:lnTo>
                  <a:lnTo>
                    <a:pt x="866894" y="84141"/>
                  </a:lnTo>
                  <a:lnTo>
                    <a:pt x="913638" y="83820"/>
                  </a:lnTo>
                  <a:lnTo>
                    <a:pt x="960501" y="83427"/>
                  </a:lnTo>
                  <a:lnTo>
                    <a:pt x="1007363" y="82391"/>
                  </a:lnTo>
                  <a:lnTo>
                    <a:pt x="1054227" y="80926"/>
                  </a:lnTo>
                  <a:lnTo>
                    <a:pt x="1101090" y="79248"/>
                  </a:lnTo>
                  <a:lnTo>
                    <a:pt x="1148393" y="76973"/>
                  </a:lnTo>
                  <a:lnTo>
                    <a:pt x="1195482" y="74771"/>
                  </a:lnTo>
                  <a:lnTo>
                    <a:pt x="1242429" y="72711"/>
                  </a:lnTo>
                  <a:lnTo>
                    <a:pt x="1289304" y="70866"/>
                  </a:lnTo>
                  <a:lnTo>
                    <a:pt x="1334452" y="69151"/>
                  </a:lnTo>
                  <a:lnTo>
                    <a:pt x="1379601" y="67437"/>
                  </a:lnTo>
                  <a:lnTo>
                    <a:pt x="1424749" y="65722"/>
                  </a:lnTo>
                  <a:lnTo>
                    <a:pt x="1469898" y="64007"/>
                  </a:lnTo>
                  <a:lnTo>
                    <a:pt x="1512641" y="62734"/>
                  </a:lnTo>
                  <a:lnTo>
                    <a:pt x="1555242" y="61245"/>
                  </a:lnTo>
                  <a:lnTo>
                    <a:pt x="1597842" y="59614"/>
                  </a:lnTo>
                  <a:lnTo>
                    <a:pt x="1640586" y="57911"/>
                  </a:lnTo>
                  <a:lnTo>
                    <a:pt x="1690878" y="55173"/>
                  </a:lnTo>
                  <a:lnTo>
                    <a:pt x="1741170" y="52577"/>
                  </a:lnTo>
                  <a:lnTo>
                    <a:pt x="1791462" y="49982"/>
                  </a:lnTo>
                  <a:lnTo>
                    <a:pt x="1841754" y="47243"/>
                  </a:lnTo>
                  <a:lnTo>
                    <a:pt x="1898332" y="44398"/>
                  </a:lnTo>
                  <a:lnTo>
                    <a:pt x="1954911" y="41624"/>
                  </a:lnTo>
                  <a:lnTo>
                    <a:pt x="2011489" y="38992"/>
                  </a:lnTo>
                  <a:lnTo>
                    <a:pt x="2068068" y="36575"/>
                  </a:lnTo>
                  <a:lnTo>
                    <a:pt x="2134362" y="34289"/>
                  </a:lnTo>
                  <a:lnTo>
                    <a:pt x="2167509" y="33146"/>
                  </a:lnTo>
                  <a:lnTo>
                    <a:pt x="2200656" y="32003"/>
                  </a:lnTo>
                  <a:lnTo>
                    <a:pt x="2231636" y="30872"/>
                  </a:lnTo>
                  <a:lnTo>
                    <a:pt x="2262759" y="29813"/>
                  </a:lnTo>
                  <a:lnTo>
                    <a:pt x="2293881" y="28896"/>
                  </a:lnTo>
                  <a:lnTo>
                    <a:pt x="2324862" y="28193"/>
                  </a:lnTo>
                  <a:lnTo>
                    <a:pt x="2354699" y="27050"/>
                  </a:lnTo>
                  <a:lnTo>
                    <a:pt x="2384679" y="25907"/>
                  </a:lnTo>
                  <a:lnTo>
                    <a:pt x="2414658" y="24764"/>
                  </a:lnTo>
                  <a:lnTo>
                    <a:pt x="2444496" y="23621"/>
                  </a:lnTo>
                  <a:lnTo>
                    <a:pt x="2471797" y="22371"/>
                  </a:lnTo>
                  <a:lnTo>
                    <a:pt x="2498883" y="21050"/>
                  </a:lnTo>
                  <a:lnTo>
                    <a:pt x="2525827" y="19871"/>
                  </a:lnTo>
                  <a:lnTo>
                    <a:pt x="2576012" y="18335"/>
                  </a:lnTo>
                  <a:lnTo>
                    <a:pt x="2622351" y="16049"/>
                  </a:lnTo>
                  <a:lnTo>
                    <a:pt x="2645664" y="14477"/>
                  </a:lnTo>
                  <a:lnTo>
                    <a:pt x="2669083" y="13204"/>
                  </a:lnTo>
                  <a:lnTo>
                    <a:pt x="2692431" y="11715"/>
                  </a:lnTo>
                  <a:lnTo>
                    <a:pt x="2715637" y="10084"/>
                  </a:lnTo>
                  <a:lnTo>
                    <a:pt x="2738628" y="8381"/>
                  </a:lnTo>
                  <a:lnTo>
                    <a:pt x="2743962" y="8381"/>
                  </a:lnTo>
                  <a:lnTo>
                    <a:pt x="2748534" y="8381"/>
                  </a:lnTo>
                  <a:lnTo>
                    <a:pt x="2753106" y="6857"/>
                  </a:lnTo>
                  <a:lnTo>
                    <a:pt x="2745997" y="5834"/>
                  </a:lnTo>
                  <a:lnTo>
                    <a:pt x="2738532" y="4952"/>
                  </a:lnTo>
                  <a:lnTo>
                    <a:pt x="2730924" y="4071"/>
                  </a:lnTo>
                  <a:lnTo>
                    <a:pt x="2723388" y="3047"/>
                  </a:lnTo>
                  <a:lnTo>
                    <a:pt x="2717292" y="2285"/>
                  </a:lnTo>
                  <a:lnTo>
                    <a:pt x="2711958" y="761"/>
                  </a:lnTo>
                  <a:lnTo>
                    <a:pt x="270586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651081" y="3345180"/>
              <a:ext cx="40005" cy="44450"/>
            </a:xfrm>
            <a:custGeom>
              <a:rect b="b" l="l" r="r" t="t"/>
              <a:pathLst>
                <a:path extrusionOk="0" h="44450" w="40004">
                  <a:moveTo>
                    <a:pt x="6000" y="9905"/>
                  </a:moveTo>
                  <a:lnTo>
                    <a:pt x="2952" y="16656"/>
                  </a:lnTo>
                  <a:lnTo>
                    <a:pt x="476" y="23336"/>
                  </a:lnTo>
                  <a:lnTo>
                    <a:pt x="0" y="30158"/>
                  </a:lnTo>
                  <a:lnTo>
                    <a:pt x="2952" y="37337"/>
                  </a:lnTo>
                  <a:lnTo>
                    <a:pt x="6000" y="42671"/>
                  </a:lnTo>
                  <a:lnTo>
                    <a:pt x="12096" y="44195"/>
                  </a:lnTo>
                  <a:lnTo>
                    <a:pt x="18192" y="43433"/>
                  </a:lnTo>
                  <a:lnTo>
                    <a:pt x="32670" y="12191"/>
                  </a:lnTo>
                  <a:lnTo>
                    <a:pt x="28098" y="6857"/>
                  </a:lnTo>
                  <a:lnTo>
                    <a:pt x="24288" y="1523"/>
                  </a:lnTo>
                  <a:lnTo>
                    <a:pt x="19716" y="761"/>
                  </a:lnTo>
                  <a:lnTo>
                    <a:pt x="13620" y="0"/>
                  </a:lnTo>
                  <a:lnTo>
                    <a:pt x="7524" y="0"/>
                  </a:lnTo>
                  <a:lnTo>
                    <a:pt x="6000" y="4571"/>
                  </a:lnTo>
                  <a:lnTo>
                    <a:pt x="5238" y="9905"/>
                  </a:lnTo>
                  <a:lnTo>
                    <a:pt x="4476" y="13715"/>
                  </a:lnTo>
                  <a:lnTo>
                    <a:pt x="3714" y="23621"/>
                  </a:lnTo>
                  <a:lnTo>
                    <a:pt x="6000" y="27431"/>
                  </a:lnTo>
                  <a:lnTo>
                    <a:pt x="9048" y="31241"/>
                  </a:lnTo>
                  <a:lnTo>
                    <a:pt x="12858" y="31241"/>
                  </a:lnTo>
                  <a:lnTo>
                    <a:pt x="25050" y="21335"/>
                  </a:lnTo>
                  <a:lnTo>
                    <a:pt x="23526" y="15239"/>
                  </a:lnTo>
                  <a:lnTo>
                    <a:pt x="22764" y="12953"/>
                  </a:lnTo>
                  <a:lnTo>
                    <a:pt x="21240" y="8381"/>
                  </a:lnTo>
                  <a:lnTo>
                    <a:pt x="17430" y="9143"/>
                  </a:lnTo>
                  <a:lnTo>
                    <a:pt x="13620" y="8381"/>
                  </a:lnTo>
                  <a:lnTo>
                    <a:pt x="12858" y="11429"/>
                  </a:lnTo>
                  <a:lnTo>
                    <a:pt x="11334" y="16001"/>
                  </a:lnTo>
                  <a:lnTo>
                    <a:pt x="14382" y="19049"/>
                  </a:lnTo>
                  <a:lnTo>
                    <a:pt x="18192" y="22097"/>
                  </a:lnTo>
                  <a:lnTo>
                    <a:pt x="26574" y="22859"/>
                  </a:lnTo>
                  <a:lnTo>
                    <a:pt x="31146" y="22097"/>
                  </a:lnTo>
                  <a:lnTo>
                    <a:pt x="35718" y="21335"/>
                  </a:lnTo>
                  <a:lnTo>
                    <a:pt x="39528" y="19049"/>
                  </a:lnTo>
                  <a:lnTo>
                    <a:pt x="39528" y="14477"/>
                  </a:lnTo>
                  <a:lnTo>
                    <a:pt x="38766" y="9905"/>
                  </a:lnTo>
                  <a:lnTo>
                    <a:pt x="35718" y="9143"/>
                  </a:lnTo>
                  <a:lnTo>
                    <a:pt x="31908" y="9143"/>
                  </a:lnTo>
                  <a:lnTo>
                    <a:pt x="27336" y="8381"/>
                  </a:lnTo>
                  <a:lnTo>
                    <a:pt x="23526" y="9143"/>
                  </a:lnTo>
                  <a:lnTo>
                    <a:pt x="19716" y="9905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67" name="Google Shape;16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95918" y="3481552"/>
              <a:ext cx="96824" cy="141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"/>
            <p:cNvSpPr/>
            <p:nvPr/>
          </p:nvSpPr>
          <p:spPr>
            <a:xfrm>
              <a:off x="7578852" y="2225802"/>
              <a:ext cx="2049145" cy="1136015"/>
            </a:xfrm>
            <a:custGeom>
              <a:rect b="b" l="l" r="r" t="t"/>
              <a:pathLst>
                <a:path extrusionOk="0" h="1136014" w="2049145">
                  <a:moveTo>
                    <a:pt x="0" y="233172"/>
                  </a:moveTo>
                  <a:lnTo>
                    <a:pt x="13073" y="276355"/>
                  </a:lnTo>
                  <a:lnTo>
                    <a:pt x="33623" y="316611"/>
                  </a:lnTo>
                  <a:lnTo>
                    <a:pt x="56149" y="356937"/>
                  </a:lnTo>
                  <a:lnTo>
                    <a:pt x="82296" y="397764"/>
                  </a:lnTo>
                  <a:lnTo>
                    <a:pt x="110692" y="436554"/>
                  </a:lnTo>
                  <a:lnTo>
                    <a:pt x="120396" y="449580"/>
                  </a:lnTo>
                  <a:lnTo>
                    <a:pt x="130563" y="462855"/>
                  </a:lnTo>
                  <a:lnTo>
                    <a:pt x="140589" y="476345"/>
                  </a:lnTo>
                  <a:lnTo>
                    <a:pt x="150614" y="489977"/>
                  </a:lnTo>
                  <a:lnTo>
                    <a:pt x="160782" y="503682"/>
                  </a:lnTo>
                  <a:lnTo>
                    <a:pt x="170961" y="517374"/>
                  </a:lnTo>
                  <a:lnTo>
                    <a:pt x="181070" y="530923"/>
                  </a:lnTo>
                  <a:lnTo>
                    <a:pt x="191321" y="544187"/>
                  </a:lnTo>
                  <a:lnTo>
                    <a:pt x="201930" y="557022"/>
                  </a:lnTo>
                  <a:lnTo>
                    <a:pt x="212086" y="569595"/>
                  </a:lnTo>
                  <a:lnTo>
                    <a:pt x="222027" y="582168"/>
                  </a:lnTo>
                  <a:lnTo>
                    <a:pt x="231826" y="594741"/>
                  </a:lnTo>
                  <a:lnTo>
                    <a:pt x="241554" y="607314"/>
                  </a:lnTo>
                  <a:lnTo>
                    <a:pt x="250150" y="618029"/>
                  </a:lnTo>
                  <a:lnTo>
                    <a:pt x="277368" y="648462"/>
                  </a:lnTo>
                  <a:lnTo>
                    <a:pt x="313182" y="683514"/>
                  </a:lnTo>
                  <a:lnTo>
                    <a:pt x="320730" y="690955"/>
                  </a:lnTo>
                  <a:lnTo>
                    <a:pt x="350400" y="721411"/>
                  </a:lnTo>
                  <a:lnTo>
                    <a:pt x="356997" y="728757"/>
                  </a:lnTo>
                  <a:lnTo>
                    <a:pt x="363593" y="735961"/>
                  </a:lnTo>
                  <a:lnTo>
                    <a:pt x="392299" y="763952"/>
                  </a:lnTo>
                  <a:lnTo>
                    <a:pt x="400050" y="770382"/>
                  </a:lnTo>
                  <a:lnTo>
                    <a:pt x="407610" y="777109"/>
                  </a:lnTo>
                  <a:lnTo>
                    <a:pt x="438709" y="801897"/>
                  </a:lnTo>
                  <a:lnTo>
                    <a:pt x="446055" y="807434"/>
                  </a:lnTo>
                  <a:lnTo>
                    <a:pt x="453259" y="813113"/>
                  </a:lnTo>
                  <a:lnTo>
                    <a:pt x="460248" y="819150"/>
                  </a:lnTo>
                  <a:lnTo>
                    <a:pt x="466986" y="824519"/>
                  </a:lnTo>
                  <a:lnTo>
                    <a:pt x="473583" y="830103"/>
                  </a:lnTo>
                  <a:lnTo>
                    <a:pt x="480179" y="835544"/>
                  </a:lnTo>
                  <a:lnTo>
                    <a:pt x="486918" y="840486"/>
                  </a:lnTo>
                  <a:lnTo>
                    <a:pt x="494347" y="846189"/>
                  </a:lnTo>
                  <a:lnTo>
                    <a:pt x="501777" y="851820"/>
                  </a:lnTo>
                  <a:lnTo>
                    <a:pt x="509206" y="857309"/>
                  </a:lnTo>
                  <a:lnTo>
                    <a:pt x="516636" y="862584"/>
                  </a:lnTo>
                  <a:lnTo>
                    <a:pt x="528649" y="871728"/>
                  </a:lnTo>
                  <a:lnTo>
                    <a:pt x="540734" y="880872"/>
                  </a:lnTo>
                  <a:lnTo>
                    <a:pt x="552961" y="890016"/>
                  </a:lnTo>
                  <a:lnTo>
                    <a:pt x="565404" y="899160"/>
                  </a:lnTo>
                  <a:lnTo>
                    <a:pt x="575119" y="905589"/>
                  </a:lnTo>
                  <a:lnTo>
                    <a:pt x="584835" y="912304"/>
                  </a:lnTo>
                  <a:lnTo>
                    <a:pt x="594550" y="919305"/>
                  </a:lnTo>
                  <a:lnTo>
                    <a:pt x="604266" y="926592"/>
                  </a:lnTo>
                  <a:lnTo>
                    <a:pt x="612862" y="933104"/>
                  </a:lnTo>
                  <a:lnTo>
                    <a:pt x="621601" y="939831"/>
                  </a:lnTo>
                  <a:lnTo>
                    <a:pt x="630626" y="946415"/>
                  </a:lnTo>
                  <a:lnTo>
                    <a:pt x="670560" y="970026"/>
                  </a:lnTo>
                  <a:lnTo>
                    <a:pt x="677989" y="974038"/>
                  </a:lnTo>
                  <a:lnTo>
                    <a:pt x="714660" y="995934"/>
                  </a:lnTo>
                  <a:lnTo>
                    <a:pt x="728472" y="1005078"/>
                  </a:lnTo>
                  <a:lnTo>
                    <a:pt x="735341" y="1009650"/>
                  </a:lnTo>
                  <a:lnTo>
                    <a:pt x="742283" y="1014222"/>
                  </a:lnTo>
                  <a:lnTo>
                    <a:pt x="749367" y="1018794"/>
                  </a:lnTo>
                  <a:lnTo>
                    <a:pt x="756666" y="1023366"/>
                  </a:lnTo>
                  <a:lnTo>
                    <a:pt x="763083" y="1027807"/>
                  </a:lnTo>
                  <a:lnTo>
                    <a:pt x="800576" y="1049940"/>
                  </a:lnTo>
                  <a:lnTo>
                    <a:pt x="824662" y="1062037"/>
                  </a:lnTo>
                  <a:lnTo>
                    <a:pt x="830865" y="1064895"/>
                  </a:lnTo>
                  <a:lnTo>
                    <a:pt x="836926" y="1067752"/>
                  </a:lnTo>
                  <a:lnTo>
                    <a:pt x="842772" y="1070610"/>
                  </a:lnTo>
                  <a:lnTo>
                    <a:pt x="848868" y="1073658"/>
                  </a:lnTo>
                  <a:lnTo>
                    <a:pt x="854202" y="1075944"/>
                  </a:lnTo>
                  <a:lnTo>
                    <a:pt x="859536" y="1078992"/>
                  </a:lnTo>
                  <a:lnTo>
                    <a:pt x="864870" y="1082040"/>
                  </a:lnTo>
                  <a:lnTo>
                    <a:pt x="870204" y="1085088"/>
                  </a:lnTo>
                  <a:lnTo>
                    <a:pt x="876300" y="1087374"/>
                  </a:lnTo>
                  <a:lnTo>
                    <a:pt x="882396" y="1089660"/>
                  </a:lnTo>
                  <a:lnTo>
                    <a:pt x="888492" y="1091946"/>
                  </a:lnTo>
                  <a:lnTo>
                    <a:pt x="894588" y="1094232"/>
                  </a:lnTo>
                  <a:lnTo>
                    <a:pt x="899922" y="1096518"/>
                  </a:lnTo>
                  <a:lnTo>
                    <a:pt x="906018" y="1098042"/>
                  </a:lnTo>
                  <a:lnTo>
                    <a:pt x="911352" y="1100328"/>
                  </a:lnTo>
                  <a:lnTo>
                    <a:pt x="915924" y="1102614"/>
                  </a:lnTo>
                  <a:lnTo>
                    <a:pt x="921258" y="1104138"/>
                  </a:lnTo>
                  <a:lnTo>
                    <a:pt x="926592" y="1105662"/>
                  </a:lnTo>
                  <a:lnTo>
                    <a:pt x="931164" y="1107186"/>
                  </a:lnTo>
                  <a:lnTo>
                    <a:pt x="935736" y="1107948"/>
                  </a:lnTo>
                  <a:lnTo>
                    <a:pt x="940308" y="1109472"/>
                  </a:lnTo>
                  <a:lnTo>
                    <a:pt x="944118" y="1110996"/>
                  </a:lnTo>
                  <a:lnTo>
                    <a:pt x="948690" y="1112520"/>
                  </a:lnTo>
                  <a:lnTo>
                    <a:pt x="981456" y="1123188"/>
                  </a:lnTo>
                  <a:lnTo>
                    <a:pt x="988314" y="1124712"/>
                  </a:lnTo>
                  <a:lnTo>
                    <a:pt x="996696" y="1125474"/>
                  </a:lnTo>
                  <a:lnTo>
                    <a:pt x="1005078" y="1126236"/>
                  </a:lnTo>
                  <a:lnTo>
                    <a:pt x="1012698" y="1128522"/>
                  </a:lnTo>
                  <a:lnTo>
                    <a:pt x="1021080" y="1130046"/>
                  </a:lnTo>
                  <a:lnTo>
                    <a:pt x="1028700" y="1131570"/>
                  </a:lnTo>
                  <a:lnTo>
                    <a:pt x="1037082" y="1133094"/>
                  </a:lnTo>
                  <a:lnTo>
                    <a:pt x="1045464" y="1134618"/>
                  </a:lnTo>
                  <a:lnTo>
                    <a:pt x="1053846" y="1135380"/>
                  </a:lnTo>
                  <a:lnTo>
                    <a:pt x="1062228" y="1135380"/>
                  </a:lnTo>
                  <a:lnTo>
                    <a:pt x="1070669" y="1135487"/>
                  </a:lnTo>
                  <a:lnTo>
                    <a:pt x="1078896" y="1135665"/>
                  </a:lnTo>
                  <a:lnTo>
                    <a:pt x="1086981" y="1135701"/>
                  </a:lnTo>
                  <a:lnTo>
                    <a:pt x="1094994" y="1135380"/>
                  </a:lnTo>
                  <a:lnTo>
                    <a:pt x="1103376" y="1134618"/>
                  </a:lnTo>
                  <a:lnTo>
                    <a:pt x="1110996" y="1133856"/>
                  </a:lnTo>
                  <a:lnTo>
                    <a:pt x="1118616" y="1133856"/>
                  </a:lnTo>
                  <a:lnTo>
                    <a:pt x="1128319" y="1133629"/>
                  </a:lnTo>
                  <a:lnTo>
                    <a:pt x="1137951" y="1133760"/>
                  </a:lnTo>
                  <a:lnTo>
                    <a:pt x="1147441" y="1133748"/>
                  </a:lnTo>
                  <a:lnTo>
                    <a:pt x="1156716" y="1133094"/>
                  </a:lnTo>
                  <a:lnTo>
                    <a:pt x="1164133" y="1131700"/>
                  </a:lnTo>
                  <a:lnTo>
                    <a:pt x="1171479" y="1129950"/>
                  </a:lnTo>
                  <a:lnTo>
                    <a:pt x="1178683" y="1128057"/>
                  </a:lnTo>
                  <a:lnTo>
                    <a:pt x="1185672" y="1126236"/>
                  </a:lnTo>
                  <a:lnTo>
                    <a:pt x="1194232" y="1123938"/>
                  </a:lnTo>
                  <a:lnTo>
                    <a:pt x="1202721" y="1121568"/>
                  </a:lnTo>
                  <a:lnTo>
                    <a:pt x="1211068" y="1119056"/>
                  </a:lnTo>
                  <a:lnTo>
                    <a:pt x="1219200" y="1116330"/>
                  </a:lnTo>
                  <a:lnTo>
                    <a:pt x="1228332" y="1113901"/>
                  </a:lnTo>
                  <a:lnTo>
                    <a:pt x="1264277" y="1101209"/>
                  </a:lnTo>
                  <a:lnTo>
                    <a:pt x="1292352" y="1088136"/>
                  </a:lnTo>
                  <a:lnTo>
                    <a:pt x="1302639" y="1083099"/>
                  </a:lnTo>
                  <a:lnTo>
                    <a:pt x="1346965" y="1060311"/>
                  </a:lnTo>
                  <a:lnTo>
                    <a:pt x="1386078" y="1035557"/>
                  </a:lnTo>
                  <a:lnTo>
                    <a:pt x="1397496" y="1028128"/>
                  </a:lnTo>
                  <a:lnTo>
                    <a:pt x="1431036" y="1005839"/>
                  </a:lnTo>
                  <a:lnTo>
                    <a:pt x="1466183" y="978515"/>
                  </a:lnTo>
                  <a:lnTo>
                    <a:pt x="1503235" y="942022"/>
                  </a:lnTo>
                  <a:lnTo>
                    <a:pt x="1542157" y="899398"/>
                  </a:lnTo>
                  <a:lnTo>
                    <a:pt x="1568755" y="868537"/>
                  </a:lnTo>
                  <a:lnTo>
                    <a:pt x="1581912" y="852677"/>
                  </a:lnTo>
                  <a:lnTo>
                    <a:pt x="1595747" y="836223"/>
                  </a:lnTo>
                  <a:lnTo>
                    <a:pt x="1609725" y="819912"/>
                  </a:lnTo>
                  <a:lnTo>
                    <a:pt x="1623702" y="803600"/>
                  </a:lnTo>
                  <a:lnTo>
                    <a:pt x="1637538" y="787145"/>
                  </a:lnTo>
                  <a:lnTo>
                    <a:pt x="1652397" y="768977"/>
                  </a:lnTo>
                  <a:lnTo>
                    <a:pt x="1667256" y="750951"/>
                  </a:lnTo>
                  <a:lnTo>
                    <a:pt x="1682115" y="732924"/>
                  </a:lnTo>
                  <a:lnTo>
                    <a:pt x="1696974" y="714755"/>
                  </a:lnTo>
                  <a:lnTo>
                    <a:pt x="1715369" y="692896"/>
                  </a:lnTo>
                  <a:lnTo>
                    <a:pt x="1752159" y="648319"/>
                  </a:lnTo>
                  <a:lnTo>
                    <a:pt x="1784008" y="607159"/>
                  </a:lnTo>
                  <a:lnTo>
                    <a:pt x="1809773" y="569130"/>
                  </a:lnTo>
                  <a:lnTo>
                    <a:pt x="1837551" y="523422"/>
                  </a:lnTo>
                  <a:lnTo>
                    <a:pt x="1867054" y="470320"/>
                  </a:lnTo>
                  <a:lnTo>
                    <a:pt x="1891784" y="423469"/>
                  </a:lnTo>
                  <a:lnTo>
                    <a:pt x="1902333" y="403383"/>
                  </a:lnTo>
                  <a:lnTo>
                    <a:pt x="1912881" y="383155"/>
                  </a:lnTo>
                  <a:lnTo>
                    <a:pt x="1923288" y="362711"/>
                  </a:lnTo>
                  <a:lnTo>
                    <a:pt x="1934801" y="340280"/>
                  </a:lnTo>
                  <a:lnTo>
                    <a:pt x="1957256" y="294560"/>
                  </a:lnTo>
                  <a:lnTo>
                    <a:pt x="1974211" y="254817"/>
                  </a:lnTo>
                  <a:lnTo>
                    <a:pt x="1993392" y="205739"/>
                  </a:lnTo>
                  <a:lnTo>
                    <a:pt x="1999118" y="189749"/>
                  </a:lnTo>
                  <a:lnTo>
                    <a:pt x="2004917" y="173831"/>
                  </a:lnTo>
                  <a:lnTo>
                    <a:pt x="2010858" y="158055"/>
                  </a:lnTo>
                  <a:lnTo>
                    <a:pt x="2017014" y="142493"/>
                  </a:lnTo>
                  <a:lnTo>
                    <a:pt x="2021824" y="129016"/>
                  </a:lnTo>
                  <a:lnTo>
                    <a:pt x="2026920" y="115823"/>
                  </a:lnTo>
                  <a:lnTo>
                    <a:pt x="2032015" y="102631"/>
                  </a:lnTo>
                  <a:lnTo>
                    <a:pt x="2036826" y="89153"/>
                  </a:lnTo>
                  <a:lnTo>
                    <a:pt x="2039540" y="79105"/>
                  </a:lnTo>
                  <a:lnTo>
                    <a:pt x="2041969" y="69341"/>
                  </a:lnTo>
                  <a:lnTo>
                    <a:pt x="2044112" y="59578"/>
                  </a:lnTo>
                  <a:lnTo>
                    <a:pt x="2045970" y="49529"/>
                  </a:lnTo>
                  <a:lnTo>
                    <a:pt x="2047565" y="41147"/>
                  </a:lnTo>
                  <a:lnTo>
                    <a:pt x="2049018" y="31051"/>
                  </a:lnTo>
                  <a:lnTo>
                    <a:pt x="2048756" y="21240"/>
                  </a:lnTo>
                  <a:lnTo>
                    <a:pt x="2045208" y="13715"/>
                  </a:lnTo>
                  <a:lnTo>
                    <a:pt x="2035575" y="7929"/>
                  </a:lnTo>
                  <a:lnTo>
                    <a:pt x="2027586" y="4000"/>
                  </a:lnTo>
                  <a:lnTo>
                    <a:pt x="2020026" y="1500"/>
                  </a:lnTo>
                  <a:lnTo>
                    <a:pt x="201168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864014" y="2576412"/>
            <a:ext cx="4325180" cy="1388966"/>
            <a:chOff x="3066002" y="3153130"/>
            <a:chExt cx="3388645" cy="992841"/>
          </a:xfrm>
        </p:grpSpPr>
        <p:sp>
          <p:nvSpPr>
            <p:cNvPr id="170" name="Google Shape;170;p2"/>
            <p:cNvSpPr/>
            <p:nvPr/>
          </p:nvSpPr>
          <p:spPr>
            <a:xfrm>
              <a:off x="3066002" y="3499865"/>
              <a:ext cx="36195" cy="33655"/>
            </a:xfrm>
            <a:custGeom>
              <a:rect b="b" l="l" r="r" t="t"/>
              <a:pathLst>
                <a:path extrusionOk="0" h="33654" w="36194">
                  <a:moveTo>
                    <a:pt x="2571" y="26670"/>
                  </a:moveTo>
                  <a:lnTo>
                    <a:pt x="821" y="19585"/>
                  </a:lnTo>
                  <a:lnTo>
                    <a:pt x="0" y="14001"/>
                  </a:lnTo>
                  <a:lnTo>
                    <a:pt x="1607" y="9417"/>
                  </a:lnTo>
                  <a:lnTo>
                    <a:pt x="7143" y="5334"/>
                  </a:lnTo>
                  <a:lnTo>
                    <a:pt x="11715" y="2286"/>
                  </a:lnTo>
                  <a:lnTo>
                    <a:pt x="18573" y="0"/>
                  </a:lnTo>
                  <a:lnTo>
                    <a:pt x="24669" y="1524"/>
                  </a:lnTo>
                  <a:lnTo>
                    <a:pt x="30765" y="3048"/>
                  </a:lnTo>
                  <a:lnTo>
                    <a:pt x="31527" y="10668"/>
                  </a:lnTo>
                  <a:lnTo>
                    <a:pt x="30765" y="16002"/>
                  </a:lnTo>
                  <a:lnTo>
                    <a:pt x="30003" y="25146"/>
                  </a:lnTo>
                  <a:lnTo>
                    <a:pt x="21621" y="31242"/>
                  </a:lnTo>
                  <a:lnTo>
                    <a:pt x="13239" y="32766"/>
                  </a:lnTo>
                  <a:lnTo>
                    <a:pt x="6381" y="33528"/>
                  </a:lnTo>
                  <a:lnTo>
                    <a:pt x="4095" y="31242"/>
                  </a:lnTo>
                  <a:lnTo>
                    <a:pt x="4095" y="24384"/>
                  </a:lnTo>
                  <a:lnTo>
                    <a:pt x="3333" y="16764"/>
                  </a:lnTo>
                  <a:lnTo>
                    <a:pt x="4095" y="9906"/>
                  </a:lnTo>
                  <a:lnTo>
                    <a:pt x="11715" y="6096"/>
                  </a:lnTo>
                  <a:lnTo>
                    <a:pt x="14763" y="4572"/>
                  </a:lnTo>
                  <a:lnTo>
                    <a:pt x="26193" y="3810"/>
                  </a:lnTo>
                  <a:lnTo>
                    <a:pt x="30003" y="6096"/>
                  </a:lnTo>
                  <a:lnTo>
                    <a:pt x="34575" y="9144"/>
                  </a:lnTo>
                  <a:lnTo>
                    <a:pt x="36099" y="17526"/>
                  </a:lnTo>
                  <a:lnTo>
                    <a:pt x="36099" y="23622"/>
                  </a:lnTo>
                  <a:lnTo>
                    <a:pt x="35337" y="31242"/>
                  </a:lnTo>
                  <a:lnTo>
                    <a:pt x="27717" y="32766"/>
                  </a:lnTo>
                  <a:lnTo>
                    <a:pt x="21621" y="32766"/>
                  </a:lnTo>
                  <a:lnTo>
                    <a:pt x="14001" y="33528"/>
                  </a:lnTo>
                  <a:lnTo>
                    <a:pt x="9429" y="30480"/>
                  </a:lnTo>
                  <a:lnTo>
                    <a:pt x="7143" y="23622"/>
                  </a:lnTo>
                  <a:lnTo>
                    <a:pt x="5619" y="20574"/>
                  </a:lnTo>
                  <a:lnTo>
                    <a:pt x="4857" y="15240"/>
                  </a:lnTo>
                  <a:lnTo>
                    <a:pt x="7143" y="12954"/>
                  </a:lnTo>
                  <a:lnTo>
                    <a:pt x="9429" y="12192"/>
                  </a:lnTo>
                  <a:lnTo>
                    <a:pt x="10191" y="11430"/>
                  </a:lnTo>
                  <a:lnTo>
                    <a:pt x="12477" y="1143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1" name="Google Shape;171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43452" y="3353536"/>
              <a:ext cx="466394" cy="1981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" name="Google Shape;172;p2"/>
            <p:cNvGrpSpPr/>
            <p:nvPr/>
          </p:nvGrpSpPr>
          <p:grpSpPr>
            <a:xfrm>
              <a:off x="4121346" y="3261334"/>
              <a:ext cx="770718" cy="223959"/>
              <a:chOff x="4121346" y="3261334"/>
              <a:chExt cx="770718" cy="223959"/>
            </a:xfrm>
          </p:grpSpPr>
          <p:pic>
            <p:nvPicPr>
              <p:cNvPr id="173" name="Google Shape;173;p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121346" y="3261334"/>
                <a:ext cx="309708" cy="2239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Google Shape;174;p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454626" y="3261334"/>
                <a:ext cx="437438" cy="1829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5" name="Google Shape;175;p2"/>
            <p:cNvSpPr/>
            <p:nvPr/>
          </p:nvSpPr>
          <p:spPr>
            <a:xfrm>
              <a:off x="4963667" y="3405378"/>
              <a:ext cx="33655" cy="59055"/>
            </a:xfrm>
            <a:custGeom>
              <a:rect b="b" l="l" r="r" t="t"/>
              <a:pathLst>
                <a:path extrusionOk="0" h="59054" w="33654">
                  <a:moveTo>
                    <a:pt x="33527" y="0"/>
                  </a:moveTo>
                  <a:lnTo>
                    <a:pt x="15740" y="34290"/>
                  </a:lnTo>
                  <a:lnTo>
                    <a:pt x="4571" y="52577"/>
                  </a:lnTo>
                  <a:lnTo>
                    <a:pt x="3809" y="54864"/>
                  </a:lnTo>
                  <a:lnTo>
                    <a:pt x="0" y="5867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6" name="Google Shape;176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04136" y="3198850"/>
              <a:ext cx="287801" cy="172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457418" y="3153130"/>
              <a:ext cx="196575" cy="182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0610" y="3181038"/>
              <a:ext cx="400350" cy="1382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"/>
            <p:cNvSpPr/>
            <p:nvPr/>
          </p:nvSpPr>
          <p:spPr>
            <a:xfrm>
              <a:off x="3109722" y="3992117"/>
              <a:ext cx="33020" cy="36830"/>
            </a:xfrm>
            <a:custGeom>
              <a:rect b="b" l="l" r="r" t="t"/>
              <a:pathLst>
                <a:path extrusionOk="0" h="36829" w="33019">
                  <a:moveTo>
                    <a:pt x="0" y="26670"/>
                  </a:moveTo>
                  <a:lnTo>
                    <a:pt x="20573" y="2286"/>
                  </a:lnTo>
                  <a:lnTo>
                    <a:pt x="24383" y="5334"/>
                  </a:lnTo>
                  <a:lnTo>
                    <a:pt x="25145" y="12192"/>
                  </a:lnTo>
                  <a:lnTo>
                    <a:pt x="25908" y="18288"/>
                  </a:lnTo>
                  <a:lnTo>
                    <a:pt x="26670" y="25908"/>
                  </a:lnTo>
                  <a:lnTo>
                    <a:pt x="21336" y="30480"/>
                  </a:lnTo>
                  <a:lnTo>
                    <a:pt x="19050" y="32766"/>
                  </a:lnTo>
                  <a:lnTo>
                    <a:pt x="10668" y="36576"/>
                  </a:lnTo>
                  <a:lnTo>
                    <a:pt x="6858" y="34290"/>
                  </a:lnTo>
                  <a:lnTo>
                    <a:pt x="762" y="30480"/>
                  </a:lnTo>
                  <a:lnTo>
                    <a:pt x="1523" y="19812"/>
                  </a:lnTo>
                  <a:lnTo>
                    <a:pt x="2285" y="14478"/>
                  </a:lnTo>
                  <a:lnTo>
                    <a:pt x="3047" y="6096"/>
                  </a:lnTo>
                  <a:lnTo>
                    <a:pt x="8381" y="2286"/>
                  </a:lnTo>
                  <a:lnTo>
                    <a:pt x="16763" y="762"/>
                  </a:lnTo>
                  <a:lnTo>
                    <a:pt x="22859" y="0"/>
                  </a:lnTo>
                  <a:lnTo>
                    <a:pt x="28193" y="762"/>
                  </a:lnTo>
                  <a:lnTo>
                    <a:pt x="30479" y="8382"/>
                  </a:lnTo>
                  <a:lnTo>
                    <a:pt x="32766" y="12954"/>
                  </a:lnTo>
                  <a:lnTo>
                    <a:pt x="32766" y="22098"/>
                  </a:lnTo>
                  <a:lnTo>
                    <a:pt x="29718" y="26670"/>
                  </a:lnTo>
                  <a:lnTo>
                    <a:pt x="28194" y="30480"/>
                  </a:lnTo>
                  <a:lnTo>
                    <a:pt x="19812" y="35052"/>
                  </a:lnTo>
                  <a:lnTo>
                    <a:pt x="16002" y="32004"/>
                  </a:lnTo>
                  <a:lnTo>
                    <a:pt x="11430" y="28956"/>
                  </a:lnTo>
                  <a:lnTo>
                    <a:pt x="11429" y="9906"/>
                  </a:lnTo>
                  <a:lnTo>
                    <a:pt x="12953" y="11430"/>
                  </a:lnTo>
                  <a:lnTo>
                    <a:pt x="17525" y="13716"/>
                  </a:lnTo>
                  <a:lnTo>
                    <a:pt x="14477" y="15240"/>
                  </a:lnTo>
                  <a:lnTo>
                    <a:pt x="18287" y="12954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0" name="Google Shape;180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787114" y="3922750"/>
              <a:ext cx="233222" cy="170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2"/>
            <p:cNvGrpSpPr/>
            <p:nvPr/>
          </p:nvGrpSpPr>
          <p:grpSpPr>
            <a:xfrm>
              <a:off x="4272591" y="3923929"/>
              <a:ext cx="364775" cy="222042"/>
              <a:chOff x="4272591" y="3923929"/>
              <a:chExt cx="364775" cy="222042"/>
            </a:xfrm>
          </p:grpSpPr>
          <p:pic>
            <p:nvPicPr>
              <p:cNvPr id="182" name="Google Shape;182;p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272591" y="3923929"/>
                <a:ext cx="179799" cy="2220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480379" y="3936466"/>
                <a:ext cx="156987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4" name="Google Shape;184;p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687036" y="3880078"/>
              <a:ext cx="212910" cy="1775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" name="Google Shape;185;p2"/>
            <p:cNvGrpSpPr/>
            <p:nvPr/>
          </p:nvGrpSpPr>
          <p:grpSpPr>
            <a:xfrm>
              <a:off x="5036058" y="3863314"/>
              <a:ext cx="412266" cy="225221"/>
              <a:chOff x="5036058" y="3863314"/>
              <a:chExt cx="412266" cy="225221"/>
            </a:xfrm>
          </p:grpSpPr>
          <p:sp>
            <p:nvSpPr>
              <p:cNvPr id="186" name="Google Shape;186;p2"/>
              <p:cNvSpPr/>
              <p:nvPr/>
            </p:nvSpPr>
            <p:spPr>
              <a:xfrm>
                <a:off x="5036058" y="4001261"/>
                <a:ext cx="27940" cy="74295"/>
              </a:xfrm>
              <a:custGeom>
                <a:rect b="b" l="l" r="r" t="t"/>
                <a:pathLst>
                  <a:path extrusionOk="0" h="74295" w="27939">
                    <a:moveTo>
                      <a:pt x="27432" y="0"/>
                    </a:moveTo>
                    <a:lnTo>
                      <a:pt x="12001" y="40183"/>
                    </a:lnTo>
                    <a:lnTo>
                      <a:pt x="3810" y="60198"/>
                    </a:lnTo>
                    <a:lnTo>
                      <a:pt x="1524" y="66294"/>
                    </a:lnTo>
                    <a:lnTo>
                      <a:pt x="0" y="7391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187" name="Google Shape;187;p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109946" y="3863314"/>
                <a:ext cx="338378" cy="2252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" name="Google Shape;188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663158" y="3794734"/>
              <a:ext cx="207314" cy="153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997676" y="3711676"/>
              <a:ext cx="377240" cy="19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"/>
            <p:cNvSpPr/>
            <p:nvPr/>
          </p:nvSpPr>
          <p:spPr>
            <a:xfrm>
              <a:off x="6430517" y="3830573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7525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931896" y="4611565"/>
            <a:ext cx="8212104" cy="2855218"/>
            <a:chOff x="3178861" y="4505705"/>
            <a:chExt cx="6007810" cy="1821205"/>
          </a:xfrm>
        </p:grpSpPr>
        <p:sp>
          <p:nvSpPr>
            <p:cNvPr id="192" name="Google Shape;192;p2"/>
            <p:cNvSpPr/>
            <p:nvPr/>
          </p:nvSpPr>
          <p:spPr>
            <a:xfrm>
              <a:off x="3178861" y="4840223"/>
              <a:ext cx="33020" cy="41910"/>
            </a:xfrm>
            <a:custGeom>
              <a:rect b="b" l="l" r="r" t="t"/>
              <a:pathLst>
                <a:path extrusionOk="0" h="41910" w="33019">
                  <a:moveTo>
                    <a:pt x="1726" y="16001"/>
                  </a:moveTo>
                  <a:lnTo>
                    <a:pt x="7310" y="11096"/>
                  </a:lnTo>
                  <a:lnTo>
                    <a:pt x="12680" y="7048"/>
                  </a:lnTo>
                  <a:lnTo>
                    <a:pt x="17907" y="6143"/>
                  </a:lnTo>
                  <a:lnTo>
                    <a:pt x="23062" y="10667"/>
                  </a:lnTo>
                  <a:lnTo>
                    <a:pt x="26110" y="14477"/>
                  </a:lnTo>
                  <a:lnTo>
                    <a:pt x="26872" y="23621"/>
                  </a:lnTo>
                  <a:lnTo>
                    <a:pt x="24586" y="28193"/>
                  </a:lnTo>
                  <a:lnTo>
                    <a:pt x="22300" y="33527"/>
                  </a:lnTo>
                  <a:lnTo>
                    <a:pt x="15442" y="39623"/>
                  </a:lnTo>
                  <a:lnTo>
                    <a:pt x="10108" y="40385"/>
                  </a:lnTo>
                  <a:lnTo>
                    <a:pt x="3250" y="41909"/>
                  </a:lnTo>
                  <a:lnTo>
                    <a:pt x="964" y="38861"/>
                  </a:lnTo>
                  <a:lnTo>
                    <a:pt x="202" y="32765"/>
                  </a:lnTo>
                  <a:lnTo>
                    <a:pt x="0" y="25265"/>
                  </a:lnTo>
                  <a:lnTo>
                    <a:pt x="869" y="17906"/>
                  </a:lnTo>
                  <a:lnTo>
                    <a:pt x="3309" y="11120"/>
                  </a:lnTo>
                  <a:lnTo>
                    <a:pt x="7822" y="5333"/>
                  </a:lnTo>
                  <a:lnTo>
                    <a:pt x="12394" y="761"/>
                  </a:lnTo>
                  <a:lnTo>
                    <a:pt x="22300" y="0"/>
                  </a:lnTo>
                  <a:lnTo>
                    <a:pt x="27634" y="4571"/>
                  </a:lnTo>
                  <a:lnTo>
                    <a:pt x="30682" y="9143"/>
                  </a:lnTo>
                  <a:lnTo>
                    <a:pt x="32968" y="19049"/>
                  </a:lnTo>
                  <a:lnTo>
                    <a:pt x="30682" y="23621"/>
                  </a:lnTo>
                  <a:lnTo>
                    <a:pt x="29158" y="29717"/>
                  </a:lnTo>
                  <a:lnTo>
                    <a:pt x="22300" y="35051"/>
                  </a:lnTo>
                  <a:lnTo>
                    <a:pt x="16966" y="35813"/>
                  </a:lnTo>
                  <a:lnTo>
                    <a:pt x="10108" y="37337"/>
                  </a:lnTo>
                  <a:lnTo>
                    <a:pt x="9346" y="33527"/>
                  </a:lnTo>
                  <a:lnTo>
                    <a:pt x="8584" y="28193"/>
                  </a:lnTo>
                  <a:lnTo>
                    <a:pt x="8584" y="24383"/>
                  </a:lnTo>
                  <a:lnTo>
                    <a:pt x="7060" y="17525"/>
                  </a:lnTo>
                  <a:lnTo>
                    <a:pt x="10108" y="16001"/>
                  </a:lnTo>
                  <a:lnTo>
                    <a:pt x="13156" y="12953"/>
                  </a:lnTo>
                  <a:lnTo>
                    <a:pt x="15442" y="16763"/>
                  </a:lnTo>
                  <a:lnTo>
                    <a:pt x="16966" y="1904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193" name="Google Shape;193;p2"/>
            <p:cNvGrpSpPr/>
            <p:nvPr/>
          </p:nvGrpSpPr>
          <p:grpSpPr>
            <a:xfrm>
              <a:off x="4418050" y="4698491"/>
              <a:ext cx="889304" cy="207289"/>
              <a:chOff x="4418050" y="4698491"/>
              <a:chExt cx="889304" cy="207289"/>
            </a:xfrm>
          </p:grpSpPr>
          <p:pic>
            <p:nvPicPr>
              <p:cNvPr id="194" name="Google Shape;194;p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418050" y="4725136"/>
                <a:ext cx="175310" cy="1806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613122" y="4722088"/>
                <a:ext cx="281228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4935448" y="4698491"/>
                <a:ext cx="371906" cy="1768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2"/>
            <p:cNvGrpSpPr/>
            <p:nvPr/>
          </p:nvGrpSpPr>
          <p:grpSpPr>
            <a:xfrm>
              <a:off x="5594578" y="4587214"/>
              <a:ext cx="613460" cy="224078"/>
              <a:chOff x="5594578" y="4587214"/>
              <a:chExt cx="613460" cy="224078"/>
            </a:xfrm>
          </p:grpSpPr>
          <p:pic>
            <p:nvPicPr>
              <p:cNvPr id="198" name="Google Shape;198;p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594578" y="4667224"/>
                <a:ext cx="236318" cy="144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855944" y="4587214"/>
                <a:ext cx="352094" cy="2088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0" name="Google Shape;200;p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338802" y="5315686"/>
              <a:ext cx="173024" cy="128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921065" y="5232402"/>
              <a:ext cx="420579" cy="1829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2"/>
            <p:cNvGrpSpPr/>
            <p:nvPr/>
          </p:nvGrpSpPr>
          <p:grpSpPr>
            <a:xfrm>
              <a:off x="5654014" y="5178552"/>
              <a:ext cx="365084" cy="178035"/>
              <a:chOff x="5654014" y="5178552"/>
              <a:chExt cx="365084" cy="178035"/>
            </a:xfrm>
          </p:grpSpPr>
          <p:pic>
            <p:nvPicPr>
              <p:cNvPr id="203" name="Google Shape;203;p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654014" y="5247106"/>
                <a:ext cx="129495" cy="1094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2"/>
              <p:cNvSpPr/>
              <p:nvPr/>
            </p:nvSpPr>
            <p:spPr>
              <a:xfrm>
                <a:off x="5814821" y="5253990"/>
                <a:ext cx="8255" cy="81915"/>
              </a:xfrm>
              <a:custGeom>
                <a:rect b="b" l="l" r="r" t="t"/>
                <a:pathLst>
                  <a:path extrusionOk="0" h="81914" w="8254">
                    <a:moveTo>
                      <a:pt x="0" y="0"/>
                    </a:moveTo>
                    <a:lnTo>
                      <a:pt x="1821" y="8572"/>
                    </a:lnTo>
                    <a:lnTo>
                      <a:pt x="3714" y="17145"/>
                    </a:lnTo>
                    <a:lnTo>
                      <a:pt x="5464" y="25717"/>
                    </a:lnTo>
                    <a:lnTo>
                      <a:pt x="6858" y="34290"/>
                    </a:lnTo>
                    <a:lnTo>
                      <a:pt x="7620" y="43434"/>
                    </a:lnTo>
                    <a:lnTo>
                      <a:pt x="7810" y="52577"/>
                    </a:lnTo>
                    <a:lnTo>
                      <a:pt x="7715" y="61721"/>
                    </a:lnTo>
                    <a:lnTo>
                      <a:pt x="7620" y="70866"/>
                    </a:lnTo>
                    <a:lnTo>
                      <a:pt x="7620" y="76962"/>
                    </a:lnTo>
                    <a:lnTo>
                      <a:pt x="7620" y="77724"/>
                    </a:lnTo>
                    <a:lnTo>
                      <a:pt x="7620" y="8153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5793485" y="517855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06" name="Google Shape;206;p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854420" y="5179288"/>
                <a:ext cx="164678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7" name="Google Shape;207;p2"/>
            <p:cNvGrpSpPr/>
            <p:nvPr/>
          </p:nvGrpSpPr>
          <p:grpSpPr>
            <a:xfrm>
              <a:off x="6246850" y="5151856"/>
              <a:ext cx="451916" cy="154736"/>
              <a:chOff x="6246850" y="5151856"/>
              <a:chExt cx="451916" cy="154736"/>
            </a:xfrm>
          </p:grpSpPr>
          <p:pic>
            <p:nvPicPr>
              <p:cNvPr id="208" name="Google Shape;208;p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246850" y="5158714"/>
                <a:ext cx="179311" cy="147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448780" y="5151856"/>
                <a:ext cx="249986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"/>
            <p:cNvGrpSpPr/>
            <p:nvPr/>
          </p:nvGrpSpPr>
          <p:grpSpPr>
            <a:xfrm>
              <a:off x="7026376" y="4815814"/>
              <a:ext cx="378764" cy="422198"/>
              <a:chOff x="7026376" y="4815814"/>
              <a:chExt cx="378764" cy="422198"/>
            </a:xfrm>
          </p:grpSpPr>
          <p:pic>
            <p:nvPicPr>
              <p:cNvPr id="211" name="Google Shape;211;p2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026376" y="5116804"/>
                <a:ext cx="139496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182586" y="4815814"/>
                <a:ext cx="222554" cy="2789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2"/>
            <p:cNvGrpSpPr/>
            <p:nvPr/>
          </p:nvGrpSpPr>
          <p:grpSpPr>
            <a:xfrm>
              <a:off x="7553680" y="4565878"/>
              <a:ext cx="738976" cy="208838"/>
              <a:chOff x="7553680" y="4565878"/>
              <a:chExt cx="738976" cy="208838"/>
            </a:xfrm>
          </p:grpSpPr>
          <p:pic>
            <p:nvPicPr>
              <p:cNvPr id="214" name="Google Shape;214;p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553680" y="4616932"/>
                <a:ext cx="350570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2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925536" y="4565878"/>
                <a:ext cx="367120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6" name="Google Shape;216;p2"/>
            <p:cNvGrpSpPr/>
            <p:nvPr/>
          </p:nvGrpSpPr>
          <p:grpSpPr>
            <a:xfrm>
              <a:off x="8537448" y="4505705"/>
              <a:ext cx="564642" cy="189527"/>
              <a:chOff x="8537448" y="4505705"/>
              <a:chExt cx="564642" cy="189527"/>
            </a:xfrm>
          </p:grpSpPr>
          <p:sp>
            <p:nvSpPr>
              <p:cNvPr id="217" name="Google Shape;217;p2"/>
              <p:cNvSpPr/>
              <p:nvPr/>
            </p:nvSpPr>
            <p:spPr>
              <a:xfrm>
                <a:off x="8537448" y="4587918"/>
                <a:ext cx="75565" cy="107314"/>
              </a:xfrm>
              <a:custGeom>
                <a:rect b="b" l="l" r="r" t="t"/>
                <a:pathLst>
                  <a:path extrusionOk="0" h="107314" w="75565">
                    <a:moveTo>
                      <a:pt x="0" y="14561"/>
                    </a:moveTo>
                    <a:lnTo>
                      <a:pt x="1524" y="61805"/>
                    </a:lnTo>
                    <a:lnTo>
                      <a:pt x="1524" y="68663"/>
                    </a:lnTo>
                    <a:lnTo>
                      <a:pt x="1524" y="75521"/>
                    </a:lnTo>
                    <a:lnTo>
                      <a:pt x="1524" y="82379"/>
                    </a:lnTo>
                    <a:lnTo>
                      <a:pt x="1440" y="73116"/>
                    </a:lnTo>
                    <a:lnTo>
                      <a:pt x="1428" y="63710"/>
                    </a:lnTo>
                    <a:lnTo>
                      <a:pt x="1845" y="54304"/>
                    </a:lnTo>
                    <a:lnTo>
                      <a:pt x="16335" y="11179"/>
                    </a:lnTo>
                    <a:lnTo>
                      <a:pt x="35313" y="0"/>
                    </a:lnTo>
                    <a:lnTo>
                      <a:pt x="44196" y="2083"/>
                    </a:lnTo>
                    <a:lnTo>
                      <a:pt x="72485" y="44755"/>
                    </a:lnTo>
                    <a:lnTo>
                      <a:pt x="75438" y="77045"/>
                    </a:lnTo>
                    <a:lnTo>
                      <a:pt x="74378" y="84689"/>
                    </a:lnTo>
                    <a:lnTo>
                      <a:pt x="72104" y="93047"/>
                    </a:lnTo>
                    <a:lnTo>
                      <a:pt x="68258" y="100834"/>
                    </a:lnTo>
                    <a:lnTo>
                      <a:pt x="62484" y="106763"/>
                    </a:lnTo>
                    <a:lnTo>
                      <a:pt x="61722" y="106763"/>
                    </a:lnTo>
                    <a:lnTo>
                      <a:pt x="60960" y="106763"/>
                    </a:lnTo>
                    <a:lnTo>
                      <a:pt x="60198" y="106763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8621268" y="4597907"/>
                <a:ext cx="106045" cy="72390"/>
              </a:xfrm>
              <a:custGeom>
                <a:rect b="b" l="l" r="r" t="t"/>
                <a:pathLst>
                  <a:path extrusionOk="0" h="72389" w="106045">
                    <a:moveTo>
                      <a:pt x="0" y="12953"/>
                    </a:moveTo>
                    <a:lnTo>
                      <a:pt x="4060" y="23467"/>
                    </a:lnTo>
                    <a:lnTo>
                      <a:pt x="7334" y="33623"/>
                    </a:lnTo>
                    <a:lnTo>
                      <a:pt x="10179" y="43922"/>
                    </a:lnTo>
                    <a:lnTo>
                      <a:pt x="12954" y="54863"/>
                    </a:lnTo>
                    <a:lnTo>
                      <a:pt x="16002" y="64007"/>
                    </a:lnTo>
                    <a:lnTo>
                      <a:pt x="19812" y="70865"/>
                    </a:lnTo>
                    <a:lnTo>
                      <a:pt x="30480" y="72389"/>
                    </a:lnTo>
                    <a:lnTo>
                      <a:pt x="39362" y="71008"/>
                    </a:lnTo>
                    <a:lnTo>
                      <a:pt x="64579" y="33337"/>
                    </a:lnTo>
                    <a:lnTo>
                      <a:pt x="66294" y="12953"/>
                    </a:lnTo>
                    <a:lnTo>
                      <a:pt x="66294" y="9143"/>
                    </a:lnTo>
                    <a:lnTo>
                      <a:pt x="66294" y="4571"/>
                    </a:lnTo>
                    <a:lnTo>
                      <a:pt x="66294" y="0"/>
                    </a:lnTo>
                    <a:lnTo>
                      <a:pt x="66294" y="7619"/>
                    </a:lnTo>
                    <a:lnTo>
                      <a:pt x="66294" y="12953"/>
                    </a:lnTo>
                    <a:lnTo>
                      <a:pt x="68580" y="20573"/>
                    </a:lnTo>
                    <a:lnTo>
                      <a:pt x="93726" y="46481"/>
                    </a:lnTo>
                    <a:lnTo>
                      <a:pt x="98298" y="44195"/>
                    </a:lnTo>
                    <a:lnTo>
                      <a:pt x="105918" y="4190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8736199" y="4573809"/>
                <a:ext cx="92075" cy="78740"/>
              </a:xfrm>
              <a:custGeom>
                <a:rect b="b" l="l" r="r" t="t"/>
                <a:pathLst>
                  <a:path extrusionOk="0" h="78739" w="92075">
                    <a:moveTo>
                      <a:pt x="5464" y="23336"/>
                    </a:moveTo>
                    <a:lnTo>
                      <a:pt x="2309" y="34921"/>
                    </a:lnTo>
                    <a:lnTo>
                      <a:pt x="226" y="44577"/>
                    </a:lnTo>
                    <a:lnTo>
                      <a:pt x="0" y="54090"/>
                    </a:lnTo>
                    <a:lnTo>
                      <a:pt x="2416" y="65246"/>
                    </a:lnTo>
                    <a:lnTo>
                      <a:pt x="3940" y="70580"/>
                    </a:lnTo>
                    <a:lnTo>
                      <a:pt x="5464" y="72866"/>
                    </a:lnTo>
                    <a:lnTo>
                      <a:pt x="9274" y="75914"/>
                    </a:lnTo>
                    <a:lnTo>
                      <a:pt x="10036" y="70580"/>
                    </a:lnTo>
                    <a:lnTo>
                      <a:pt x="10798" y="62960"/>
                    </a:lnTo>
                    <a:lnTo>
                      <a:pt x="10036" y="56864"/>
                    </a:lnTo>
                    <a:lnTo>
                      <a:pt x="10013" y="48089"/>
                    </a:lnTo>
                    <a:lnTo>
                      <a:pt x="26038" y="10382"/>
                    </a:lnTo>
                    <a:lnTo>
                      <a:pt x="33658" y="13430"/>
                    </a:lnTo>
                    <a:lnTo>
                      <a:pt x="50422" y="53054"/>
                    </a:lnTo>
                    <a:lnTo>
                      <a:pt x="49660" y="59912"/>
                    </a:lnTo>
                    <a:lnTo>
                      <a:pt x="48898" y="59912"/>
                    </a:lnTo>
                    <a:lnTo>
                      <a:pt x="48898" y="60674"/>
                    </a:lnTo>
                    <a:lnTo>
                      <a:pt x="44326" y="56864"/>
                    </a:lnTo>
                    <a:lnTo>
                      <a:pt x="44326" y="55340"/>
                    </a:lnTo>
                    <a:lnTo>
                      <a:pt x="43564" y="47720"/>
                    </a:lnTo>
                    <a:lnTo>
                      <a:pt x="57804" y="6381"/>
                    </a:lnTo>
                    <a:lnTo>
                      <a:pt x="70187" y="0"/>
                    </a:lnTo>
                    <a:lnTo>
                      <a:pt x="77092" y="1238"/>
                    </a:lnTo>
                    <a:lnTo>
                      <a:pt x="91249" y="38707"/>
                    </a:lnTo>
                    <a:lnTo>
                      <a:pt x="91666" y="48196"/>
                    </a:lnTo>
                    <a:lnTo>
                      <a:pt x="91654" y="57828"/>
                    </a:lnTo>
                    <a:lnTo>
                      <a:pt x="91570" y="67532"/>
                    </a:lnTo>
                    <a:lnTo>
                      <a:pt x="91570" y="72866"/>
                    </a:lnTo>
                    <a:lnTo>
                      <a:pt x="91570" y="74390"/>
                    </a:lnTo>
                    <a:lnTo>
                      <a:pt x="91570" y="7820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8860059" y="4505705"/>
                <a:ext cx="78105" cy="144145"/>
              </a:xfrm>
              <a:custGeom>
                <a:rect b="b" l="l" r="r" t="t"/>
                <a:pathLst>
                  <a:path extrusionOk="0" h="144145" w="78104">
                    <a:moveTo>
                      <a:pt x="2762" y="0"/>
                    </a:moveTo>
                    <a:lnTo>
                      <a:pt x="916" y="18621"/>
                    </a:lnTo>
                    <a:lnTo>
                      <a:pt x="0" y="36956"/>
                    </a:lnTo>
                    <a:lnTo>
                      <a:pt x="83" y="55292"/>
                    </a:lnTo>
                    <a:lnTo>
                      <a:pt x="3428" y="97440"/>
                    </a:lnTo>
                    <a:lnTo>
                      <a:pt x="9620" y="124205"/>
                    </a:lnTo>
                    <a:lnTo>
                      <a:pt x="8858" y="124968"/>
                    </a:lnTo>
                    <a:lnTo>
                      <a:pt x="11906" y="124968"/>
                    </a:lnTo>
                    <a:lnTo>
                      <a:pt x="17240" y="119383"/>
                    </a:lnTo>
                    <a:lnTo>
                      <a:pt x="22002" y="112299"/>
                    </a:lnTo>
                    <a:lnTo>
                      <a:pt x="26479" y="104501"/>
                    </a:lnTo>
                    <a:lnTo>
                      <a:pt x="30956" y="96774"/>
                    </a:lnTo>
                    <a:lnTo>
                      <a:pt x="35861" y="89177"/>
                    </a:lnTo>
                    <a:lnTo>
                      <a:pt x="41624" y="81153"/>
                    </a:lnTo>
                    <a:lnTo>
                      <a:pt x="48529" y="74271"/>
                    </a:lnTo>
                    <a:lnTo>
                      <a:pt x="56864" y="70103"/>
                    </a:lnTo>
                    <a:lnTo>
                      <a:pt x="64019" y="70115"/>
                    </a:lnTo>
                    <a:lnTo>
                      <a:pt x="77914" y="102203"/>
                    </a:lnTo>
                    <a:lnTo>
                      <a:pt x="75807" y="110620"/>
                    </a:lnTo>
                    <a:lnTo>
                      <a:pt x="37588" y="137933"/>
                    </a:lnTo>
                    <a:lnTo>
                      <a:pt x="15716" y="144018"/>
                    </a:lnTo>
                    <a:lnTo>
                      <a:pt x="10382" y="144018"/>
                    </a:lnTo>
                    <a:lnTo>
                      <a:pt x="1238" y="142494"/>
                    </a:lnTo>
                    <a:lnTo>
                      <a:pt x="1238" y="134874"/>
                    </a:lnTo>
                    <a:lnTo>
                      <a:pt x="2000" y="131826"/>
                    </a:lnTo>
                    <a:lnTo>
                      <a:pt x="3524" y="12649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8961310" y="4539995"/>
                <a:ext cx="44450" cy="81280"/>
              </a:xfrm>
              <a:custGeom>
                <a:rect b="b" l="l" r="r" t="t"/>
                <a:pathLst>
                  <a:path extrusionOk="0" h="81279" w="44450">
                    <a:moveTo>
                      <a:pt x="8953" y="0"/>
                    </a:moveTo>
                    <a:lnTo>
                      <a:pt x="7012" y="10167"/>
                    </a:lnTo>
                    <a:lnTo>
                      <a:pt x="4857" y="20193"/>
                    </a:lnTo>
                    <a:lnTo>
                      <a:pt x="2845" y="30218"/>
                    </a:lnTo>
                    <a:lnTo>
                      <a:pt x="1333" y="40386"/>
                    </a:lnTo>
                    <a:lnTo>
                      <a:pt x="523" y="49208"/>
                    </a:lnTo>
                    <a:lnTo>
                      <a:pt x="0" y="59531"/>
                    </a:lnTo>
                    <a:lnTo>
                      <a:pt x="904" y="69425"/>
                    </a:lnTo>
                    <a:lnTo>
                      <a:pt x="4381" y="76962"/>
                    </a:lnTo>
                    <a:lnTo>
                      <a:pt x="9703" y="80283"/>
                    </a:lnTo>
                    <a:lnTo>
                      <a:pt x="16668" y="80676"/>
                    </a:lnTo>
                    <a:lnTo>
                      <a:pt x="23776" y="79212"/>
                    </a:lnTo>
                    <a:lnTo>
                      <a:pt x="29527" y="76962"/>
                    </a:lnTo>
                    <a:lnTo>
                      <a:pt x="37909" y="70104"/>
                    </a:lnTo>
                    <a:lnTo>
                      <a:pt x="40195" y="67817"/>
                    </a:lnTo>
                    <a:lnTo>
                      <a:pt x="44005" y="6095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8954262" y="4532375"/>
                <a:ext cx="46355" cy="55880"/>
              </a:xfrm>
              <a:custGeom>
                <a:rect b="b" l="l" r="r" t="t"/>
                <a:pathLst>
                  <a:path extrusionOk="0" h="55879" w="46354">
                    <a:moveTo>
                      <a:pt x="12953" y="32004"/>
                    </a:moveTo>
                    <a:lnTo>
                      <a:pt x="3809" y="41148"/>
                    </a:lnTo>
                    <a:lnTo>
                      <a:pt x="1523" y="39624"/>
                    </a:lnTo>
                    <a:lnTo>
                      <a:pt x="0" y="50292"/>
                    </a:lnTo>
                    <a:lnTo>
                      <a:pt x="6095" y="54102"/>
                    </a:lnTo>
                    <a:lnTo>
                      <a:pt x="16001" y="55626"/>
                    </a:lnTo>
                    <a:lnTo>
                      <a:pt x="23621" y="53340"/>
                    </a:lnTo>
                    <a:lnTo>
                      <a:pt x="46136" y="28348"/>
                    </a:lnTo>
                    <a:lnTo>
                      <a:pt x="45243" y="22002"/>
                    </a:lnTo>
                    <a:lnTo>
                      <a:pt x="42493" y="16085"/>
                    </a:lnTo>
                    <a:lnTo>
                      <a:pt x="38099" y="10668"/>
                    </a:lnTo>
                    <a:lnTo>
                      <a:pt x="35051" y="7620"/>
                    </a:lnTo>
                    <a:lnTo>
                      <a:pt x="22859" y="0"/>
                    </a:lnTo>
                    <a:lnTo>
                      <a:pt x="17525" y="3810"/>
                    </a:lnTo>
                    <a:lnTo>
                      <a:pt x="15239" y="6096"/>
                    </a:lnTo>
                    <a:lnTo>
                      <a:pt x="16763" y="7620"/>
                    </a:lnTo>
                    <a:lnTo>
                      <a:pt x="17525" y="1066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9044940" y="4536185"/>
                <a:ext cx="57150" cy="69850"/>
              </a:xfrm>
              <a:custGeom>
                <a:rect b="b" l="l" r="r" t="t"/>
                <a:pathLst>
                  <a:path extrusionOk="0" h="69850" w="57150">
                    <a:moveTo>
                      <a:pt x="0" y="11430"/>
                    </a:moveTo>
                    <a:lnTo>
                      <a:pt x="7965" y="7119"/>
                    </a:lnTo>
                    <a:lnTo>
                      <a:pt x="15144" y="4381"/>
                    </a:lnTo>
                    <a:lnTo>
                      <a:pt x="22181" y="4786"/>
                    </a:lnTo>
                    <a:lnTo>
                      <a:pt x="38862" y="39624"/>
                    </a:lnTo>
                    <a:lnTo>
                      <a:pt x="38790" y="46910"/>
                    </a:lnTo>
                    <a:lnTo>
                      <a:pt x="38290" y="53911"/>
                    </a:lnTo>
                    <a:lnTo>
                      <a:pt x="36933" y="60626"/>
                    </a:lnTo>
                    <a:lnTo>
                      <a:pt x="34290" y="67056"/>
                    </a:lnTo>
                    <a:lnTo>
                      <a:pt x="32766" y="68580"/>
                    </a:lnTo>
                    <a:lnTo>
                      <a:pt x="32766" y="69342"/>
                    </a:lnTo>
                    <a:lnTo>
                      <a:pt x="32004" y="69342"/>
                    </a:lnTo>
                    <a:lnTo>
                      <a:pt x="32766" y="60198"/>
                    </a:lnTo>
                    <a:lnTo>
                      <a:pt x="34290" y="54102"/>
                    </a:lnTo>
                    <a:lnTo>
                      <a:pt x="37338" y="45720"/>
                    </a:lnTo>
                    <a:lnTo>
                      <a:pt x="40112" y="36028"/>
                    </a:lnTo>
                    <a:lnTo>
                      <a:pt x="54102" y="2286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24" name="Google Shape;224;p2"/>
            <p:cNvSpPr/>
            <p:nvPr/>
          </p:nvSpPr>
          <p:spPr>
            <a:xfrm>
              <a:off x="9163811" y="4533900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4571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4571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5" name="Google Shape;225;p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369282" y="5774410"/>
              <a:ext cx="198170" cy="1356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" name="Google Shape;226;p2"/>
            <p:cNvGrpSpPr/>
            <p:nvPr/>
          </p:nvGrpSpPr>
          <p:grpSpPr>
            <a:xfrm>
              <a:off x="4968976" y="5750788"/>
              <a:ext cx="361238" cy="208838"/>
              <a:chOff x="4968976" y="5750788"/>
              <a:chExt cx="361238" cy="208838"/>
            </a:xfrm>
          </p:grpSpPr>
          <p:pic>
            <p:nvPicPr>
              <p:cNvPr id="227" name="Google Shape;227;p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4968976" y="5775172"/>
                <a:ext cx="157784" cy="1844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152618" y="5750788"/>
                <a:ext cx="177596" cy="1836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2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540678" y="5794222"/>
              <a:ext cx="128626" cy="134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927572" y="5744692"/>
              <a:ext cx="345141" cy="2774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1" name="Google Shape;231;p2"/>
            <p:cNvGrpSpPr/>
            <p:nvPr/>
          </p:nvGrpSpPr>
          <p:grpSpPr>
            <a:xfrm>
              <a:off x="6440423" y="5651754"/>
              <a:ext cx="40005" cy="52832"/>
              <a:chOff x="6440423" y="5651754"/>
              <a:chExt cx="40005" cy="52832"/>
            </a:xfrm>
          </p:grpSpPr>
          <p:sp>
            <p:nvSpPr>
              <p:cNvPr id="232" name="Google Shape;232;p2"/>
              <p:cNvSpPr/>
              <p:nvPr/>
            </p:nvSpPr>
            <p:spPr>
              <a:xfrm>
                <a:off x="6440423" y="5656326"/>
                <a:ext cx="8890" cy="48260"/>
              </a:xfrm>
              <a:custGeom>
                <a:rect b="b" l="l" r="r" t="t"/>
                <a:pathLst>
                  <a:path extrusionOk="0" h="48260" w="8889">
                    <a:moveTo>
                      <a:pt x="0" y="0"/>
                    </a:moveTo>
                    <a:lnTo>
                      <a:pt x="714" y="9013"/>
                    </a:lnTo>
                    <a:lnTo>
                      <a:pt x="1714" y="17811"/>
                    </a:lnTo>
                    <a:lnTo>
                      <a:pt x="3000" y="26467"/>
                    </a:lnTo>
                    <a:lnTo>
                      <a:pt x="4572" y="35052"/>
                    </a:lnTo>
                    <a:lnTo>
                      <a:pt x="5334" y="40386"/>
                    </a:lnTo>
                    <a:lnTo>
                      <a:pt x="6096" y="43434"/>
                    </a:lnTo>
                    <a:lnTo>
                      <a:pt x="8382" y="480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470903" y="5651754"/>
                <a:ext cx="9525" cy="47625"/>
              </a:xfrm>
              <a:custGeom>
                <a:rect b="b" l="l" r="r" t="t"/>
                <a:pathLst>
                  <a:path extrusionOk="0" h="47625" w="9525">
                    <a:moveTo>
                      <a:pt x="0" y="0"/>
                    </a:moveTo>
                    <a:lnTo>
                      <a:pt x="2393" y="10298"/>
                    </a:lnTo>
                    <a:lnTo>
                      <a:pt x="4857" y="20669"/>
                    </a:lnTo>
                    <a:lnTo>
                      <a:pt x="7179" y="31182"/>
                    </a:lnTo>
                    <a:lnTo>
                      <a:pt x="9144" y="41910"/>
                    </a:lnTo>
                    <a:lnTo>
                      <a:pt x="9144" y="43434"/>
                    </a:lnTo>
                    <a:lnTo>
                      <a:pt x="9144" y="45720"/>
                    </a:lnTo>
                    <a:lnTo>
                      <a:pt x="9144" y="4724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4" name="Google Shape;234;p2"/>
            <p:cNvGrpSpPr/>
            <p:nvPr/>
          </p:nvGrpSpPr>
          <p:grpSpPr>
            <a:xfrm>
              <a:off x="6635210" y="5650991"/>
              <a:ext cx="660534" cy="204470"/>
              <a:chOff x="6635210" y="5650991"/>
              <a:chExt cx="660534" cy="204470"/>
            </a:xfrm>
          </p:grpSpPr>
          <p:sp>
            <p:nvSpPr>
              <p:cNvPr id="235" name="Google Shape;235;p2"/>
              <p:cNvSpPr/>
              <p:nvPr/>
            </p:nvSpPr>
            <p:spPr>
              <a:xfrm>
                <a:off x="6635210" y="5692901"/>
                <a:ext cx="136525" cy="162560"/>
              </a:xfrm>
              <a:custGeom>
                <a:rect b="b" l="l" r="r" t="t"/>
                <a:pathLst>
                  <a:path extrusionOk="0" h="162560" w="136525">
                    <a:moveTo>
                      <a:pt x="52101" y="0"/>
                    </a:moveTo>
                    <a:lnTo>
                      <a:pt x="54994" y="43934"/>
                    </a:lnTo>
                    <a:lnTo>
                      <a:pt x="58685" y="75830"/>
                    </a:lnTo>
                    <a:lnTo>
                      <a:pt x="60197" y="93059"/>
                    </a:lnTo>
                    <a:lnTo>
                      <a:pt x="61281" y="110430"/>
                    </a:lnTo>
                    <a:lnTo>
                      <a:pt x="62007" y="128016"/>
                    </a:lnTo>
                    <a:lnTo>
                      <a:pt x="61995" y="136005"/>
                    </a:lnTo>
                    <a:lnTo>
                      <a:pt x="61912" y="143922"/>
                    </a:lnTo>
                    <a:lnTo>
                      <a:pt x="61686" y="151697"/>
                    </a:lnTo>
                    <a:lnTo>
                      <a:pt x="61245" y="159258"/>
                    </a:lnTo>
                    <a:lnTo>
                      <a:pt x="58197" y="154686"/>
                    </a:lnTo>
                    <a:lnTo>
                      <a:pt x="54387" y="144780"/>
                    </a:lnTo>
                    <a:lnTo>
                      <a:pt x="51339" y="138684"/>
                    </a:lnTo>
                    <a:lnTo>
                      <a:pt x="25431" y="102108"/>
                    </a:lnTo>
                    <a:lnTo>
                      <a:pt x="0" y="121443"/>
                    </a:lnTo>
                    <a:lnTo>
                      <a:pt x="1607" y="132099"/>
                    </a:lnTo>
                    <a:lnTo>
                      <a:pt x="31111" y="161008"/>
                    </a:lnTo>
                    <a:lnTo>
                      <a:pt x="42957" y="162306"/>
                    </a:lnTo>
                    <a:lnTo>
                      <a:pt x="56447" y="161436"/>
                    </a:lnTo>
                    <a:lnTo>
                      <a:pt x="90201" y="140970"/>
                    </a:lnTo>
                    <a:lnTo>
                      <a:pt x="110775" y="102870"/>
                    </a:lnTo>
                    <a:lnTo>
                      <a:pt x="111251" y="89535"/>
                    </a:lnTo>
                    <a:lnTo>
                      <a:pt x="110882" y="82724"/>
                    </a:lnTo>
                    <a:lnTo>
                      <a:pt x="110013" y="76200"/>
                    </a:lnTo>
                    <a:lnTo>
                      <a:pt x="110013" y="75438"/>
                    </a:lnTo>
                    <a:lnTo>
                      <a:pt x="110013" y="74676"/>
                    </a:lnTo>
                    <a:lnTo>
                      <a:pt x="110013" y="73914"/>
                    </a:lnTo>
                    <a:lnTo>
                      <a:pt x="111537" y="81534"/>
                    </a:lnTo>
                    <a:lnTo>
                      <a:pt x="113823" y="87630"/>
                    </a:lnTo>
                    <a:lnTo>
                      <a:pt x="116109" y="95250"/>
                    </a:lnTo>
                    <a:lnTo>
                      <a:pt x="119002" y="103358"/>
                    </a:lnTo>
                    <a:lnTo>
                      <a:pt x="122110" y="111537"/>
                    </a:lnTo>
                    <a:lnTo>
                      <a:pt x="125646" y="119574"/>
                    </a:lnTo>
                    <a:lnTo>
                      <a:pt x="129825" y="127254"/>
                    </a:lnTo>
                    <a:lnTo>
                      <a:pt x="132873" y="130302"/>
                    </a:lnTo>
                    <a:lnTo>
                      <a:pt x="133635" y="131064"/>
                    </a:lnTo>
                    <a:lnTo>
                      <a:pt x="135921" y="13106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6746747" y="5699759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8288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795515" y="5732525"/>
                <a:ext cx="64769" cy="75565"/>
              </a:xfrm>
              <a:custGeom>
                <a:rect b="b" l="l" r="r" t="t"/>
                <a:pathLst>
                  <a:path extrusionOk="0" h="75564" w="64770">
                    <a:moveTo>
                      <a:pt x="0" y="38862"/>
                    </a:moveTo>
                    <a:lnTo>
                      <a:pt x="37338" y="52578"/>
                    </a:lnTo>
                    <a:lnTo>
                      <a:pt x="42672" y="67818"/>
                    </a:lnTo>
                    <a:lnTo>
                      <a:pt x="42672" y="70866"/>
                    </a:lnTo>
                    <a:lnTo>
                      <a:pt x="42672" y="73152"/>
                    </a:lnTo>
                    <a:lnTo>
                      <a:pt x="41910" y="75438"/>
                    </a:lnTo>
                    <a:lnTo>
                      <a:pt x="35814" y="73152"/>
                    </a:lnTo>
                    <a:lnTo>
                      <a:pt x="34290" y="64008"/>
                    </a:lnTo>
                    <a:lnTo>
                      <a:pt x="32766" y="57150"/>
                    </a:lnTo>
                    <a:lnTo>
                      <a:pt x="31861" y="48125"/>
                    </a:lnTo>
                    <a:lnTo>
                      <a:pt x="31813" y="38671"/>
                    </a:lnTo>
                    <a:lnTo>
                      <a:pt x="33194" y="29503"/>
                    </a:lnTo>
                    <a:lnTo>
                      <a:pt x="36575" y="21336"/>
                    </a:lnTo>
                    <a:lnTo>
                      <a:pt x="41945" y="13930"/>
                    </a:lnTo>
                    <a:lnTo>
                      <a:pt x="48672" y="8382"/>
                    </a:lnTo>
                    <a:lnTo>
                      <a:pt x="56399" y="3976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877811" y="5726429"/>
                <a:ext cx="36195" cy="93345"/>
              </a:xfrm>
              <a:custGeom>
                <a:rect b="b" l="l" r="r" t="t"/>
                <a:pathLst>
                  <a:path extrusionOk="0" h="93345" w="36195">
                    <a:moveTo>
                      <a:pt x="0" y="0"/>
                    </a:moveTo>
                    <a:lnTo>
                      <a:pt x="8382" y="41910"/>
                    </a:lnTo>
                    <a:lnTo>
                      <a:pt x="9441" y="51851"/>
                    </a:lnTo>
                    <a:lnTo>
                      <a:pt x="10572" y="62007"/>
                    </a:lnTo>
                    <a:lnTo>
                      <a:pt x="25729" y="93214"/>
                    </a:lnTo>
                    <a:lnTo>
                      <a:pt x="31242" y="92201"/>
                    </a:lnTo>
                    <a:lnTo>
                      <a:pt x="32766" y="90677"/>
                    </a:lnTo>
                    <a:lnTo>
                      <a:pt x="34290" y="89153"/>
                    </a:lnTo>
                    <a:lnTo>
                      <a:pt x="35814" y="8763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886193" y="5712797"/>
                <a:ext cx="43180" cy="42545"/>
              </a:xfrm>
              <a:custGeom>
                <a:rect b="b" l="l" r="r" t="t"/>
                <a:pathLst>
                  <a:path extrusionOk="0" h="42545" w="43179">
                    <a:moveTo>
                      <a:pt x="5333" y="41826"/>
                    </a:moveTo>
                    <a:lnTo>
                      <a:pt x="41147" y="20490"/>
                    </a:lnTo>
                    <a:lnTo>
                      <a:pt x="42671" y="9822"/>
                    </a:lnTo>
                    <a:lnTo>
                      <a:pt x="35813" y="5250"/>
                    </a:lnTo>
                    <a:lnTo>
                      <a:pt x="29801" y="2071"/>
                    </a:lnTo>
                    <a:lnTo>
                      <a:pt x="22574" y="392"/>
                    </a:lnTo>
                    <a:lnTo>
                      <a:pt x="14918" y="0"/>
                    </a:lnTo>
                    <a:lnTo>
                      <a:pt x="7619" y="678"/>
                    </a:lnTo>
                    <a:lnTo>
                      <a:pt x="0" y="2202"/>
                    </a:lnTo>
                    <a:lnTo>
                      <a:pt x="761" y="5250"/>
                    </a:lnTo>
                    <a:lnTo>
                      <a:pt x="0" y="1058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947915" y="5680709"/>
                <a:ext cx="113664" cy="139700"/>
              </a:xfrm>
              <a:custGeom>
                <a:rect b="b" l="l" r="r" t="t"/>
                <a:pathLst>
                  <a:path extrusionOk="0" h="139700" w="113665">
                    <a:moveTo>
                      <a:pt x="41148" y="40386"/>
                    </a:moveTo>
                    <a:lnTo>
                      <a:pt x="4714" y="62424"/>
                    </a:lnTo>
                    <a:lnTo>
                      <a:pt x="0" y="106680"/>
                    </a:lnTo>
                    <a:lnTo>
                      <a:pt x="2035" y="118764"/>
                    </a:lnTo>
                    <a:lnTo>
                      <a:pt x="7143" y="128492"/>
                    </a:lnTo>
                    <a:lnTo>
                      <a:pt x="15537" y="135505"/>
                    </a:lnTo>
                    <a:lnTo>
                      <a:pt x="27432" y="139446"/>
                    </a:lnTo>
                    <a:lnTo>
                      <a:pt x="40469" y="139136"/>
                    </a:lnTo>
                    <a:lnTo>
                      <a:pt x="81974" y="109358"/>
                    </a:lnTo>
                    <a:lnTo>
                      <a:pt x="96012" y="72390"/>
                    </a:lnTo>
                    <a:lnTo>
                      <a:pt x="97035" y="59019"/>
                    </a:lnTo>
                    <a:lnTo>
                      <a:pt x="96774" y="45434"/>
                    </a:lnTo>
                    <a:lnTo>
                      <a:pt x="95369" y="31992"/>
                    </a:lnTo>
                    <a:lnTo>
                      <a:pt x="92964" y="19050"/>
                    </a:lnTo>
                    <a:lnTo>
                      <a:pt x="92202" y="12192"/>
                    </a:lnTo>
                    <a:lnTo>
                      <a:pt x="89916" y="5334"/>
                    </a:lnTo>
                    <a:lnTo>
                      <a:pt x="86868" y="0"/>
                    </a:lnTo>
                    <a:lnTo>
                      <a:pt x="86772" y="13144"/>
                    </a:lnTo>
                    <a:lnTo>
                      <a:pt x="86677" y="26289"/>
                    </a:lnTo>
                    <a:lnTo>
                      <a:pt x="86868" y="39433"/>
                    </a:lnTo>
                    <a:lnTo>
                      <a:pt x="91535" y="78200"/>
                    </a:lnTo>
                    <a:lnTo>
                      <a:pt x="104394" y="108966"/>
                    </a:lnTo>
                    <a:lnTo>
                      <a:pt x="106680" y="108204"/>
                    </a:lnTo>
                    <a:lnTo>
                      <a:pt x="113538" y="1089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7056881" y="5724143"/>
                <a:ext cx="59690" cy="69850"/>
              </a:xfrm>
              <a:custGeom>
                <a:rect b="b" l="l" r="r" t="t"/>
                <a:pathLst>
                  <a:path extrusionOk="0" h="69850" w="59690">
                    <a:moveTo>
                      <a:pt x="0" y="16763"/>
                    </a:moveTo>
                    <a:lnTo>
                      <a:pt x="35051" y="761"/>
                    </a:lnTo>
                    <a:lnTo>
                      <a:pt x="38861" y="0"/>
                    </a:lnTo>
                    <a:lnTo>
                      <a:pt x="40386" y="761"/>
                    </a:lnTo>
                    <a:lnTo>
                      <a:pt x="44195" y="761"/>
                    </a:lnTo>
                    <a:lnTo>
                      <a:pt x="46482" y="9143"/>
                    </a:lnTo>
                    <a:lnTo>
                      <a:pt x="45720" y="17525"/>
                    </a:lnTo>
                    <a:lnTo>
                      <a:pt x="45720" y="25907"/>
                    </a:lnTo>
                    <a:lnTo>
                      <a:pt x="45219" y="34980"/>
                    </a:lnTo>
                    <a:lnTo>
                      <a:pt x="44577" y="45910"/>
                    </a:lnTo>
                    <a:lnTo>
                      <a:pt x="45077" y="56554"/>
                    </a:lnTo>
                    <a:lnTo>
                      <a:pt x="48006" y="64769"/>
                    </a:lnTo>
                    <a:lnTo>
                      <a:pt x="51816" y="69341"/>
                    </a:lnTo>
                    <a:lnTo>
                      <a:pt x="56388" y="66293"/>
                    </a:lnTo>
                    <a:lnTo>
                      <a:pt x="59436" y="6400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104125" y="5650991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7155334" y="5713475"/>
                <a:ext cx="44450" cy="67310"/>
              </a:xfrm>
              <a:custGeom>
                <a:rect b="b" l="l" r="r" t="t"/>
                <a:pathLst>
                  <a:path extrusionOk="0" h="67310" w="44450">
                    <a:moveTo>
                      <a:pt x="9751" y="27431"/>
                    </a:moveTo>
                    <a:lnTo>
                      <a:pt x="6310" y="34623"/>
                    </a:lnTo>
                    <a:lnTo>
                      <a:pt x="2226" y="44386"/>
                    </a:lnTo>
                    <a:lnTo>
                      <a:pt x="0" y="54435"/>
                    </a:lnTo>
                    <a:lnTo>
                      <a:pt x="2131" y="62483"/>
                    </a:lnTo>
                    <a:lnTo>
                      <a:pt x="6679" y="65734"/>
                    </a:lnTo>
                    <a:lnTo>
                      <a:pt x="13370" y="66770"/>
                    </a:lnTo>
                    <a:lnTo>
                      <a:pt x="20347" y="66234"/>
                    </a:lnTo>
                    <a:lnTo>
                      <a:pt x="44434" y="29170"/>
                    </a:lnTo>
                    <a:lnTo>
                      <a:pt x="43183" y="21526"/>
                    </a:lnTo>
                    <a:lnTo>
                      <a:pt x="40076" y="14739"/>
                    </a:lnTo>
                    <a:lnTo>
                      <a:pt x="34897" y="8381"/>
                    </a:lnTo>
                    <a:lnTo>
                      <a:pt x="29563" y="3047"/>
                    </a:lnTo>
                    <a:lnTo>
                      <a:pt x="23467" y="0"/>
                    </a:lnTo>
                    <a:lnTo>
                      <a:pt x="15847" y="761"/>
                    </a:lnTo>
                    <a:lnTo>
                      <a:pt x="15085" y="761"/>
                    </a:lnTo>
                    <a:lnTo>
                      <a:pt x="15085" y="1523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7229069" y="5698557"/>
                <a:ext cx="66675" cy="79375"/>
              </a:xfrm>
              <a:custGeom>
                <a:rect b="b" l="l" r="r" t="t"/>
                <a:pathLst>
                  <a:path extrusionOk="0" h="79375" w="66675">
                    <a:moveTo>
                      <a:pt x="4595" y="33968"/>
                    </a:moveTo>
                    <a:lnTo>
                      <a:pt x="5845" y="41398"/>
                    </a:lnTo>
                    <a:lnTo>
                      <a:pt x="7167" y="48827"/>
                    </a:lnTo>
                    <a:lnTo>
                      <a:pt x="8346" y="56257"/>
                    </a:lnTo>
                    <a:lnTo>
                      <a:pt x="9167" y="63686"/>
                    </a:lnTo>
                    <a:lnTo>
                      <a:pt x="9167" y="66734"/>
                    </a:lnTo>
                    <a:lnTo>
                      <a:pt x="9167" y="69782"/>
                    </a:lnTo>
                    <a:lnTo>
                      <a:pt x="9167" y="72830"/>
                    </a:lnTo>
                    <a:lnTo>
                      <a:pt x="5357" y="68258"/>
                    </a:lnTo>
                    <a:lnTo>
                      <a:pt x="3071" y="63686"/>
                    </a:lnTo>
                    <a:lnTo>
                      <a:pt x="1547" y="56828"/>
                    </a:lnTo>
                    <a:lnTo>
                      <a:pt x="0" y="47815"/>
                    </a:lnTo>
                    <a:lnTo>
                      <a:pt x="23" y="39016"/>
                    </a:lnTo>
                    <a:lnTo>
                      <a:pt x="23788" y="4310"/>
                    </a:lnTo>
                    <a:lnTo>
                      <a:pt x="39088" y="0"/>
                    </a:lnTo>
                    <a:lnTo>
                      <a:pt x="46220" y="154"/>
                    </a:lnTo>
                    <a:lnTo>
                      <a:pt x="66091" y="28503"/>
                    </a:lnTo>
                    <a:lnTo>
                      <a:pt x="65555" y="36254"/>
                    </a:lnTo>
                    <a:lnTo>
                      <a:pt x="49553" y="71306"/>
                    </a:lnTo>
                    <a:lnTo>
                      <a:pt x="46505" y="75878"/>
                    </a:lnTo>
                    <a:lnTo>
                      <a:pt x="46505" y="76640"/>
                    </a:lnTo>
                    <a:lnTo>
                      <a:pt x="44981" y="7892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5" name="Google Shape;245;p2"/>
            <p:cNvGrpSpPr/>
            <p:nvPr/>
          </p:nvGrpSpPr>
          <p:grpSpPr>
            <a:xfrm>
              <a:off x="7374636" y="5579363"/>
              <a:ext cx="38608" cy="36195"/>
              <a:chOff x="7374636" y="5579363"/>
              <a:chExt cx="38608" cy="36195"/>
            </a:xfrm>
          </p:grpSpPr>
          <p:sp>
            <p:nvSpPr>
              <p:cNvPr id="246" name="Google Shape;246;p2"/>
              <p:cNvSpPr/>
              <p:nvPr/>
            </p:nvSpPr>
            <p:spPr>
              <a:xfrm>
                <a:off x="7374636" y="5579363"/>
                <a:ext cx="6350" cy="34290"/>
              </a:xfrm>
              <a:custGeom>
                <a:rect b="b" l="l" r="r" t="t"/>
                <a:pathLst>
                  <a:path extrusionOk="0" h="34289" w="6350">
                    <a:moveTo>
                      <a:pt x="6096" y="0"/>
                    </a:moveTo>
                    <a:lnTo>
                      <a:pt x="0" y="31242"/>
                    </a:lnTo>
                    <a:lnTo>
                      <a:pt x="1524" y="33528"/>
                    </a:lnTo>
                    <a:lnTo>
                      <a:pt x="1524" y="3429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7408164" y="5586983"/>
                <a:ext cx="5080" cy="28575"/>
              </a:xfrm>
              <a:custGeom>
                <a:rect b="b" l="l" r="r" t="t"/>
                <a:pathLst>
                  <a:path extrusionOk="0" h="28575" w="5079">
                    <a:moveTo>
                      <a:pt x="3809" y="0"/>
                    </a:moveTo>
                    <a:lnTo>
                      <a:pt x="4107" y="4929"/>
                    </a:lnTo>
                    <a:lnTo>
                      <a:pt x="4476" y="13144"/>
                    </a:lnTo>
                    <a:lnTo>
                      <a:pt x="4131" y="21645"/>
                    </a:lnTo>
                    <a:lnTo>
                      <a:pt x="2285" y="27432"/>
                    </a:lnTo>
                    <a:lnTo>
                      <a:pt x="1523" y="27432"/>
                    </a:lnTo>
                    <a:lnTo>
                      <a:pt x="761" y="27432"/>
                    </a:lnTo>
                    <a:lnTo>
                      <a:pt x="0" y="2819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248" name="Google Shape;248;p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7620260" y="5637250"/>
              <a:ext cx="100349" cy="15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7976590" y="5609056"/>
              <a:ext cx="134162" cy="128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8392642" y="5528284"/>
              <a:ext cx="384860" cy="164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"/>
            <p:cNvSpPr/>
            <p:nvPr/>
          </p:nvSpPr>
          <p:spPr>
            <a:xfrm>
              <a:off x="8831580" y="5596128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4"/>
                  </a:moveTo>
                  <a:lnTo>
                    <a:pt x="0" y="17526"/>
                  </a:lnTo>
                  <a:lnTo>
                    <a:pt x="5333" y="22860"/>
                  </a:lnTo>
                  <a:lnTo>
                    <a:pt x="18287" y="22860"/>
                  </a:lnTo>
                  <a:lnTo>
                    <a:pt x="22859" y="17526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2" name="Google Shape;252;p2"/>
            <p:cNvGrpSpPr/>
            <p:nvPr/>
          </p:nvGrpSpPr>
          <p:grpSpPr>
            <a:xfrm>
              <a:off x="5956554" y="6007417"/>
              <a:ext cx="607053" cy="319493"/>
              <a:chOff x="5956554" y="6007417"/>
              <a:chExt cx="607053" cy="319493"/>
            </a:xfrm>
          </p:grpSpPr>
          <p:sp>
            <p:nvSpPr>
              <p:cNvPr id="253" name="Google Shape;253;p2"/>
              <p:cNvSpPr/>
              <p:nvPr/>
            </p:nvSpPr>
            <p:spPr>
              <a:xfrm>
                <a:off x="5956554" y="6007417"/>
                <a:ext cx="280670" cy="39370"/>
              </a:xfrm>
              <a:custGeom>
                <a:rect b="b" l="l" r="r" t="t"/>
                <a:pathLst>
                  <a:path extrusionOk="0" h="39370" w="280670">
                    <a:moveTo>
                      <a:pt x="0" y="37528"/>
                    </a:moveTo>
                    <a:lnTo>
                      <a:pt x="11870" y="38088"/>
                    </a:lnTo>
                    <a:lnTo>
                      <a:pt x="23526" y="38576"/>
                    </a:lnTo>
                    <a:lnTo>
                      <a:pt x="35040" y="38921"/>
                    </a:lnTo>
                    <a:lnTo>
                      <a:pt x="46482" y="39052"/>
                    </a:lnTo>
                    <a:lnTo>
                      <a:pt x="75045" y="37754"/>
                    </a:lnTo>
                    <a:lnTo>
                      <a:pt x="131885" y="29729"/>
                    </a:lnTo>
                    <a:lnTo>
                      <a:pt x="182439" y="20431"/>
                    </a:lnTo>
                    <a:lnTo>
                      <a:pt x="227849" y="11287"/>
                    </a:lnTo>
                    <a:lnTo>
                      <a:pt x="264818" y="1928"/>
                    </a:lnTo>
                    <a:lnTo>
                      <a:pt x="272224" y="0"/>
                    </a:lnTo>
                    <a:lnTo>
                      <a:pt x="275343" y="71"/>
                    </a:lnTo>
                    <a:lnTo>
                      <a:pt x="276606" y="1714"/>
                    </a:lnTo>
                    <a:lnTo>
                      <a:pt x="280416" y="6286"/>
                    </a:lnTo>
                    <a:lnTo>
                      <a:pt x="268224" y="6286"/>
                    </a:lnTo>
                    <a:lnTo>
                      <a:pt x="267462" y="628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54" name="Google Shape;254;p2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6247612" y="6027394"/>
                <a:ext cx="315995" cy="2995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5" name="Google Shape;255;p2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6703288" y="6213322"/>
              <a:ext cx="96062" cy="82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7075906" y="6037300"/>
              <a:ext cx="192836" cy="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7344130" y="6153886"/>
              <a:ext cx="96062" cy="115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586256" y="6064732"/>
              <a:ext cx="179311" cy="1859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281" y="1429740"/>
            <a:ext cx="3897495" cy="26525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"/>
          <p:cNvGrpSpPr/>
          <p:nvPr/>
        </p:nvGrpSpPr>
        <p:grpSpPr>
          <a:xfrm>
            <a:off x="5701211" y="1094901"/>
            <a:ext cx="4015764" cy="686346"/>
            <a:chOff x="6399214" y="2110059"/>
            <a:chExt cx="2798150" cy="476169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6399214" y="2210536"/>
              <a:ext cx="449666" cy="192074"/>
              <a:chOff x="6399214" y="2210536"/>
              <a:chExt cx="449666" cy="192074"/>
            </a:xfrm>
          </p:grpSpPr>
          <p:pic>
            <p:nvPicPr>
              <p:cNvPr id="266" name="Google Shape;266;p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99214" y="2247112"/>
                <a:ext cx="120673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541744" y="2210536"/>
                <a:ext cx="307136" cy="1750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8" name="Google Shape;26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34606" y="2207514"/>
              <a:ext cx="147091" cy="179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99209" y="2224955"/>
              <a:ext cx="118529" cy="1188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" name="Google Shape;270;p3"/>
            <p:cNvGrpSpPr/>
            <p:nvPr/>
          </p:nvGrpSpPr>
          <p:grpSpPr>
            <a:xfrm>
              <a:off x="7821904" y="2167102"/>
              <a:ext cx="355905" cy="262178"/>
              <a:chOff x="7821904" y="2167102"/>
              <a:chExt cx="355905" cy="262178"/>
            </a:xfrm>
          </p:grpSpPr>
          <p:pic>
            <p:nvPicPr>
              <p:cNvPr id="271" name="Google Shape;271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821904" y="2214810"/>
                <a:ext cx="82846" cy="2144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2" name="Google Shape;272;p3"/>
              <p:cNvSpPr/>
              <p:nvPr/>
            </p:nvSpPr>
            <p:spPr>
              <a:xfrm>
                <a:off x="7937944" y="2256282"/>
                <a:ext cx="37465" cy="81280"/>
              </a:xfrm>
              <a:custGeom>
                <a:rect b="b" l="l" r="r" t="t"/>
                <a:pathLst>
                  <a:path extrusionOk="0" h="81280" w="37465">
                    <a:moveTo>
                      <a:pt x="5143" y="0"/>
                    </a:moveTo>
                    <a:lnTo>
                      <a:pt x="2285" y="10977"/>
                    </a:lnTo>
                    <a:lnTo>
                      <a:pt x="571" y="21526"/>
                    </a:lnTo>
                    <a:lnTo>
                      <a:pt x="0" y="32361"/>
                    </a:lnTo>
                    <a:lnTo>
                      <a:pt x="571" y="44196"/>
                    </a:lnTo>
                    <a:lnTo>
                      <a:pt x="17335" y="80010"/>
                    </a:lnTo>
                    <a:lnTo>
                      <a:pt x="26479" y="80772"/>
                    </a:lnTo>
                    <a:lnTo>
                      <a:pt x="30289" y="75438"/>
                    </a:lnTo>
                    <a:lnTo>
                      <a:pt x="34575" y="67591"/>
                    </a:lnTo>
                    <a:lnTo>
                      <a:pt x="36575" y="58388"/>
                    </a:lnTo>
                    <a:lnTo>
                      <a:pt x="37147" y="48756"/>
                    </a:lnTo>
                    <a:lnTo>
                      <a:pt x="37147" y="39623"/>
                    </a:lnTo>
                    <a:lnTo>
                      <a:pt x="24193" y="3047"/>
                    </a:lnTo>
                    <a:lnTo>
                      <a:pt x="24955" y="4571"/>
                    </a:lnTo>
                    <a:lnTo>
                      <a:pt x="21907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73" name="Google Shape;273;p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006594" y="2167102"/>
                <a:ext cx="171215" cy="179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4" name="Google Shape;274;p3"/>
            <p:cNvGrpSpPr/>
            <p:nvPr/>
          </p:nvGrpSpPr>
          <p:grpSpPr>
            <a:xfrm>
              <a:off x="8402978" y="2129028"/>
              <a:ext cx="676276" cy="171450"/>
              <a:chOff x="8402978" y="2129028"/>
              <a:chExt cx="676276" cy="171450"/>
            </a:xfrm>
          </p:grpSpPr>
          <p:sp>
            <p:nvSpPr>
              <p:cNvPr id="275" name="Google Shape;275;p3"/>
              <p:cNvSpPr/>
              <p:nvPr/>
            </p:nvSpPr>
            <p:spPr>
              <a:xfrm>
                <a:off x="8402978" y="2148078"/>
                <a:ext cx="123825" cy="152400"/>
              </a:xfrm>
              <a:custGeom>
                <a:rect b="b" l="l" r="r" t="t"/>
                <a:pathLst>
                  <a:path extrusionOk="0" h="152400" w="123825">
                    <a:moveTo>
                      <a:pt x="49125" y="0"/>
                    </a:moveTo>
                    <a:lnTo>
                      <a:pt x="53411" y="43612"/>
                    </a:lnTo>
                    <a:lnTo>
                      <a:pt x="53792" y="70925"/>
                    </a:lnTo>
                    <a:lnTo>
                      <a:pt x="53887" y="83724"/>
                    </a:lnTo>
                    <a:lnTo>
                      <a:pt x="53697" y="96381"/>
                    </a:lnTo>
                    <a:lnTo>
                      <a:pt x="52935" y="108966"/>
                    </a:lnTo>
                    <a:lnTo>
                      <a:pt x="52173" y="115062"/>
                    </a:lnTo>
                    <a:lnTo>
                      <a:pt x="51411" y="120396"/>
                    </a:lnTo>
                    <a:lnTo>
                      <a:pt x="50649" y="125730"/>
                    </a:lnTo>
                    <a:lnTo>
                      <a:pt x="46839" y="123444"/>
                    </a:lnTo>
                    <a:lnTo>
                      <a:pt x="43791" y="118872"/>
                    </a:lnTo>
                    <a:lnTo>
                      <a:pt x="41505" y="113538"/>
                    </a:lnTo>
                    <a:lnTo>
                      <a:pt x="37611" y="104846"/>
                    </a:lnTo>
                    <a:lnTo>
                      <a:pt x="33789" y="96012"/>
                    </a:lnTo>
                    <a:lnTo>
                      <a:pt x="29825" y="87177"/>
                    </a:lnTo>
                    <a:lnTo>
                      <a:pt x="25503" y="78486"/>
                    </a:lnTo>
                    <a:lnTo>
                      <a:pt x="23217" y="73152"/>
                    </a:lnTo>
                    <a:lnTo>
                      <a:pt x="22455" y="71628"/>
                    </a:lnTo>
                    <a:lnTo>
                      <a:pt x="19407" y="70104"/>
                    </a:lnTo>
                    <a:lnTo>
                      <a:pt x="13930" y="73116"/>
                    </a:lnTo>
                    <a:lnTo>
                      <a:pt x="738" y="114395"/>
                    </a:lnTo>
                    <a:lnTo>
                      <a:pt x="0" y="126694"/>
                    </a:lnTo>
                    <a:lnTo>
                      <a:pt x="1119" y="137922"/>
                    </a:lnTo>
                    <a:lnTo>
                      <a:pt x="4845" y="145756"/>
                    </a:lnTo>
                    <a:lnTo>
                      <a:pt x="10929" y="150304"/>
                    </a:lnTo>
                    <a:lnTo>
                      <a:pt x="18585" y="152280"/>
                    </a:lnTo>
                    <a:lnTo>
                      <a:pt x="27027" y="152400"/>
                    </a:lnTo>
                    <a:lnTo>
                      <a:pt x="39362" y="150102"/>
                    </a:lnTo>
                    <a:lnTo>
                      <a:pt x="75699" y="119681"/>
                    </a:lnTo>
                    <a:lnTo>
                      <a:pt x="91797" y="83057"/>
                    </a:lnTo>
                    <a:lnTo>
                      <a:pt x="92559" y="77723"/>
                    </a:lnTo>
                    <a:lnTo>
                      <a:pt x="94083" y="72389"/>
                    </a:lnTo>
                    <a:lnTo>
                      <a:pt x="94845" y="72389"/>
                    </a:lnTo>
                    <a:lnTo>
                      <a:pt x="95607" y="80009"/>
                    </a:lnTo>
                    <a:lnTo>
                      <a:pt x="96369" y="86867"/>
                    </a:lnTo>
                    <a:lnTo>
                      <a:pt x="97893" y="94488"/>
                    </a:lnTo>
                    <a:lnTo>
                      <a:pt x="98655" y="99822"/>
                    </a:lnTo>
                    <a:lnTo>
                      <a:pt x="99417" y="112014"/>
                    </a:lnTo>
                    <a:lnTo>
                      <a:pt x="105513" y="115062"/>
                    </a:lnTo>
                    <a:lnTo>
                      <a:pt x="113133" y="119633"/>
                    </a:lnTo>
                    <a:lnTo>
                      <a:pt x="119229" y="115061"/>
                    </a:lnTo>
                    <a:lnTo>
                      <a:pt x="123801" y="11048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8510016" y="214807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560308" y="2198370"/>
                <a:ext cx="118110" cy="83185"/>
              </a:xfrm>
              <a:custGeom>
                <a:rect b="b" l="l" r="r" t="t"/>
                <a:pathLst>
                  <a:path extrusionOk="0" h="83185" w="118109">
                    <a:moveTo>
                      <a:pt x="0" y="19812"/>
                    </a:moveTo>
                    <a:lnTo>
                      <a:pt x="31956" y="42243"/>
                    </a:lnTo>
                    <a:lnTo>
                      <a:pt x="35814" y="63246"/>
                    </a:lnTo>
                    <a:lnTo>
                      <a:pt x="36576" y="67818"/>
                    </a:lnTo>
                    <a:lnTo>
                      <a:pt x="35814" y="72390"/>
                    </a:lnTo>
                    <a:lnTo>
                      <a:pt x="35814" y="76962"/>
                    </a:lnTo>
                    <a:lnTo>
                      <a:pt x="30480" y="73914"/>
                    </a:lnTo>
                    <a:lnTo>
                      <a:pt x="32004" y="71628"/>
                    </a:lnTo>
                    <a:lnTo>
                      <a:pt x="31242" y="64770"/>
                    </a:lnTo>
                    <a:lnTo>
                      <a:pt x="30194" y="54947"/>
                    </a:lnTo>
                    <a:lnTo>
                      <a:pt x="36599" y="17061"/>
                    </a:lnTo>
                    <a:lnTo>
                      <a:pt x="64769" y="0"/>
                    </a:lnTo>
                    <a:lnTo>
                      <a:pt x="72390" y="762"/>
                    </a:lnTo>
                    <a:lnTo>
                      <a:pt x="79248" y="762"/>
                    </a:lnTo>
                    <a:lnTo>
                      <a:pt x="84582" y="1524"/>
                    </a:lnTo>
                    <a:lnTo>
                      <a:pt x="87630" y="3810"/>
                    </a:lnTo>
                    <a:lnTo>
                      <a:pt x="89154" y="9144"/>
                    </a:lnTo>
                    <a:lnTo>
                      <a:pt x="90678" y="15240"/>
                    </a:lnTo>
                    <a:lnTo>
                      <a:pt x="90678" y="21336"/>
                    </a:lnTo>
                    <a:lnTo>
                      <a:pt x="90678" y="27432"/>
                    </a:lnTo>
                    <a:lnTo>
                      <a:pt x="83820" y="73914"/>
                    </a:lnTo>
                    <a:lnTo>
                      <a:pt x="86868" y="78486"/>
                    </a:lnTo>
                    <a:lnTo>
                      <a:pt x="91975" y="82045"/>
                    </a:lnTo>
                    <a:lnTo>
                      <a:pt x="99155" y="82962"/>
                    </a:lnTo>
                    <a:lnTo>
                      <a:pt x="106477" y="82022"/>
                    </a:lnTo>
                    <a:lnTo>
                      <a:pt x="112014" y="80010"/>
                    </a:lnTo>
                    <a:lnTo>
                      <a:pt x="114300" y="77724"/>
                    </a:lnTo>
                    <a:lnTo>
                      <a:pt x="116586" y="75438"/>
                    </a:lnTo>
                    <a:lnTo>
                      <a:pt x="118110" y="739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8643366" y="2192274"/>
                <a:ext cx="45085" cy="34925"/>
              </a:xfrm>
              <a:custGeom>
                <a:rect b="b" l="l" r="r" t="t"/>
                <a:pathLst>
                  <a:path extrusionOk="0" h="34925" w="45084">
                    <a:moveTo>
                      <a:pt x="7620" y="19050"/>
                    </a:moveTo>
                    <a:lnTo>
                      <a:pt x="5334" y="28193"/>
                    </a:lnTo>
                    <a:lnTo>
                      <a:pt x="3810" y="28956"/>
                    </a:lnTo>
                    <a:lnTo>
                      <a:pt x="4572" y="34290"/>
                    </a:lnTo>
                    <a:lnTo>
                      <a:pt x="11620" y="34778"/>
                    </a:lnTo>
                    <a:lnTo>
                      <a:pt x="18097" y="34766"/>
                    </a:lnTo>
                    <a:lnTo>
                      <a:pt x="24288" y="33754"/>
                    </a:lnTo>
                    <a:lnTo>
                      <a:pt x="30480" y="31241"/>
                    </a:lnTo>
                    <a:lnTo>
                      <a:pt x="38862" y="26669"/>
                    </a:lnTo>
                    <a:lnTo>
                      <a:pt x="44958" y="21335"/>
                    </a:lnTo>
                    <a:lnTo>
                      <a:pt x="44958" y="12191"/>
                    </a:lnTo>
                    <a:lnTo>
                      <a:pt x="15240" y="0"/>
                    </a:lnTo>
                    <a:lnTo>
                      <a:pt x="6858" y="762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724138" y="2143506"/>
                <a:ext cx="94615" cy="124460"/>
              </a:xfrm>
              <a:custGeom>
                <a:rect b="b" l="l" r="r" t="t"/>
                <a:pathLst>
                  <a:path extrusionOk="0" h="124460" w="94615">
                    <a:moveTo>
                      <a:pt x="40385" y="56387"/>
                    </a:moveTo>
                    <a:lnTo>
                      <a:pt x="5143" y="75473"/>
                    </a:lnTo>
                    <a:lnTo>
                      <a:pt x="0" y="105155"/>
                    </a:lnTo>
                    <a:lnTo>
                      <a:pt x="1500" y="113061"/>
                    </a:lnTo>
                    <a:lnTo>
                      <a:pt x="5714" y="118681"/>
                    </a:lnTo>
                    <a:lnTo>
                      <a:pt x="12215" y="122300"/>
                    </a:lnTo>
                    <a:lnTo>
                      <a:pt x="20573" y="124205"/>
                    </a:lnTo>
                    <a:lnTo>
                      <a:pt x="30444" y="124217"/>
                    </a:lnTo>
                    <a:lnTo>
                      <a:pt x="39528" y="122015"/>
                    </a:lnTo>
                    <a:lnTo>
                      <a:pt x="66865" y="92487"/>
                    </a:lnTo>
                    <a:lnTo>
                      <a:pt x="70746" y="53149"/>
                    </a:lnTo>
                    <a:lnTo>
                      <a:pt x="70675" y="35432"/>
                    </a:lnTo>
                    <a:lnTo>
                      <a:pt x="70318" y="17716"/>
                    </a:lnTo>
                    <a:lnTo>
                      <a:pt x="70103" y="0"/>
                    </a:lnTo>
                    <a:lnTo>
                      <a:pt x="70103" y="6857"/>
                    </a:lnTo>
                    <a:lnTo>
                      <a:pt x="70103" y="12953"/>
                    </a:lnTo>
                    <a:lnTo>
                      <a:pt x="70103" y="19811"/>
                    </a:lnTo>
                    <a:lnTo>
                      <a:pt x="70032" y="35111"/>
                    </a:lnTo>
                    <a:lnTo>
                      <a:pt x="70103" y="50196"/>
                    </a:lnTo>
                    <a:lnTo>
                      <a:pt x="70746" y="65139"/>
                    </a:lnTo>
                    <a:lnTo>
                      <a:pt x="81283" y="107656"/>
                    </a:lnTo>
                    <a:lnTo>
                      <a:pt x="91439" y="115823"/>
                    </a:lnTo>
                    <a:lnTo>
                      <a:pt x="92201" y="116585"/>
                    </a:lnTo>
                    <a:lnTo>
                      <a:pt x="94487" y="1165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815578" y="2195322"/>
                <a:ext cx="73660" cy="48260"/>
              </a:xfrm>
              <a:custGeom>
                <a:rect b="b" l="l" r="r" t="t"/>
                <a:pathLst>
                  <a:path extrusionOk="0" h="48260" w="73659">
                    <a:moveTo>
                      <a:pt x="0" y="18287"/>
                    </a:moveTo>
                    <a:lnTo>
                      <a:pt x="11370" y="13073"/>
                    </a:lnTo>
                    <a:lnTo>
                      <a:pt x="23526" y="7429"/>
                    </a:lnTo>
                    <a:lnTo>
                      <a:pt x="36111" y="2643"/>
                    </a:lnTo>
                    <a:lnTo>
                      <a:pt x="48767" y="0"/>
                    </a:lnTo>
                    <a:lnTo>
                      <a:pt x="56388" y="0"/>
                    </a:lnTo>
                    <a:lnTo>
                      <a:pt x="56388" y="5333"/>
                    </a:lnTo>
                    <a:lnTo>
                      <a:pt x="57912" y="11429"/>
                    </a:lnTo>
                    <a:lnTo>
                      <a:pt x="58924" y="17835"/>
                    </a:lnTo>
                    <a:lnTo>
                      <a:pt x="59721" y="24383"/>
                    </a:lnTo>
                    <a:lnTo>
                      <a:pt x="60376" y="30932"/>
                    </a:lnTo>
                    <a:lnTo>
                      <a:pt x="60960" y="37337"/>
                    </a:lnTo>
                    <a:lnTo>
                      <a:pt x="60960" y="42671"/>
                    </a:lnTo>
                    <a:lnTo>
                      <a:pt x="63246" y="48005"/>
                    </a:lnTo>
                    <a:lnTo>
                      <a:pt x="69342" y="46481"/>
                    </a:lnTo>
                    <a:lnTo>
                      <a:pt x="70866" y="45719"/>
                    </a:lnTo>
                    <a:lnTo>
                      <a:pt x="71628" y="44957"/>
                    </a:lnTo>
                    <a:lnTo>
                      <a:pt x="73152" y="4419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861298" y="2129028"/>
                <a:ext cx="14604" cy="11430"/>
              </a:xfrm>
              <a:custGeom>
                <a:rect b="b" l="l" r="r" t="t"/>
                <a:pathLst>
                  <a:path extrusionOk="0" h="11430" w="14604">
                    <a:moveTo>
                      <a:pt x="14477" y="3048"/>
                    </a:moveTo>
                    <a:lnTo>
                      <a:pt x="6095" y="762"/>
                    </a:lnTo>
                    <a:lnTo>
                      <a:pt x="5333" y="0"/>
                    </a:lnTo>
                    <a:lnTo>
                      <a:pt x="761" y="0"/>
                    </a:lnTo>
                    <a:lnTo>
                      <a:pt x="0" y="6858"/>
                    </a:lnTo>
                    <a:lnTo>
                      <a:pt x="0" y="5334"/>
                    </a:lnTo>
                    <a:lnTo>
                      <a:pt x="5333" y="1143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8930640" y="2185416"/>
                <a:ext cx="33020" cy="58419"/>
              </a:xfrm>
              <a:custGeom>
                <a:rect b="b" l="l" r="r" t="t"/>
                <a:pathLst>
                  <a:path extrusionOk="0" h="58419" w="33020">
                    <a:moveTo>
                      <a:pt x="9144" y="16001"/>
                    </a:moveTo>
                    <a:lnTo>
                      <a:pt x="6215" y="23907"/>
                    </a:lnTo>
                    <a:lnTo>
                      <a:pt x="3429" y="31813"/>
                    </a:lnTo>
                    <a:lnTo>
                      <a:pt x="1214" y="40004"/>
                    </a:lnTo>
                    <a:lnTo>
                      <a:pt x="0" y="48767"/>
                    </a:lnTo>
                    <a:lnTo>
                      <a:pt x="0" y="54101"/>
                    </a:lnTo>
                    <a:lnTo>
                      <a:pt x="0" y="56387"/>
                    </a:lnTo>
                    <a:lnTo>
                      <a:pt x="6096" y="57149"/>
                    </a:lnTo>
                    <a:lnTo>
                      <a:pt x="15240" y="57911"/>
                    </a:lnTo>
                    <a:lnTo>
                      <a:pt x="20574" y="54863"/>
                    </a:lnTo>
                    <a:lnTo>
                      <a:pt x="25908" y="47243"/>
                    </a:lnTo>
                    <a:lnTo>
                      <a:pt x="29968" y="40004"/>
                    </a:lnTo>
                    <a:lnTo>
                      <a:pt x="32099" y="32194"/>
                    </a:lnTo>
                    <a:lnTo>
                      <a:pt x="32658" y="24098"/>
                    </a:lnTo>
                    <a:lnTo>
                      <a:pt x="32004" y="16001"/>
                    </a:lnTo>
                    <a:lnTo>
                      <a:pt x="31242" y="6095"/>
                    </a:lnTo>
                    <a:lnTo>
                      <a:pt x="25146" y="1523"/>
                    </a:lnTo>
                    <a:lnTo>
                      <a:pt x="16002" y="0"/>
                    </a:lnTo>
                    <a:lnTo>
                      <a:pt x="12954" y="0"/>
                    </a:lnTo>
                    <a:lnTo>
                      <a:pt x="11430" y="7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283" name="Google Shape;283;p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9000718" y="2159482"/>
                <a:ext cx="78536" cy="884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4" name="Google Shape;28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128734" y="2110059"/>
              <a:ext cx="68630" cy="151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3"/>
            <p:cNvSpPr/>
            <p:nvPr/>
          </p:nvSpPr>
          <p:spPr>
            <a:xfrm>
              <a:off x="6422897" y="2437638"/>
              <a:ext cx="2561590" cy="148590"/>
            </a:xfrm>
            <a:custGeom>
              <a:rect b="b" l="l" r="r" t="t"/>
              <a:pathLst>
                <a:path extrusionOk="0" h="148589" w="2561590">
                  <a:moveTo>
                    <a:pt x="0" y="148590"/>
                  </a:moveTo>
                  <a:lnTo>
                    <a:pt x="18288" y="148459"/>
                  </a:lnTo>
                  <a:lnTo>
                    <a:pt x="36576" y="148113"/>
                  </a:lnTo>
                  <a:lnTo>
                    <a:pt x="54864" y="147625"/>
                  </a:lnTo>
                  <a:lnTo>
                    <a:pt x="73152" y="147066"/>
                  </a:lnTo>
                  <a:lnTo>
                    <a:pt x="118951" y="146297"/>
                  </a:lnTo>
                  <a:lnTo>
                    <a:pt x="164860" y="145676"/>
                  </a:lnTo>
                  <a:lnTo>
                    <a:pt x="210805" y="144981"/>
                  </a:lnTo>
                  <a:lnTo>
                    <a:pt x="256714" y="143993"/>
                  </a:lnTo>
                  <a:lnTo>
                    <a:pt x="302514" y="142494"/>
                  </a:lnTo>
                  <a:lnTo>
                    <a:pt x="347210" y="140648"/>
                  </a:lnTo>
                  <a:lnTo>
                    <a:pt x="392049" y="138588"/>
                  </a:lnTo>
                  <a:lnTo>
                    <a:pt x="436887" y="136386"/>
                  </a:lnTo>
                  <a:lnTo>
                    <a:pt x="481584" y="134112"/>
                  </a:lnTo>
                  <a:lnTo>
                    <a:pt x="532006" y="131135"/>
                  </a:lnTo>
                  <a:lnTo>
                    <a:pt x="582644" y="128016"/>
                  </a:lnTo>
                  <a:lnTo>
                    <a:pt x="633424" y="124896"/>
                  </a:lnTo>
                  <a:lnTo>
                    <a:pt x="684276" y="121920"/>
                  </a:lnTo>
                  <a:lnTo>
                    <a:pt x="735841" y="119074"/>
                  </a:lnTo>
                  <a:lnTo>
                    <a:pt x="787622" y="116300"/>
                  </a:lnTo>
                  <a:lnTo>
                    <a:pt x="839545" y="113668"/>
                  </a:lnTo>
                  <a:lnTo>
                    <a:pt x="891540" y="111252"/>
                  </a:lnTo>
                  <a:lnTo>
                    <a:pt x="940688" y="109216"/>
                  </a:lnTo>
                  <a:lnTo>
                    <a:pt x="989838" y="107537"/>
                  </a:lnTo>
                  <a:lnTo>
                    <a:pt x="1038987" y="106001"/>
                  </a:lnTo>
                  <a:lnTo>
                    <a:pt x="1088136" y="104394"/>
                  </a:lnTo>
                  <a:lnTo>
                    <a:pt x="1136142" y="103227"/>
                  </a:lnTo>
                  <a:lnTo>
                    <a:pt x="1184148" y="101917"/>
                  </a:lnTo>
                  <a:lnTo>
                    <a:pt x="1232154" y="100322"/>
                  </a:lnTo>
                  <a:lnTo>
                    <a:pt x="1280160" y="98298"/>
                  </a:lnTo>
                  <a:lnTo>
                    <a:pt x="1328737" y="95857"/>
                  </a:lnTo>
                  <a:lnTo>
                    <a:pt x="1377315" y="93059"/>
                  </a:lnTo>
                  <a:lnTo>
                    <a:pt x="1425892" y="89832"/>
                  </a:lnTo>
                  <a:lnTo>
                    <a:pt x="1474470" y="86106"/>
                  </a:lnTo>
                  <a:lnTo>
                    <a:pt x="1530242" y="81911"/>
                  </a:lnTo>
                  <a:lnTo>
                    <a:pt x="1585978" y="77608"/>
                  </a:lnTo>
                  <a:lnTo>
                    <a:pt x="1641640" y="73267"/>
                  </a:lnTo>
                  <a:lnTo>
                    <a:pt x="1697193" y="68964"/>
                  </a:lnTo>
                  <a:lnTo>
                    <a:pt x="1752600" y="64770"/>
                  </a:lnTo>
                  <a:lnTo>
                    <a:pt x="1808607" y="60328"/>
                  </a:lnTo>
                  <a:lnTo>
                    <a:pt x="1864614" y="56102"/>
                  </a:lnTo>
                  <a:lnTo>
                    <a:pt x="1920620" y="52018"/>
                  </a:lnTo>
                  <a:lnTo>
                    <a:pt x="1976627" y="48006"/>
                  </a:lnTo>
                  <a:lnTo>
                    <a:pt x="2018359" y="44600"/>
                  </a:lnTo>
                  <a:lnTo>
                    <a:pt x="2060162" y="41338"/>
                  </a:lnTo>
                  <a:lnTo>
                    <a:pt x="2102107" y="38361"/>
                  </a:lnTo>
                  <a:lnTo>
                    <a:pt x="2144268" y="35814"/>
                  </a:lnTo>
                  <a:lnTo>
                    <a:pt x="2183141" y="32849"/>
                  </a:lnTo>
                  <a:lnTo>
                    <a:pt x="2222087" y="29813"/>
                  </a:lnTo>
                  <a:lnTo>
                    <a:pt x="2261175" y="26920"/>
                  </a:lnTo>
                  <a:lnTo>
                    <a:pt x="2300478" y="24384"/>
                  </a:lnTo>
                  <a:lnTo>
                    <a:pt x="2342769" y="21645"/>
                  </a:lnTo>
                  <a:lnTo>
                    <a:pt x="2385060" y="19050"/>
                  </a:lnTo>
                  <a:lnTo>
                    <a:pt x="2427351" y="16454"/>
                  </a:lnTo>
                  <a:lnTo>
                    <a:pt x="2469642" y="13716"/>
                  </a:lnTo>
                  <a:lnTo>
                    <a:pt x="2491489" y="12596"/>
                  </a:lnTo>
                  <a:lnTo>
                    <a:pt x="2513552" y="11620"/>
                  </a:lnTo>
                  <a:lnTo>
                    <a:pt x="2535757" y="10929"/>
                  </a:lnTo>
                  <a:lnTo>
                    <a:pt x="2558034" y="10668"/>
                  </a:lnTo>
                  <a:lnTo>
                    <a:pt x="2559558" y="10668"/>
                  </a:lnTo>
                  <a:lnTo>
                    <a:pt x="2560320" y="10668"/>
                  </a:lnTo>
                  <a:lnTo>
                    <a:pt x="2561082" y="10668"/>
                  </a:lnTo>
                  <a:lnTo>
                    <a:pt x="2556510" y="6858"/>
                  </a:lnTo>
                  <a:lnTo>
                    <a:pt x="2552700" y="4572"/>
                  </a:lnTo>
                  <a:lnTo>
                    <a:pt x="254812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86" name="Google Shape;286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71338" y="2377958"/>
            <a:ext cx="4016242" cy="17490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"/>
          <p:cNvGrpSpPr/>
          <p:nvPr/>
        </p:nvGrpSpPr>
        <p:grpSpPr>
          <a:xfrm>
            <a:off x="2442083" y="4852790"/>
            <a:ext cx="5282427" cy="1225169"/>
            <a:chOff x="5910808" y="4488916"/>
            <a:chExt cx="3437075" cy="781862"/>
          </a:xfrm>
        </p:grpSpPr>
        <p:grpSp>
          <p:nvGrpSpPr>
            <p:cNvPr id="288" name="Google Shape;288;p3"/>
            <p:cNvGrpSpPr/>
            <p:nvPr/>
          </p:nvGrpSpPr>
          <p:grpSpPr>
            <a:xfrm>
              <a:off x="6883847" y="5034508"/>
              <a:ext cx="790279" cy="236270"/>
              <a:chOff x="6883847" y="5034508"/>
              <a:chExt cx="790279" cy="236270"/>
            </a:xfrm>
          </p:grpSpPr>
          <p:pic>
            <p:nvPicPr>
              <p:cNvPr id="289" name="Google Shape;289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883847" y="5089872"/>
                <a:ext cx="418424" cy="1463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0" name="Google Shape;290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334248" y="5039842"/>
                <a:ext cx="153188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507960" y="5034508"/>
                <a:ext cx="166166" cy="2362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924298" y="4979644"/>
              <a:ext cx="269513" cy="167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3"/>
            <p:cNvSpPr/>
            <p:nvPr/>
          </p:nvSpPr>
          <p:spPr>
            <a:xfrm>
              <a:off x="8267700" y="5042915"/>
              <a:ext cx="13970" cy="1905"/>
            </a:xfrm>
            <a:custGeom>
              <a:rect b="b" l="l" r="r" t="t"/>
              <a:pathLst>
                <a:path extrusionOk="0" h="1904" w="13970">
                  <a:moveTo>
                    <a:pt x="13716" y="0"/>
                  </a:moveTo>
                  <a:lnTo>
                    <a:pt x="9144" y="762"/>
                  </a:lnTo>
                  <a:lnTo>
                    <a:pt x="4572" y="1524"/>
                  </a:lnTo>
                  <a:lnTo>
                    <a:pt x="0" y="152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94" name="Google Shape;294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910808" y="4729708"/>
              <a:ext cx="132638" cy="143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3"/>
            <p:cNvSpPr/>
            <p:nvPr/>
          </p:nvSpPr>
          <p:spPr>
            <a:xfrm>
              <a:off x="6140958" y="4791455"/>
              <a:ext cx="33655" cy="36830"/>
            </a:xfrm>
            <a:custGeom>
              <a:rect b="b" l="l" r="r" t="t"/>
              <a:pathLst>
                <a:path extrusionOk="0" h="36829" w="33654">
                  <a:moveTo>
                    <a:pt x="13715" y="32004"/>
                  </a:moveTo>
                  <a:lnTo>
                    <a:pt x="11596" y="24991"/>
                  </a:lnTo>
                  <a:lnTo>
                    <a:pt x="10477" y="19335"/>
                  </a:lnTo>
                  <a:lnTo>
                    <a:pt x="11358" y="14108"/>
                  </a:lnTo>
                  <a:lnTo>
                    <a:pt x="15239" y="8382"/>
                  </a:lnTo>
                  <a:lnTo>
                    <a:pt x="19811" y="3810"/>
                  </a:lnTo>
                  <a:lnTo>
                    <a:pt x="24383" y="0"/>
                  </a:lnTo>
                  <a:lnTo>
                    <a:pt x="30479" y="0"/>
                  </a:lnTo>
                  <a:lnTo>
                    <a:pt x="31241" y="0"/>
                  </a:lnTo>
                  <a:lnTo>
                    <a:pt x="32003" y="0"/>
                  </a:lnTo>
                  <a:lnTo>
                    <a:pt x="32765" y="0"/>
                  </a:lnTo>
                  <a:lnTo>
                    <a:pt x="33527" y="7620"/>
                  </a:lnTo>
                  <a:lnTo>
                    <a:pt x="33527" y="11430"/>
                  </a:lnTo>
                  <a:lnTo>
                    <a:pt x="28955" y="18288"/>
                  </a:lnTo>
                  <a:lnTo>
                    <a:pt x="1523" y="36576"/>
                  </a:lnTo>
                  <a:lnTo>
                    <a:pt x="3047" y="34290"/>
                  </a:lnTo>
                  <a:lnTo>
                    <a:pt x="0" y="32766"/>
                  </a:lnTo>
                  <a:lnTo>
                    <a:pt x="0" y="25908"/>
                  </a:lnTo>
                  <a:lnTo>
                    <a:pt x="2285" y="23622"/>
                  </a:lnTo>
                  <a:lnTo>
                    <a:pt x="9143" y="21336"/>
                  </a:lnTo>
                  <a:lnTo>
                    <a:pt x="11429" y="19812"/>
                  </a:lnTo>
                  <a:lnTo>
                    <a:pt x="13715" y="19050"/>
                  </a:lnTo>
                  <a:lnTo>
                    <a:pt x="15239" y="1828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96" name="Google Shape;296;p3"/>
            <p:cNvGrpSpPr/>
            <p:nvPr/>
          </p:nvGrpSpPr>
          <p:grpSpPr>
            <a:xfrm>
              <a:off x="6434421" y="4687798"/>
              <a:ext cx="423603" cy="203445"/>
              <a:chOff x="6434421" y="4687798"/>
              <a:chExt cx="423603" cy="203445"/>
            </a:xfrm>
          </p:grpSpPr>
          <p:pic>
            <p:nvPicPr>
              <p:cNvPr id="297" name="Google Shape;297;p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434421" y="4687798"/>
                <a:ext cx="303779" cy="2034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757485" y="4696942"/>
                <a:ext cx="100539" cy="1557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9" name="Google Shape;299;p3"/>
            <p:cNvGrpSpPr/>
            <p:nvPr/>
          </p:nvGrpSpPr>
          <p:grpSpPr>
            <a:xfrm>
              <a:off x="7126579" y="4618456"/>
              <a:ext cx="755573" cy="195634"/>
              <a:chOff x="7126579" y="4618456"/>
              <a:chExt cx="755573" cy="195634"/>
            </a:xfrm>
          </p:grpSpPr>
          <p:pic>
            <p:nvPicPr>
              <p:cNvPr id="300" name="Google Shape;300;p3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126579" y="4641316"/>
                <a:ext cx="332663" cy="172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483576" y="4618456"/>
                <a:ext cx="182168" cy="1657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686268" y="4660366"/>
                <a:ext cx="195884" cy="99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3" name="Google Shape;303;p3"/>
            <p:cNvGrpSpPr/>
            <p:nvPr/>
          </p:nvGrpSpPr>
          <p:grpSpPr>
            <a:xfrm>
              <a:off x="8273653" y="4511776"/>
              <a:ext cx="604433" cy="253771"/>
              <a:chOff x="8273653" y="4511776"/>
              <a:chExt cx="604433" cy="253771"/>
            </a:xfrm>
          </p:grpSpPr>
          <p:sp>
            <p:nvSpPr>
              <p:cNvPr id="304" name="Google Shape;304;p3"/>
              <p:cNvSpPr/>
              <p:nvPr/>
            </p:nvSpPr>
            <p:spPr>
              <a:xfrm>
                <a:off x="8273653" y="4552187"/>
                <a:ext cx="322580" cy="213360"/>
              </a:xfrm>
              <a:custGeom>
                <a:rect b="b" l="l" r="r" t="t"/>
                <a:pathLst>
                  <a:path extrusionOk="0" h="213360" w="322579">
                    <a:moveTo>
                      <a:pt x="14620" y="15239"/>
                    </a:moveTo>
                    <a:lnTo>
                      <a:pt x="15299" y="4190"/>
                    </a:lnTo>
                    <a:lnTo>
                      <a:pt x="15478" y="1714"/>
                    </a:lnTo>
                    <a:lnTo>
                      <a:pt x="15799" y="2381"/>
                    </a:lnTo>
                    <a:lnTo>
                      <a:pt x="16906" y="761"/>
                    </a:lnTo>
                    <a:lnTo>
                      <a:pt x="30777" y="47315"/>
                    </a:lnTo>
                    <a:lnTo>
                      <a:pt x="33670" y="86105"/>
                    </a:lnTo>
                    <a:lnTo>
                      <a:pt x="33992" y="91749"/>
                    </a:lnTo>
                    <a:lnTo>
                      <a:pt x="34528" y="98678"/>
                    </a:lnTo>
                    <a:lnTo>
                      <a:pt x="34635" y="105608"/>
                    </a:lnTo>
                    <a:lnTo>
                      <a:pt x="33670" y="111251"/>
                    </a:lnTo>
                    <a:lnTo>
                      <a:pt x="32908" y="112013"/>
                    </a:lnTo>
                    <a:lnTo>
                      <a:pt x="32146" y="112013"/>
                    </a:lnTo>
                    <a:lnTo>
                      <a:pt x="27574" y="109727"/>
                    </a:lnTo>
                    <a:lnTo>
                      <a:pt x="25288" y="107441"/>
                    </a:lnTo>
                    <a:lnTo>
                      <a:pt x="22240" y="101345"/>
                    </a:lnTo>
                    <a:lnTo>
                      <a:pt x="18930" y="94928"/>
                    </a:lnTo>
                    <a:lnTo>
                      <a:pt x="15763" y="88296"/>
                    </a:lnTo>
                    <a:lnTo>
                      <a:pt x="12596" y="81522"/>
                    </a:lnTo>
                    <a:lnTo>
                      <a:pt x="9286" y="74675"/>
                    </a:lnTo>
                    <a:lnTo>
                      <a:pt x="7000" y="68579"/>
                    </a:lnTo>
                    <a:lnTo>
                      <a:pt x="8524" y="72389"/>
                    </a:lnTo>
                    <a:lnTo>
                      <a:pt x="4714" y="70103"/>
                    </a:lnTo>
                    <a:lnTo>
                      <a:pt x="3464" y="78235"/>
                    </a:lnTo>
                    <a:lnTo>
                      <a:pt x="2143" y="86582"/>
                    </a:lnTo>
                    <a:lnTo>
                      <a:pt x="964" y="95071"/>
                    </a:lnTo>
                    <a:lnTo>
                      <a:pt x="142" y="103631"/>
                    </a:lnTo>
                    <a:lnTo>
                      <a:pt x="0" y="113466"/>
                    </a:lnTo>
                    <a:lnTo>
                      <a:pt x="142" y="124015"/>
                    </a:lnTo>
                    <a:lnTo>
                      <a:pt x="24431" y="153007"/>
                    </a:lnTo>
                    <a:lnTo>
                      <a:pt x="32146" y="152399"/>
                    </a:lnTo>
                    <a:lnTo>
                      <a:pt x="68472" y="133326"/>
                    </a:lnTo>
                    <a:lnTo>
                      <a:pt x="97964" y="101441"/>
                    </a:lnTo>
                    <a:lnTo>
                      <a:pt x="115014" y="66198"/>
                    </a:lnTo>
                    <a:lnTo>
                      <a:pt x="118157" y="48101"/>
                    </a:lnTo>
                    <a:lnTo>
                      <a:pt x="116728" y="39623"/>
                    </a:lnTo>
                    <a:lnTo>
                      <a:pt x="109585" y="40981"/>
                    </a:lnTo>
                    <a:lnTo>
                      <a:pt x="104727" y="44767"/>
                    </a:lnTo>
                    <a:lnTo>
                      <a:pt x="101298" y="50553"/>
                    </a:lnTo>
                    <a:lnTo>
                      <a:pt x="98440" y="57911"/>
                    </a:lnTo>
                    <a:lnTo>
                      <a:pt x="94142" y="68841"/>
                    </a:lnTo>
                    <a:lnTo>
                      <a:pt x="90916" y="81343"/>
                    </a:lnTo>
                    <a:lnTo>
                      <a:pt x="89546" y="94130"/>
                    </a:lnTo>
                    <a:lnTo>
                      <a:pt x="90820" y="105917"/>
                    </a:lnTo>
                    <a:lnTo>
                      <a:pt x="96166" y="114752"/>
                    </a:lnTo>
                    <a:lnTo>
                      <a:pt x="104441" y="120014"/>
                    </a:lnTo>
                    <a:lnTo>
                      <a:pt x="114288" y="122420"/>
                    </a:lnTo>
                    <a:lnTo>
                      <a:pt x="124348" y="122681"/>
                    </a:lnTo>
                    <a:lnTo>
                      <a:pt x="137350" y="119919"/>
                    </a:lnTo>
                    <a:lnTo>
                      <a:pt x="167782" y="96773"/>
                    </a:lnTo>
                    <a:lnTo>
                      <a:pt x="182356" y="60983"/>
                    </a:lnTo>
                    <a:lnTo>
                      <a:pt x="183249" y="35468"/>
                    </a:lnTo>
                    <a:lnTo>
                      <a:pt x="182546" y="23336"/>
                    </a:lnTo>
                    <a:lnTo>
                      <a:pt x="180558" y="11346"/>
                    </a:lnTo>
                    <a:lnTo>
                      <a:pt x="176926" y="0"/>
                    </a:lnTo>
                    <a:lnTo>
                      <a:pt x="176164" y="0"/>
                    </a:lnTo>
                    <a:lnTo>
                      <a:pt x="176081" y="23550"/>
                    </a:lnTo>
                    <a:lnTo>
                      <a:pt x="176069" y="47243"/>
                    </a:lnTo>
                    <a:lnTo>
                      <a:pt x="176486" y="70937"/>
                    </a:lnTo>
                    <a:lnTo>
                      <a:pt x="177688" y="94487"/>
                    </a:lnTo>
                    <a:lnTo>
                      <a:pt x="179510" y="114490"/>
                    </a:lnTo>
                    <a:lnTo>
                      <a:pt x="181403" y="134492"/>
                    </a:lnTo>
                    <a:lnTo>
                      <a:pt x="183153" y="154495"/>
                    </a:lnTo>
                    <a:lnTo>
                      <a:pt x="185594" y="193928"/>
                    </a:lnTo>
                    <a:lnTo>
                      <a:pt x="186070" y="213359"/>
                    </a:lnTo>
                    <a:lnTo>
                      <a:pt x="182213" y="203882"/>
                    </a:lnTo>
                    <a:lnTo>
                      <a:pt x="168592" y="158293"/>
                    </a:lnTo>
                    <a:lnTo>
                      <a:pt x="164734" y="104393"/>
                    </a:lnTo>
                    <a:lnTo>
                      <a:pt x="165580" y="94059"/>
                    </a:lnTo>
                    <a:lnTo>
                      <a:pt x="203596" y="71627"/>
                    </a:lnTo>
                    <a:lnTo>
                      <a:pt x="213693" y="72199"/>
                    </a:lnTo>
                    <a:lnTo>
                      <a:pt x="251602" y="87629"/>
                    </a:lnTo>
                    <a:lnTo>
                      <a:pt x="253174" y="94178"/>
                    </a:lnTo>
                    <a:lnTo>
                      <a:pt x="251031" y="100012"/>
                    </a:lnTo>
                    <a:lnTo>
                      <a:pt x="246888" y="104989"/>
                    </a:lnTo>
                    <a:lnTo>
                      <a:pt x="242458" y="108965"/>
                    </a:lnTo>
                    <a:lnTo>
                      <a:pt x="236743" y="113561"/>
                    </a:lnTo>
                    <a:lnTo>
                      <a:pt x="230457" y="118300"/>
                    </a:lnTo>
                    <a:lnTo>
                      <a:pt x="224456" y="123324"/>
                    </a:lnTo>
                    <a:lnTo>
                      <a:pt x="219598" y="128777"/>
                    </a:lnTo>
                    <a:lnTo>
                      <a:pt x="219598" y="130301"/>
                    </a:lnTo>
                    <a:lnTo>
                      <a:pt x="219598" y="131063"/>
                    </a:lnTo>
                    <a:lnTo>
                      <a:pt x="219598" y="131825"/>
                    </a:lnTo>
                    <a:lnTo>
                      <a:pt x="229969" y="131242"/>
                    </a:lnTo>
                    <a:lnTo>
                      <a:pt x="272176" y="115312"/>
                    </a:lnTo>
                    <a:lnTo>
                      <a:pt x="306466" y="89915"/>
                    </a:lnTo>
                    <a:lnTo>
                      <a:pt x="317396" y="68056"/>
                    </a:lnTo>
                    <a:lnTo>
                      <a:pt x="316372" y="60197"/>
                    </a:lnTo>
                    <a:lnTo>
                      <a:pt x="314848" y="54101"/>
                    </a:lnTo>
                    <a:lnTo>
                      <a:pt x="304180" y="47243"/>
                    </a:lnTo>
                    <a:lnTo>
                      <a:pt x="298084" y="50291"/>
                    </a:lnTo>
                    <a:lnTo>
                      <a:pt x="285523" y="94285"/>
                    </a:lnTo>
                    <a:lnTo>
                      <a:pt x="312562" y="116585"/>
                    </a:lnTo>
                    <a:lnTo>
                      <a:pt x="316372" y="117347"/>
                    </a:lnTo>
                    <a:lnTo>
                      <a:pt x="322468" y="11658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05" name="Google Shape;305;p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619718" y="4511776"/>
                <a:ext cx="258368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6" name="Google Shape;306;p3"/>
            <p:cNvGrpSpPr/>
            <p:nvPr/>
          </p:nvGrpSpPr>
          <p:grpSpPr>
            <a:xfrm>
              <a:off x="9141497" y="4488916"/>
              <a:ext cx="206386" cy="117851"/>
              <a:chOff x="9141497" y="4488916"/>
              <a:chExt cx="206386" cy="117851"/>
            </a:xfrm>
          </p:grpSpPr>
          <p:pic>
            <p:nvPicPr>
              <p:cNvPr id="307" name="Google Shape;307;p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141497" y="4500346"/>
                <a:ext cx="73631" cy="106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239402" y="4488916"/>
                <a:ext cx="108481" cy="1059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9" name="Google Shape;309;p3"/>
          <p:cNvGrpSpPr/>
          <p:nvPr/>
        </p:nvGrpSpPr>
        <p:grpSpPr>
          <a:xfrm>
            <a:off x="1195234" y="6233633"/>
            <a:ext cx="7973821" cy="774035"/>
            <a:chOff x="2545079" y="5424678"/>
            <a:chExt cx="6419342" cy="390930"/>
          </a:xfrm>
        </p:grpSpPr>
        <p:sp>
          <p:nvSpPr>
            <p:cNvPr id="310" name="Google Shape;310;p3"/>
            <p:cNvSpPr/>
            <p:nvPr/>
          </p:nvSpPr>
          <p:spPr>
            <a:xfrm>
              <a:off x="2545079" y="5685282"/>
              <a:ext cx="26034" cy="29209"/>
            </a:xfrm>
            <a:custGeom>
              <a:rect b="b" l="l" r="r" t="t"/>
              <a:pathLst>
                <a:path extrusionOk="0" h="29210" w="26035">
                  <a:moveTo>
                    <a:pt x="3810" y="19812"/>
                  </a:moveTo>
                  <a:lnTo>
                    <a:pt x="5334" y="12954"/>
                  </a:lnTo>
                  <a:lnTo>
                    <a:pt x="4572" y="3810"/>
                  </a:lnTo>
                  <a:lnTo>
                    <a:pt x="15240" y="7620"/>
                  </a:lnTo>
                  <a:lnTo>
                    <a:pt x="20574" y="9906"/>
                  </a:lnTo>
                  <a:lnTo>
                    <a:pt x="21336" y="16764"/>
                  </a:lnTo>
                  <a:lnTo>
                    <a:pt x="21336" y="21336"/>
                  </a:lnTo>
                  <a:lnTo>
                    <a:pt x="21336" y="28194"/>
                  </a:lnTo>
                  <a:lnTo>
                    <a:pt x="14478" y="28956"/>
                  </a:lnTo>
                  <a:lnTo>
                    <a:pt x="9144" y="28956"/>
                  </a:lnTo>
                  <a:lnTo>
                    <a:pt x="0" y="28194"/>
                  </a:lnTo>
                  <a:lnTo>
                    <a:pt x="1524" y="20574"/>
                  </a:lnTo>
                  <a:lnTo>
                    <a:pt x="1524" y="13716"/>
                  </a:lnTo>
                  <a:lnTo>
                    <a:pt x="1524" y="5334"/>
                  </a:lnTo>
                  <a:lnTo>
                    <a:pt x="8382" y="1524"/>
                  </a:lnTo>
                  <a:lnTo>
                    <a:pt x="16002" y="0"/>
                  </a:lnTo>
                  <a:lnTo>
                    <a:pt x="19812" y="0"/>
                  </a:lnTo>
                  <a:lnTo>
                    <a:pt x="21336" y="0"/>
                  </a:lnTo>
                  <a:lnTo>
                    <a:pt x="23622" y="0"/>
                  </a:lnTo>
                  <a:lnTo>
                    <a:pt x="25146" y="6858"/>
                  </a:lnTo>
                  <a:lnTo>
                    <a:pt x="25908" y="10668"/>
                  </a:lnTo>
                  <a:lnTo>
                    <a:pt x="22098" y="1600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11" name="Google Shape;311;p3"/>
            <p:cNvGrpSpPr/>
            <p:nvPr/>
          </p:nvGrpSpPr>
          <p:grpSpPr>
            <a:xfrm>
              <a:off x="2908528" y="5618962"/>
              <a:ext cx="509829" cy="196646"/>
              <a:chOff x="2908528" y="5618962"/>
              <a:chExt cx="509829" cy="196646"/>
            </a:xfrm>
          </p:grpSpPr>
          <p:pic>
            <p:nvPicPr>
              <p:cNvPr id="312" name="Google Shape;312;p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2908528" y="5626582"/>
                <a:ext cx="289229" cy="1890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3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3223020" y="5618962"/>
                <a:ext cx="195337" cy="184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4" name="Google Shape;314;p3"/>
            <p:cNvGrpSpPr/>
            <p:nvPr/>
          </p:nvGrpSpPr>
          <p:grpSpPr>
            <a:xfrm>
              <a:off x="3589781" y="5634990"/>
              <a:ext cx="160807" cy="152425"/>
              <a:chOff x="3589781" y="5634990"/>
              <a:chExt cx="160807" cy="152425"/>
            </a:xfrm>
          </p:grpSpPr>
          <p:sp>
            <p:nvSpPr>
              <p:cNvPr id="315" name="Google Shape;315;p3"/>
              <p:cNvSpPr/>
              <p:nvPr/>
            </p:nvSpPr>
            <p:spPr>
              <a:xfrm>
                <a:off x="3589781" y="5634990"/>
                <a:ext cx="12700" cy="7620"/>
              </a:xfrm>
              <a:custGeom>
                <a:rect b="b" l="l" r="r" t="t"/>
                <a:pathLst>
                  <a:path extrusionOk="0" h="7620" w="12700">
                    <a:moveTo>
                      <a:pt x="0" y="0"/>
                    </a:moveTo>
                    <a:lnTo>
                      <a:pt x="3810" y="2286"/>
                    </a:lnTo>
                    <a:lnTo>
                      <a:pt x="8382" y="4572"/>
                    </a:lnTo>
                    <a:lnTo>
                      <a:pt x="12192" y="76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3611879" y="5697474"/>
                <a:ext cx="9525" cy="87630"/>
              </a:xfrm>
              <a:custGeom>
                <a:rect b="b" l="l" r="r" t="t"/>
                <a:pathLst>
                  <a:path extrusionOk="0" h="87629" w="9525">
                    <a:moveTo>
                      <a:pt x="0" y="0"/>
                    </a:moveTo>
                    <a:lnTo>
                      <a:pt x="1940" y="9727"/>
                    </a:lnTo>
                    <a:lnTo>
                      <a:pt x="4095" y="19526"/>
                    </a:lnTo>
                    <a:lnTo>
                      <a:pt x="6107" y="29467"/>
                    </a:lnTo>
                    <a:lnTo>
                      <a:pt x="7620" y="39624"/>
                    </a:lnTo>
                    <a:lnTo>
                      <a:pt x="8572" y="49815"/>
                    </a:lnTo>
                    <a:lnTo>
                      <a:pt x="8953" y="60578"/>
                    </a:lnTo>
                    <a:lnTo>
                      <a:pt x="8477" y="71342"/>
                    </a:lnTo>
                    <a:lnTo>
                      <a:pt x="6858" y="81534"/>
                    </a:lnTo>
                    <a:lnTo>
                      <a:pt x="6858" y="83820"/>
                    </a:lnTo>
                    <a:lnTo>
                      <a:pt x="6096" y="85344"/>
                    </a:lnTo>
                    <a:lnTo>
                      <a:pt x="5334" y="8763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17" name="Google Shape;317;p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3653764" y="5653026"/>
                <a:ext cx="96824" cy="1343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8" name="Google Shape;318;p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945039" y="5673826"/>
              <a:ext cx="110350" cy="1173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283938" y="5567908"/>
              <a:ext cx="323900" cy="2057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0" name="Google Shape;320;p3"/>
            <p:cNvGrpSpPr/>
            <p:nvPr/>
          </p:nvGrpSpPr>
          <p:grpSpPr>
            <a:xfrm>
              <a:off x="4655413" y="5603722"/>
              <a:ext cx="410007" cy="169691"/>
              <a:chOff x="4655413" y="5603722"/>
              <a:chExt cx="410007" cy="169691"/>
            </a:xfrm>
          </p:grpSpPr>
          <p:pic>
            <p:nvPicPr>
              <p:cNvPr id="321" name="Google Shape;321;p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655413" y="5603722"/>
                <a:ext cx="200075" cy="1696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878965" y="5638429"/>
                <a:ext cx="186455" cy="118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3" name="Google Shape;323;p3"/>
            <p:cNvGrpSpPr/>
            <p:nvPr/>
          </p:nvGrpSpPr>
          <p:grpSpPr>
            <a:xfrm>
              <a:off x="5371337" y="5599150"/>
              <a:ext cx="436651" cy="169976"/>
              <a:chOff x="5371337" y="5599150"/>
              <a:chExt cx="436651" cy="169976"/>
            </a:xfrm>
          </p:grpSpPr>
          <p:sp>
            <p:nvSpPr>
              <p:cNvPr id="324" name="Google Shape;324;p3"/>
              <p:cNvSpPr/>
              <p:nvPr/>
            </p:nvSpPr>
            <p:spPr>
              <a:xfrm>
                <a:off x="5371337" y="5638799"/>
                <a:ext cx="266700" cy="117475"/>
              </a:xfrm>
              <a:custGeom>
                <a:rect b="b" l="l" r="r" t="t"/>
                <a:pathLst>
                  <a:path extrusionOk="0" h="117475" w="266700">
                    <a:moveTo>
                      <a:pt x="0" y="35051"/>
                    </a:moveTo>
                    <a:lnTo>
                      <a:pt x="10417" y="31551"/>
                    </a:lnTo>
                    <a:lnTo>
                      <a:pt x="21050" y="28765"/>
                    </a:lnTo>
                    <a:lnTo>
                      <a:pt x="31825" y="26265"/>
                    </a:lnTo>
                    <a:lnTo>
                      <a:pt x="42672" y="23621"/>
                    </a:lnTo>
                    <a:lnTo>
                      <a:pt x="83058" y="8381"/>
                    </a:lnTo>
                    <a:lnTo>
                      <a:pt x="96012" y="761"/>
                    </a:lnTo>
                    <a:lnTo>
                      <a:pt x="102870" y="761"/>
                    </a:lnTo>
                    <a:lnTo>
                      <a:pt x="109728" y="0"/>
                    </a:lnTo>
                    <a:lnTo>
                      <a:pt x="110489" y="16763"/>
                    </a:lnTo>
                    <a:lnTo>
                      <a:pt x="111252" y="21335"/>
                    </a:lnTo>
                    <a:lnTo>
                      <a:pt x="113097" y="39647"/>
                    </a:lnTo>
                    <a:lnTo>
                      <a:pt x="114014" y="58673"/>
                    </a:lnTo>
                    <a:lnTo>
                      <a:pt x="113930" y="77700"/>
                    </a:lnTo>
                    <a:lnTo>
                      <a:pt x="112776" y="96011"/>
                    </a:lnTo>
                    <a:lnTo>
                      <a:pt x="112776" y="99821"/>
                    </a:lnTo>
                    <a:lnTo>
                      <a:pt x="112014" y="104393"/>
                    </a:lnTo>
                    <a:lnTo>
                      <a:pt x="111252" y="108203"/>
                    </a:lnTo>
                    <a:lnTo>
                      <a:pt x="109728" y="104393"/>
                    </a:lnTo>
                    <a:lnTo>
                      <a:pt x="107442" y="99059"/>
                    </a:lnTo>
                    <a:lnTo>
                      <a:pt x="107442" y="94487"/>
                    </a:lnTo>
                    <a:lnTo>
                      <a:pt x="106370" y="86213"/>
                    </a:lnTo>
                    <a:lnTo>
                      <a:pt x="105727" y="76866"/>
                    </a:lnTo>
                    <a:lnTo>
                      <a:pt x="130373" y="39278"/>
                    </a:lnTo>
                    <a:lnTo>
                      <a:pt x="149625" y="37004"/>
                    </a:lnTo>
                    <a:lnTo>
                      <a:pt x="158210" y="37528"/>
                    </a:lnTo>
                    <a:lnTo>
                      <a:pt x="184404" y="72389"/>
                    </a:lnTo>
                    <a:lnTo>
                      <a:pt x="184332" y="81176"/>
                    </a:lnTo>
                    <a:lnTo>
                      <a:pt x="183261" y="89534"/>
                    </a:lnTo>
                    <a:lnTo>
                      <a:pt x="181617" y="97893"/>
                    </a:lnTo>
                    <a:lnTo>
                      <a:pt x="179832" y="106679"/>
                    </a:lnTo>
                    <a:lnTo>
                      <a:pt x="179070" y="109727"/>
                    </a:lnTo>
                    <a:lnTo>
                      <a:pt x="179070" y="113537"/>
                    </a:lnTo>
                    <a:lnTo>
                      <a:pt x="179070" y="117347"/>
                    </a:lnTo>
                    <a:lnTo>
                      <a:pt x="186070" y="116085"/>
                    </a:lnTo>
                    <a:lnTo>
                      <a:pt x="218789" y="86010"/>
                    </a:lnTo>
                    <a:lnTo>
                      <a:pt x="236505" y="46767"/>
                    </a:lnTo>
                    <a:lnTo>
                      <a:pt x="224909" y="31134"/>
                    </a:lnTo>
                    <a:lnTo>
                      <a:pt x="219456" y="34385"/>
                    </a:lnTo>
                    <a:lnTo>
                      <a:pt x="203477" y="73890"/>
                    </a:lnTo>
                    <a:lnTo>
                      <a:pt x="231647" y="104393"/>
                    </a:lnTo>
                    <a:lnTo>
                      <a:pt x="257901" y="99143"/>
                    </a:lnTo>
                    <a:lnTo>
                      <a:pt x="266700" y="9448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397245" y="5618225"/>
                <a:ext cx="12700" cy="144145"/>
              </a:xfrm>
              <a:custGeom>
                <a:rect b="b" l="l" r="r" t="t"/>
                <a:pathLst>
                  <a:path extrusionOk="0" h="144145" w="12700">
                    <a:moveTo>
                      <a:pt x="7620" y="0"/>
                    </a:moveTo>
                    <a:lnTo>
                      <a:pt x="9620" y="15442"/>
                    </a:lnTo>
                    <a:lnTo>
                      <a:pt x="11049" y="30956"/>
                    </a:lnTo>
                    <a:lnTo>
                      <a:pt x="11906" y="46612"/>
                    </a:lnTo>
                    <a:lnTo>
                      <a:pt x="12192" y="62484"/>
                    </a:lnTo>
                    <a:lnTo>
                      <a:pt x="11751" y="79486"/>
                    </a:lnTo>
                    <a:lnTo>
                      <a:pt x="10382" y="96202"/>
                    </a:lnTo>
                    <a:lnTo>
                      <a:pt x="8012" y="112633"/>
                    </a:lnTo>
                    <a:lnTo>
                      <a:pt x="4572" y="128778"/>
                    </a:lnTo>
                    <a:lnTo>
                      <a:pt x="3048" y="137160"/>
                    </a:lnTo>
                    <a:lnTo>
                      <a:pt x="2286" y="139446"/>
                    </a:lnTo>
                    <a:lnTo>
                      <a:pt x="0" y="14401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26" name="Google Shape;326;p3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594435" y="5599150"/>
                <a:ext cx="213553" cy="169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7" name="Google Shape;327;p3"/>
            <p:cNvGrpSpPr/>
            <p:nvPr/>
          </p:nvGrpSpPr>
          <p:grpSpPr>
            <a:xfrm>
              <a:off x="6034252" y="5586958"/>
              <a:ext cx="776528" cy="201218"/>
              <a:chOff x="6034252" y="5586958"/>
              <a:chExt cx="776528" cy="201218"/>
            </a:xfrm>
          </p:grpSpPr>
          <p:pic>
            <p:nvPicPr>
              <p:cNvPr id="328" name="Google Shape;328;p3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034252" y="5612129"/>
                <a:ext cx="318566" cy="1760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9" name="Google Shape;329;p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372687" y="5636107"/>
                <a:ext cx="83763" cy="1136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" name="Google Shape;330;p3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477736" y="5586958"/>
                <a:ext cx="111302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Google Shape;331;p3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6624040" y="5603651"/>
                <a:ext cx="186740" cy="1397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2" name="Google Shape;332;p3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048474" y="5561050"/>
              <a:ext cx="230174" cy="149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7407054" y="5525998"/>
              <a:ext cx="453000" cy="1631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4" name="Google Shape;334;p3"/>
            <p:cNvGrpSpPr/>
            <p:nvPr/>
          </p:nvGrpSpPr>
          <p:grpSpPr>
            <a:xfrm>
              <a:off x="8039195" y="5439917"/>
              <a:ext cx="784789" cy="181610"/>
              <a:chOff x="8039195" y="5439917"/>
              <a:chExt cx="784789" cy="181610"/>
            </a:xfrm>
          </p:grpSpPr>
          <p:sp>
            <p:nvSpPr>
              <p:cNvPr id="335" name="Google Shape;335;p3"/>
              <p:cNvSpPr/>
              <p:nvPr/>
            </p:nvSpPr>
            <p:spPr>
              <a:xfrm>
                <a:off x="8039195" y="5508497"/>
                <a:ext cx="128905" cy="113030"/>
              </a:xfrm>
              <a:custGeom>
                <a:rect b="b" l="l" r="r" t="t"/>
                <a:pathLst>
                  <a:path extrusionOk="0" h="113029" w="128904">
                    <a:moveTo>
                      <a:pt x="22002" y="0"/>
                    </a:moveTo>
                    <a:lnTo>
                      <a:pt x="3571" y="43505"/>
                    </a:lnTo>
                    <a:lnTo>
                      <a:pt x="0" y="83534"/>
                    </a:lnTo>
                    <a:lnTo>
                      <a:pt x="1535" y="95238"/>
                    </a:lnTo>
                    <a:lnTo>
                      <a:pt x="6000" y="105155"/>
                    </a:lnTo>
                    <a:lnTo>
                      <a:pt x="12370" y="109858"/>
                    </a:lnTo>
                    <a:lnTo>
                      <a:pt x="20383" y="112490"/>
                    </a:lnTo>
                    <a:lnTo>
                      <a:pt x="28825" y="112978"/>
                    </a:lnTo>
                    <a:lnTo>
                      <a:pt x="36480" y="111252"/>
                    </a:lnTo>
                    <a:lnTo>
                      <a:pt x="64674" y="78485"/>
                    </a:lnTo>
                    <a:lnTo>
                      <a:pt x="72294" y="51815"/>
                    </a:lnTo>
                    <a:lnTo>
                      <a:pt x="72294" y="51053"/>
                    </a:lnTo>
                    <a:lnTo>
                      <a:pt x="72294" y="50291"/>
                    </a:lnTo>
                    <a:lnTo>
                      <a:pt x="71937" y="57602"/>
                    </a:lnTo>
                    <a:lnTo>
                      <a:pt x="71151" y="64769"/>
                    </a:lnTo>
                    <a:lnTo>
                      <a:pt x="70365" y="71937"/>
                    </a:lnTo>
                    <a:lnTo>
                      <a:pt x="70008" y="79247"/>
                    </a:lnTo>
                    <a:lnTo>
                      <a:pt x="69782" y="87510"/>
                    </a:lnTo>
                    <a:lnTo>
                      <a:pt x="71056" y="93916"/>
                    </a:lnTo>
                    <a:lnTo>
                      <a:pt x="75045" y="98321"/>
                    </a:lnTo>
                    <a:lnTo>
                      <a:pt x="82962" y="100583"/>
                    </a:lnTo>
                    <a:lnTo>
                      <a:pt x="93368" y="100429"/>
                    </a:lnTo>
                    <a:lnTo>
                      <a:pt x="126587" y="68579"/>
                    </a:lnTo>
                    <a:lnTo>
                      <a:pt x="128301" y="59602"/>
                    </a:lnTo>
                    <a:lnTo>
                      <a:pt x="127158" y="51053"/>
                    </a:lnTo>
                    <a:lnTo>
                      <a:pt x="122527" y="44088"/>
                    </a:lnTo>
                    <a:lnTo>
                      <a:pt x="115252" y="39909"/>
                    </a:lnTo>
                    <a:lnTo>
                      <a:pt x="106691" y="37873"/>
                    </a:lnTo>
                    <a:lnTo>
                      <a:pt x="98202" y="3733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8188452" y="5540835"/>
                <a:ext cx="76200" cy="63500"/>
              </a:xfrm>
              <a:custGeom>
                <a:rect b="b" l="l" r="r" t="t"/>
                <a:pathLst>
                  <a:path extrusionOk="0" h="63500" w="76200">
                    <a:moveTo>
                      <a:pt x="0" y="9572"/>
                    </a:moveTo>
                    <a:lnTo>
                      <a:pt x="12192" y="46148"/>
                    </a:lnTo>
                    <a:lnTo>
                      <a:pt x="12954" y="53768"/>
                    </a:lnTo>
                    <a:lnTo>
                      <a:pt x="14478" y="59864"/>
                    </a:lnTo>
                    <a:lnTo>
                      <a:pt x="15240" y="62150"/>
                    </a:lnTo>
                    <a:lnTo>
                      <a:pt x="15240" y="62912"/>
                    </a:lnTo>
                    <a:lnTo>
                      <a:pt x="16002" y="59102"/>
                    </a:lnTo>
                    <a:lnTo>
                      <a:pt x="15240" y="52244"/>
                    </a:lnTo>
                    <a:lnTo>
                      <a:pt x="15240" y="47672"/>
                    </a:lnTo>
                    <a:lnTo>
                      <a:pt x="15442" y="39112"/>
                    </a:lnTo>
                    <a:lnTo>
                      <a:pt x="33242" y="2143"/>
                    </a:lnTo>
                    <a:lnTo>
                      <a:pt x="41374" y="0"/>
                    </a:lnTo>
                    <a:lnTo>
                      <a:pt x="50292" y="428"/>
                    </a:lnTo>
                    <a:lnTo>
                      <a:pt x="75438" y="37004"/>
                    </a:lnTo>
                    <a:lnTo>
                      <a:pt x="76200" y="44624"/>
                    </a:lnTo>
                    <a:lnTo>
                      <a:pt x="76200" y="47672"/>
                    </a:lnTo>
                    <a:lnTo>
                      <a:pt x="76200" y="48434"/>
                    </a:lnTo>
                    <a:lnTo>
                      <a:pt x="76200" y="4995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8296620" y="5468873"/>
                <a:ext cx="60325" cy="132715"/>
              </a:xfrm>
              <a:custGeom>
                <a:rect b="b" l="l" r="r" t="t"/>
                <a:pathLst>
                  <a:path extrusionOk="0" h="132714" w="60325">
                    <a:moveTo>
                      <a:pt x="30515" y="0"/>
                    </a:moveTo>
                    <a:lnTo>
                      <a:pt x="31980" y="13585"/>
                    </a:lnTo>
                    <a:lnTo>
                      <a:pt x="33087" y="26955"/>
                    </a:lnTo>
                    <a:lnTo>
                      <a:pt x="34051" y="40183"/>
                    </a:lnTo>
                    <a:lnTo>
                      <a:pt x="35087" y="53340"/>
                    </a:lnTo>
                    <a:lnTo>
                      <a:pt x="35659" y="64198"/>
                    </a:lnTo>
                    <a:lnTo>
                      <a:pt x="36230" y="75057"/>
                    </a:lnTo>
                    <a:lnTo>
                      <a:pt x="36802" y="85915"/>
                    </a:lnTo>
                    <a:lnTo>
                      <a:pt x="37373" y="96774"/>
                    </a:lnTo>
                    <a:lnTo>
                      <a:pt x="37373" y="101346"/>
                    </a:lnTo>
                    <a:lnTo>
                      <a:pt x="37373" y="105918"/>
                    </a:lnTo>
                    <a:lnTo>
                      <a:pt x="37373" y="110489"/>
                    </a:lnTo>
                    <a:lnTo>
                      <a:pt x="36611" y="106680"/>
                    </a:lnTo>
                    <a:lnTo>
                      <a:pt x="35849" y="105155"/>
                    </a:lnTo>
                    <a:lnTo>
                      <a:pt x="34325" y="102107"/>
                    </a:lnTo>
                    <a:lnTo>
                      <a:pt x="31706" y="95761"/>
                    </a:lnTo>
                    <a:lnTo>
                      <a:pt x="28229" y="89058"/>
                    </a:lnTo>
                    <a:lnTo>
                      <a:pt x="23610" y="83355"/>
                    </a:lnTo>
                    <a:lnTo>
                      <a:pt x="17561" y="80010"/>
                    </a:lnTo>
                    <a:lnTo>
                      <a:pt x="9179" y="78486"/>
                    </a:lnTo>
                    <a:lnTo>
                      <a:pt x="6131" y="87630"/>
                    </a:lnTo>
                    <a:lnTo>
                      <a:pt x="4607" y="92964"/>
                    </a:lnTo>
                    <a:lnTo>
                      <a:pt x="2405" y="99964"/>
                    </a:lnTo>
                    <a:lnTo>
                      <a:pt x="702" y="107823"/>
                    </a:lnTo>
                    <a:lnTo>
                      <a:pt x="0" y="115681"/>
                    </a:lnTo>
                    <a:lnTo>
                      <a:pt x="797" y="122682"/>
                    </a:lnTo>
                    <a:lnTo>
                      <a:pt x="5072" y="128825"/>
                    </a:lnTo>
                    <a:lnTo>
                      <a:pt x="12132" y="131826"/>
                    </a:lnTo>
                    <a:lnTo>
                      <a:pt x="20192" y="132540"/>
                    </a:lnTo>
                    <a:lnTo>
                      <a:pt x="27467" y="131826"/>
                    </a:lnTo>
                    <a:lnTo>
                      <a:pt x="36230" y="129206"/>
                    </a:lnTo>
                    <a:lnTo>
                      <a:pt x="44422" y="125158"/>
                    </a:lnTo>
                    <a:lnTo>
                      <a:pt x="52327" y="120253"/>
                    </a:lnTo>
                    <a:lnTo>
                      <a:pt x="60233" y="11506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8387334" y="5520689"/>
                <a:ext cx="43180" cy="53340"/>
              </a:xfrm>
              <a:custGeom>
                <a:rect b="b" l="l" r="r" t="t"/>
                <a:pathLst>
                  <a:path extrusionOk="0" h="53339" w="43179">
                    <a:moveTo>
                      <a:pt x="0" y="28194"/>
                    </a:moveTo>
                    <a:lnTo>
                      <a:pt x="2131" y="21002"/>
                    </a:lnTo>
                    <a:lnTo>
                      <a:pt x="3905" y="14097"/>
                    </a:lnTo>
                    <a:lnTo>
                      <a:pt x="5250" y="7191"/>
                    </a:lnTo>
                    <a:lnTo>
                      <a:pt x="6095" y="0"/>
                    </a:lnTo>
                    <a:lnTo>
                      <a:pt x="6012" y="8120"/>
                    </a:lnTo>
                    <a:lnTo>
                      <a:pt x="6000" y="16383"/>
                    </a:lnTo>
                    <a:lnTo>
                      <a:pt x="6417" y="24645"/>
                    </a:lnTo>
                    <a:lnTo>
                      <a:pt x="7620" y="32766"/>
                    </a:lnTo>
                    <a:lnTo>
                      <a:pt x="8382" y="41148"/>
                    </a:lnTo>
                    <a:lnTo>
                      <a:pt x="10668" y="49530"/>
                    </a:lnTo>
                    <a:lnTo>
                      <a:pt x="19050" y="51816"/>
                    </a:lnTo>
                    <a:lnTo>
                      <a:pt x="25848" y="53006"/>
                    </a:lnTo>
                    <a:lnTo>
                      <a:pt x="31718" y="52197"/>
                    </a:lnTo>
                    <a:lnTo>
                      <a:pt x="37159" y="49672"/>
                    </a:lnTo>
                    <a:lnTo>
                      <a:pt x="42672" y="4572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8390382" y="543991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8476488" y="5452109"/>
                <a:ext cx="7620" cy="125095"/>
              </a:xfrm>
              <a:custGeom>
                <a:rect b="b" l="l" r="r" t="t"/>
                <a:pathLst>
                  <a:path extrusionOk="0" h="125095" w="7620">
                    <a:moveTo>
                      <a:pt x="0" y="0"/>
                    </a:moveTo>
                    <a:lnTo>
                      <a:pt x="5572" y="40505"/>
                    </a:lnTo>
                    <a:lnTo>
                      <a:pt x="6107" y="71473"/>
                    </a:lnTo>
                    <a:lnTo>
                      <a:pt x="5619" y="89058"/>
                    </a:lnTo>
                    <a:lnTo>
                      <a:pt x="5560" y="106501"/>
                    </a:lnTo>
                    <a:lnTo>
                      <a:pt x="6858" y="123444"/>
                    </a:lnTo>
                    <a:lnTo>
                      <a:pt x="6858" y="124205"/>
                    </a:lnTo>
                    <a:lnTo>
                      <a:pt x="7620" y="12496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8458200" y="5503163"/>
                <a:ext cx="90170" cy="53340"/>
              </a:xfrm>
              <a:custGeom>
                <a:rect b="b" l="l" r="r" t="t"/>
                <a:pathLst>
                  <a:path extrusionOk="0" h="53339" w="90170">
                    <a:moveTo>
                      <a:pt x="0" y="28955"/>
                    </a:moveTo>
                    <a:lnTo>
                      <a:pt x="10989" y="20800"/>
                    </a:lnTo>
                    <a:lnTo>
                      <a:pt x="21050" y="15144"/>
                    </a:lnTo>
                    <a:lnTo>
                      <a:pt x="31825" y="11060"/>
                    </a:lnTo>
                    <a:lnTo>
                      <a:pt x="44957" y="7619"/>
                    </a:lnTo>
                    <a:lnTo>
                      <a:pt x="53982" y="4929"/>
                    </a:lnTo>
                    <a:lnTo>
                      <a:pt x="62865" y="2666"/>
                    </a:lnTo>
                    <a:lnTo>
                      <a:pt x="71747" y="976"/>
                    </a:lnTo>
                    <a:lnTo>
                      <a:pt x="80772" y="0"/>
                    </a:lnTo>
                    <a:lnTo>
                      <a:pt x="81867" y="6857"/>
                    </a:lnTo>
                    <a:lnTo>
                      <a:pt x="82105" y="13715"/>
                    </a:lnTo>
                    <a:lnTo>
                      <a:pt x="82057" y="20573"/>
                    </a:lnTo>
                    <a:lnTo>
                      <a:pt x="82296" y="27431"/>
                    </a:lnTo>
                    <a:lnTo>
                      <a:pt x="82296" y="33527"/>
                    </a:lnTo>
                    <a:lnTo>
                      <a:pt x="81534" y="41909"/>
                    </a:lnTo>
                    <a:lnTo>
                      <a:pt x="83820" y="48767"/>
                    </a:lnTo>
                    <a:lnTo>
                      <a:pt x="85344" y="53339"/>
                    </a:lnTo>
                    <a:lnTo>
                      <a:pt x="86868" y="51815"/>
                    </a:lnTo>
                    <a:lnTo>
                      <a:pt x="89916" y="5029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8525256" y="5451347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8600694" y="5508497"/>
                <a:ext cx="31115" cy="64769"/>
              </a:xfrm>
              <a:custGeom>
                <a:rect b="b" l="l" r="r" t="t"/>
                <a:pathLst>
                  <a:path extrusionOk="0" h="64770" w="31115">
                    <a:moveTo>
                      <a:pt x="5333" y="23621"/>
                    </a:moveTo>
                    <a:lnTo>
                      <a:pt x="3774" y="31015"/>
                    </a:lnTo>
                    <a:lnTo>
                      <a:pt x="2571" y="37623"/>
                    </a:lnTo>
                    <a:lnTo>
                      <a:pt x="1797" y="44088"/>
                    </a:lnTo>
                    <a:lnTo>
                      <a:pt x="1523" y="51053"/>
                    </a:lnTo>
                    <a:lnTo>
                      <a:pt x="1523" y="54863"/>
                    </a:lnTo>
                    <a:lnTo>
                      <a:pt x="0" y="60197"/>
                    </a:lnTo>
                    <a:lnTo>
                      <a:pt x="4571" y="61721"/>
                    </a:lnTo>
                    <a:lnTo>
                      <a:pt x="10667" y="64769"/>
                    </a:lnTo>
                    <a:lnTo>
                      <a:pt x="17525" y="59435"/>
                    </a:lnTo>
                    <a:lnTo>
                      <a:pt x="21335" y="54863"/>
                    </a:lnTo>
                    <a:lnTo>
                      <a:pt x="26408" y="48410"/>
                    </a:lnTo>
                    <a:lnTo>
                      <a:pt x="29336" y="41528"/>
                    </a:lnTo>
                    <a:lnTo>
                      <a:pt x="30551" y="34075"/>
                    </a:lnTo>
                    <a:lnTo>
                      <a:pt x="30479" y="25907"/>
                    </a:lnTo>
                    <a:lnTo>
                      <a:pt x="8381" y="1523"/>
                    </a:lnTo>
                    <a:lnTo>
                      <a:pt x="7619" y="761"/>
                    </a:lnTo>
                    <a:lnTo>
                      <a:pt x="533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44" name="Google Shape;344;p3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673058" y="5447036"/>
                <a:ext cx="150926" cy="12244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5" name="Google Shape;345;p3"/>
            <p:cNvSpPr/>
            <p:nvPr/>
          </p:nvSpPr>
          <p:spPr>
            <a:xfrm>
              <a:off x="8939021" y="5424678"/>
              <a:ext cx="25400" cy="69850"/>
            </a:xfrm>
            <a:custGeom>
              <a:rect b="b" l="l" r="r" t="t"/>
              <a:pathLst>
                <a:path extrusionOk="0" h="69850" w="25400">
                  <a:moveTo>
                    <a:pt x="2285" y="19812"/>
                  </a:moveTo>
                  <a:lnTo>
                    <a:pt x="2285" y="13716"/>
                  </a:lnTo>
                  <a:lnTo>
                    <a:pt x="0" y="4572"/>
                  </a:lnTo>
                  <a:lnTo>
                    <a:pt x="9143" y="1524"/>
                  </a:lnTo>
                  <a:lnTo>
                    <a:pt x="12191" y="762"/>
                  </a:lnTo>
                  <a:lnTo>
                    <a:pt x="16001" y="0"/>
                  </a:lnTo>
                  <a:lnTo>
                    <a:pt x="19049" y="3048"/>
                  </a:lnTo>
                  <a:lnTo>
                    <a:pt x="22990" y="11001"/>
                  </a:lnTo>
                  <a:lnTo>
                    <a:pt x="24860" y="20383"/>
                  </a:lnTo>
                  <a:lnTo>
                    <a:pt x="25157" y="30051"/>
                  </a:lnTo>
                  <a:lnTo>
                    <a:pt x="24383" y="38862"/>
                  </a:lnTo>
                  <a:lnTo>
                    <a:pt x="22586" y="46946"/>
                  </a:lnTo>
                  <a:lnTo>
                    <a:pt x="19716" y="54387"/>
                  </a:lnTo>
                  <a:lnTo>
                    <a:pt x="16132" y="61686"/>
                  </a:lnTo>
                  <a:lnTo>
                    <a:pt x="12191" y="69342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8939021" y="5576315"/>
              <a:ext cx="22860" cy="24130"/>
            </a:xfrm>
            <a:custGeom>
              <a:rect b="b" l="l" r="r" t="t"/>
              <a:pathLst>
                <a:path extrusionOk="0" h="24129" w="22859">
                  <a:moveTo>
                    <a:pt x="0" y="5334"/>
                  </a:moveTo>
                  <a:lnTo>
                    <a:pt x="0" y="18288"/>
                  </a:lnTo>
                  <a:lnTo>
                    <a:pt x="4571" y="23622"/>
                  </a:lnTo>
                  <a:lnTo>
                    <a:pt x="17525" y="23622"/>
                  </a:lnTo>
                  <a:lnTo>
                    <a:pt x="22859" y="18288"/>
                  </a:lnTo>
                  <a:lnTo>
                    <a:pt x="22859" y="11430"/>
                  </a:lnTo>
                  <a:lnTo>
                    <a:pt x="22859" y="5334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"/>
          <p:cNvGrpSpPr/>
          <p:nvPr/>
        </p:nvGrpSpPr>
        <p:grpSpPr>
          <a:xfrm>
            <a:off x="2377775" y="1981200"/>
            <a:ext cx="6202714" cy="3843625"/>
            <a:chOff x="3484721" y="2099975"/>
            <a:chExt cx="4562368" cy="2598541"/>
          </a:xfrm>
        </p:grpSpPr>
        <p:sp>
          <p:nvSpPr>
            <p:cNvPr id="352" name="Google Shape;352;p4"/>
            <p:cNvSpPr/>
            <p:nvPr/>
          </p:nvSpPr>
          <p:spPr>
            <a:xfrm>
              <a:off x="3731514" y="3804665"/>
              <a:ext cx="125095" cy="25400"/>
            </a:xfrm>
            <a:custGeom>
              <a:rect b="b" l="l" r="r" t="t"/>
              <a:pathLst>
                <a:path extrusionOk="0" h="25400" w="125095">
                  <a:moveTo>
                    <a:pt x="0" y="25146"/>
                  </a:moveTo>
                  <a:lnTo>
                    <a:pt x="45434" y="20859"/>
                  </a:lnTo>
                  <a:lnTo>
                    <a:pt x="86106" y="11715"/>
                  </a:lnTo>
                  <a:lnTo>
                    <a:pt x="112014" y="4572"/>
                  </a:lnTo>
                  <a:lnTo>
                    <a:pt x="124205" y="2286"/>
                  </a:lnTo>
                  <a:lnTo>
                    <a:pt x="124968" y="1524"/>
                  </a:lnTo>
                  <a:lnTo>
                    <a:pt x="124205" y="762"/>
                  </a:lnTo>
                  <a:lnTo>
                    <a:pt x="123444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53" name="Google Shape;353;p4"/>
            <p:cNvGrpSpPr/>
            <p:nvPr/>
          </p:nvGrpSpPr>
          <p:grpSpPr>
            <a:xfrm>
              <a:off x="3999606" y="3585210"/>
              <a:ext cx="415040" cy="372999"/>
              <a:chOff x="3999606" y="3585210"/>
              <a:chExt cx="415040" cy="372999"/>
            </a:xfrm>
          </p:grpSpPr>
          <p:sp>
            <p:nvSpPr>
              <p:cNvPr id="354" name="Google Shape;354;p4"/>
              <p:cNvSpPr/>
              <p:nvPr/>
            </p:nvSpPr>
            <p:spPr>
              <a:xfrm>
                <a:off x="3999606" y="3712464"/>
                <a:ext cx="63500" cy="245745"/>
              </a:xfrm>
              <a:custGeom>
                <a:rect b="b" l="l" r="r" t="t"/>
                <a:pathLst>
                  <a:path extrusionOk="0" h="245745" w="63500">
                    <a:moveTo>
                      <a:pt x="16132" y="95250"/>
                    </a:moveTo>
                    <a:lnTo>
                      <a:pt x="21193" y="83617"/>
                    </a:lnTo>
                    <a:lnTo>
                      <a:pt x="26896" y="72485"/>
                    </a:lnTo>
                    <a:lnTo>
                      <a:pt x="32742" y="61495"/>
                    </a:lnTo>
                    <a:lnTo>
                      <a:pt x="38230" y="50291"/>
                    </a:lnTo>
                    <a:lnTo>
                      <a:pt x="48898" y="12191"/>
                    </a:lnTo>
                    <a:lnTo>
                      <a:pt x="38992" y="0"/>
                    </a:lnTo>
                    <a:lnTo>
                      <a:pt x="29848" y="0"/>
                    </a:lnTo>
                    <a:lnTo>
                      <a:pt x="1738" y="40826"/>
                    </a:lnTo>
                    <a:lnTo>
                      <a:pt x="0" y="73044"/>
                    </a:lnTo>
                    <a:lnTo>
                      <a:pt x="130" y="89154"/>
                    </a:lnTo>
                    <a:lnTo>
                      <a:pt x="2607" y="128778"/>
                    </a:lnTo>
                    <a:lnTo>
                      <a:pt x="8512" y="168402"/>
                    </a:lnTo>
                    <a:lnTo>
                      <a:pt x="18692" y="214372"/>
                    </a:lnTo>
                    <a:lnTo>
                      <a:pt x="41278" y="245364"/>
                    </a:lnTo>
                    <a:lnTo>
                      <a:pt x="48756" y="239434"/>
                    </a:lnTo>
                    <a:lnTo>
                      <a:pt x="62436" y="196762"/>
                    </a:lnTo>
                    <a:lnTo>
                      <a:pt x="63472" y="183451"/>
                    </a:lnTo>
                    <a:lnTo>
                      <a:pt x="62364" y="170426"/>
                    </a:lnTo>
                    <a:lnTo>
                      <a:pt x="29086" y="147066"/>
                    </a:lnTo>
                    <a:lnTo>
                      <a:pt x="18418" y="149352"/>
                    </a:lnTo>
                    <a:lnTo>
                      <a:pt x="16894" y="14020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55709" y="3585210"/>
                <a:ext cx="19050" cy="74295"/>
              </a:xfrm>
              <a:custGeom>
                <a:rect b="b" l="l" r="r" t="t"/>
                <a:pathLst>
                  <a:path extrusionOk="0" h="74295" w="19050">
                    <a:moveTo>
                      <a:pt x="8036" y="0"/>
                    </a:moveTo>
                    <a:lnTo>
                      <a:pt x="3548" y="10382"/>
                    </a:lnTo>
                    <a:lnTo>
                      <a:pt x="702" y="19621"/>
                    </a:lnTo>
                    <a:lnTo>
                      <a:pt x="0" y="29146"/>
                    </a:lnTo>
                    <a:lnTo>
                      <a:pt x="1940" y="40386"/>
                    </a:lnTo>
                    <a:lnTo>
                      <a:pt x="5203" y="49268"/>
                    </a:lnTo>
                    <a:lnTo>
                      <a:pt x="9179" y="57721"/>
                    </a:lnTo>
                    <a:lnTo>
                      <a:pt x="13727" y="65889"/>
                    </a:lnTo>
                    <a:lnTo>
                      <a:pt x="18704" y="739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56" name="Google Shape;35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121251" y="3686530"/>
                <a:ext cx="222269" cy="203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" name="Google Shape;357;p4"/>
              <p:cNvSpPr/>
              <p:nvPr/>
            </p:nvSpPr>
            <p:spPr>
              <a:xfrm>
                <a:off x="4344161" y="3636264"/>
                <a:ext cx="70485" cy="242570"/>
              </a:xfrm>
              <a:custGeom>
                <a:rect b="b" l="l" r="r" t="t"/>
                <a:pathLst>
                  <a:path extrusionOk="0" h="242570" w="70485">
                    <a:moveTo>
                      <a:pt x="0" y="0"/>
                    </a:moveTo>
                    <a:lnTo>
                      <a:pt x="31289" y="29467"/>
                    </a:lnTo>
                    <a:lnTo>
                      <a:pt x="57435" y="68484"/>
                    </a:lnTo>
                    <a:lnTo>
                      <a:pt x="69603" y="119907"/>
                    </a:lnTo>
                    <a:lnTo>
                      <a:pt x="70294" y="139731"/>
                    </a:lnTo>
                    <a:lnTo>
                      <a:pt x="68984" y="159412"/>
                    </a:lnTo>
                    <a:lnTo>
                      <a:pt x="54578" y="209835"/>
                    </a:lnTo>
                    <a:lnTo>
                      <a:pt x="28194" y="242315"/>
                    </a:lnTo>
                    <a:lnTo>
                      <a:pt x="30480" y="236982"/>
                    </a:lnTo>
                    <a:lnTo>
                      <a:pt x="27432" y="23393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58" name="Google Shape;358;p4"/>
            <p:cNvGrpSpPr/>
            <p:nvPr/>
          </p:nvGrpSpPr>
          <p:grpSpPr>
            <a:xfrm>
              <a:off x="4548378" y="3747516"/>
              <a:ext cx="86868" cy="77724"/>
              <a:chOff x="4548378" y="3747516"/>
              <a:chExt cx="86868" cy="77724"/>
            </a:xfrm>
          </p:grpSpPr>
          <p:sp>
            <p:nvSpPr>
              <p:cNvPr id="359" name="Google Shape;359;p4"/>
              <p:cNvSpPr/>
              <p:nvPr/>
            </p:nvSpPr>
            <p:spPr>
              <a:xfrm>
                <a:off x="4548378" y="3747516"/>
                <a:ext cx="70485" cy="3810"/>
              </a:xfrm>
              <a:custGeom>
                <a:rect b="b" l="l" r="r" t="t"/>
                <a:pathLst>
                  <a:path extrusionOk="0" h="3810" w="70485">
                    <a:moveTo>
                      <a:pt x="0" y="2286"/>
                    </a:moveTo>
                    <a:lnTo>
                      <a:pt x="9144" y="2833"/>
                    </a:lnTo>
                    <a:lnTo>
                      <a:pt x="18288" y="3238"/>
                    </a:lnTo>
                    <a:lnTo>
                      <a:pt x="27432" y="3357"/>
                    </a:lnTo>
                    <a:lnTo>
                      <a:pt x="36576" y="3048"/>
                    </a:lnTo>
                    <a:lnTo>
                      <a:pt x="44005" y="2678"/>
                    </a:lnTo>
                    <a:lnTo>
                      <a:pt x="51435" y="1809"/>
                    </a:lnTo>
                    <a:lnTo>
                      <a:pt x="58864" y="797"/>
                    </a:lnTo>
                    <a:lnTo>
                      <a:pt x="66294" y="0"/>
                    </a:lnTo>
                    <a:lnTo>
                      <a:pt x="68580" y="0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4566666" y="3817620"/>
                <a:ext cx="68580" cy="7620"/>
              </a:xfrm>
              <a:custGeom>
                <a:rect b="b" l="l" r="r" t="t"/>
                <a:pathLst>
                  <a:path extrusionOk="0" h="7620" w="68579">
                    <a:moveTo>
                      <a:pt x="0" y="4572"/>
                    </a:moveTo>
                    <a:lnTo>
                      <a:pt x="10751" y="6107"/>
                    </a:lnTo>
                    <a:lnTo>
                      <a:pt x="21431" y="7143"/>
                    </a:lnTo>
                    <a:lnTo>
                      <a:pt x="32254" y="7465"/>
                    </a:lnTo>
                    <a:lnTo>
                      <a:pt x="43434" y="6858"/>
                    </a:lnTo>
                    <a:lnTo>
                      <a:pt x="49530" y="6096"/>
                    </a:lnTo>
                    <a:lnTo>
                      <a:pt x="62484" y="6858"/>
                    </a:lnTo>
                    <a:lnTo>
                      <a:pt x="67056" y="2286"/>
                    </a:lnTo>
                    <a:lnTo>
                      <a:pt x="67818" y="1524"/>
                    </a:lnTo>
                    <a:lnTo>
                      <a:pt x="67818" y="762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61" name="Google Shape;361;p4"/>
            <p:cNvGrpSpPr/>
            <p:nvPr/>
          </p:nvGrpSpPr>
          <p:grpSpPr>
            <a:xfrm>
              <a:off x="3484721" y="3376422"/>
              <a:ext cx="2659380" cy="784860"/>
              <a:chOff x="3484721" y="3376422"/>
              <a:chExt cx="2659380" cy="784860"/>
            </a:xfrm>
          </p:grpSpPr>
          <p:pic>
            <p:nvPicPr>
              <p:cNvPr id="362" name="Google Shape;362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051272" y="3669576"/>
                <a:ext cx="137972" cy="142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4"/>
              <p:cNvSpPr/>
              <p:nvPr/>
            </p:nvSpPr>
            <p:spPr>
              <a:xfrm>
                <a:off x="5241845" y="3614928"/>
                <a:ext cx="105410" cy="260985"/>
              </a:xfrm>
              <a:custGeom>
                <a:rect b="b" l="l" r="r" t="t"/>
                <a:pathLst>
                  <a:path extrusionOk="0" h="260985" w="105410">
                    <a:moveTo>
                      <a:pt x="57864" y="0"/>
                    </a:moveTo>
                    <a:lnTo>
                      <a:pt x="22050" y="37338"/>
                    </a:lnTo>
                    <a:lnTo>
                      <a:pt x="7667" y="78486"/>
                    </a:lnTo>
                    <a:lnTo>
                      <a:pt x="714" y="121920"/>
                    </a:lnTo>
                    <a:lnTo>
                      <a:pt x="0" y="144303"/>
                    </a:lnTo>
                    <a:lnTo>
                      <a:pt x="714" y="166687"/>
                    </a:lnTo>
                    <a:lnTo>
                      <a:pt x="9858" y="210311"/>
                    </a:lnTo>
                    <a:lnTo>
                      <a:pt x="37611" y="249102"/>
                    </a:lnTo>
                    <a:lnTo>
                      <a:pt x="65996" y="260425"/>
                    </a:lnTo>
                    <a:lnTo>
                      <a:pt x="79295" y="259556"/>
                    </a:lnTo>
                    <a:lnTo>
                      <a:pt x="92166" y="255400"/>
                    </a:lnTo>
                    <a:lnTo>
                      <a:pt x="105108" y="24917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64" name="Google Shape;364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346166" y="3660622"/>
                <a:ext cx="112064" cy="170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5" name="Google Shape;365;p4"/>
              <p:cNvSpPr/>
              <p:nvPr/>
            </p:nvSpPr>
            <p:spPr>
              <a:xfrm>
                <a:off x="5507736" y="3727704"/>
                <a:ext cx="55880" cy="5080"/>
              </a:xfrm>
              <a:custGeom>
                <a:rect b="b" l="l" r="r" t="t"/>
                <a:pathLst>
                  <a:path extrusionOk="0" h="5079" w="55879">
                    <a:moveTo>
                      <a:pt x="0" y="4572"/>
                    </a:moveTo>
                    <a:lnTo>
                      <a:pt x="9477" y="4869"/>
                    </a:lnTo>
                    <a:lnTo>
                      <a:pt x="18668" y="4667"/>
                    </a:lnTo>
                    <a:lnTo>
                      <a:pt x="27860" y="4036"/>
                    </a:lnTo>
                    <a:lnTo>
                      <a:pt x="37338" y="3048"/>
                    </a:lnTo>
                    <a:lnTo>
                      <a:pt x="43434" y="2286"/>
                    </a:lnTo>
                    <a:lnTo>
                      <a:pt x="49530" y="1524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66" name="Google Shape;366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602865" y="3633952"/>
                <a:ext cx="142497" cy="1452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p4"/>
              <p:cNvSpPr/>
              <p:nvPr/>
            </p:nvSpPr>
            <p:spPr>
              <a:xfrm>
                <a:off x="5739383" y="3575494"/>
                <a:ext cx="83185" cy="261620"/>
              </a:xfrm>
              <a:custGeom>
                <a:rect b="b" l="l" r="r" t="t"/>
                <a:pathLst>
                  <a:path extrusionOk="0" h="261620" w="83185">
                    <a:moveTo>
                      <a:pt x="0" y="2857"/>
                    </a:moveTo>
                    <a:lnTo>
                      <a:pt x="9441" y="857"/>
                    </a:lnTo>
                    <a:lnTo>
                      <a:pt x="17811" y="0"/>
                    </a:lnTo>
                    <a:lnTo>
                      <a:pt x="26038" y="1143"/>
                    </a:lnTo>
                    <a:lnTo>
                      <a:pt x="63877" y="34075"/>
                    </a:lnTo>
                    <a:lnTo>
                      <a:pt x="80391" y="78581"/>
                    </a:lnTo>
                    <a:lnTo>
                      <a:pt x="83058" y="112585"/>
                    </a:lnTo>
                    <a:lnTo>
                      <a:pt x="81438" y="133207"/>
                    </a:lnTo>
                    <a:lnTo>
                      <a:pt x="70199" y="172164"/>
                    </a:lnTo>
                    <a:lnTo>
                      <a:pt x="53863" y="206930"/>
                    </a:lnTo>
                    <a:lnTo>
                      <a:pt x="25146" y="252793"/>
                    </a:lnTo>
                    <a:lnTo>
                      <a:pt x="19050" y="258889"/>
                    </a:lnTo>
                    <a:lnTo>
                      <a:pt x="18288" y="260413"/>
                    </a:lnTo>
                    <a:lnTo>
                      <a:pt x="12954" y="26117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3484721" y="3376422"/>
                <a:ext cx="2659380" cy="784860"/>
              </a:xfrm>
              <a:custGeom>
                <a:rect b="b" l="l" r="r" t="t"/>
                <a:pathLst>
                  <a:path extrusionOk="0" h="784860" w="2659379">
                    <a:moveTo>
                      <a:pt x="43338" y="784860"/>
                    </a:moveTo>
                    <a:lnTo>
                      <a:pt x="32515" y="738675"/>
                    </a:lnTo>
                    <a:lnTo>
                      <a:pt x="24062" y="687252"/>
                    </a:lnTo>
                    <a:lnTo>
                      <a:pt x="14085" y="615767"/>
                    </a:lnTo>
                    <a:lnTo>
                      <a:pt x="6238" y="538722"/>
                    </a:lnTo>
                    <a:lnTo>
                      <a:pt x="3524" y="497490"/>
                    </a:lnTo>
                    <a:lnTo>
                      <a:pt x="1666" y="456116"/>
                    </a:lnTo>
                    <a:lnTo>
                      <a:pt x="666" y="414528"/>
                    </a:lnTo>
                    <a:lnTo>
                      <a:pt x="0" y="359664"/>
                    </a:lnTo>
                    <a:lnTo>
                      <a:pt x="559" y="332232"/>
                    </a:lnTo>
                    <a:lnTo>
                      <a:pt x="2190" y="304800"/>
                    </a:lnTo>
                    <a:lnTo>
                      <a:pt x="3869" y="286059"/>
                    </a:lnTo>
                    <a:lnTo>
                      <a:pt x="5334" y="267462"/>
                    </a:lnTo>
                    <a:lnTo>
                      <a:pt x="6369" y="248864"/>
                    </a:lnTo>
                    <a:lnTo>
                      <a:pt x="6762" y="230124"/>
                    </a:lnTo>
                    <a:lnTo>
                      <a:pt x="6738" y="215967"/>
                    </a:lnTo>
                    <a:lnTo>
                      <a:pt x="5238" y="174498"/>
                    </a:lnTo>
                    <a:lnTo>
                      <a:pt x="4000" y="161163"/>
                    </a:lnTo>
                    <a:lnTo>
                      <a:pt x="3631" y="153924"/>
                    </a:lnTo>
                    <a:lnTo>
                      <a:pt x="4476" y="147828"/>
                    </a:lnTo>
                    <a:lnTo>
                      <a:pt x="6762" y="142494"/>
                    </a:lnTo>
                    <a:lnTo>
                      <a:pt x="20478" y="144780"/>
                    </a:lnTo>
                    <a:lnTo>
                      <a:pt x="23526" y="144780"/>
                    </a:lnTo>
                    <a:lnTo>
                      <a:pt x="63817" y="142875"/>
                    </a:lnTo>
                    <a:lnTo>
                      <a:pt x="103536" y="138684"/>
                    </a:lnTo>
                    <a:lnTo>
                      <a:pt x="130968" y="135385"/>
                    </a:lnTo>
                    <a:lnTo>
                      <a:pt x="158400" y="132302"/>
                    </a:lnTo>
                    <a:lnTo>
                      <a:pt x="213264" y="126492"/>
                    </a:lnTo>
                    <a:lnTo>
                      <a:pt x="282321" y="120015"/>
                    </a:lnTo>
                    <a:lnTo>
                      <a:pt x="317099" y="116847"/>
                    </a:lnTo>
                    <a:lnTo>
                      <a:pt x="351948" y="113538"/>
                    </a:lnTo>
                    <a:lnTo>
                      <a:pt x="403955" y="107442"/>
                    </a:lnTo>
                    <a:lnTo>
                      <a:pt x="455961" y="100774"/>
                    </a:lnTo>
                    <a:lnTo>
                      <a:pt x="507968" y="93821"/>
                    </a:lnTo>
                    <a:lnTo>
                      <a:pt x="559974" y="86868"/>
                    </a:lnTo>
                    <a:lnTo>
                      <a:pt x="604682" y="81010"/>
                    </a:lnTo>
                    <a:lnTo>
                      <a:pt x="649605" y="76009"/>
                    </a:lnTo>
                    <a:lnTo>
                      <a:pt x="694670" y="71866"/>
                    </a:lnTo>
                    <a:lnTo>
                      <a:pt x="739806" y="68580"/>
                    </a:lnTo>
                    <a:lnTo>
                      <a:pt x="786098" y="66544"/>
                    </a:lnTo>
                    <a:lnTo>
                      <a:pt x="832389" y="64865"/>
                    </a:lnTo>
                    <a:lnTo>
                      <a:pt x="878681" y="63329"/>
                    </a:lnTo>
                    <a:lnTo>
                      <a:pt x="924972" y="61721"/>
                    </a:lnTo>
                    <a:lnTo>
                      <a:pt x="973538" y="59733"/>
                    </a:lnTo>
                    <a:lnTo>
                      <a:pt x="1022032" y="57245"/>
                    </a:lnTo>
                    <a:lnTo>
                      <a:pt x="1070383" y="54328"/>
                    </a:lnTo>
                    <a:lnTo>
                      <a:pt x="1118520" y="51053"/>
                    </a:lnTo>
                    <a:lnTo>
                      <a:pt x="1169384" y="47386"/>
                    </a:lnTo>
                    <a:lnTo>
                      <a:pt x="1220247" y="43433"/>
                    </a:lnTo>
                    <a:lnTo>
                      <a:pt x="1271111" y="39481"/>
                    </a:lnTo>
                    <a:lnTo>
                      <a:pt x="1321974" y="35813"/>
                    </a:lnTo>
                    <a:lnTo>
                      <a:pt x="1372957" y="32301"/>
                    </a:lnTo>
                    <a:lnTo>
                      <a:pt x="1424082" y="28860"/>
                    </a:lnTo>
                    <a:lnTo>
                      <a:pt x="1475208" y="25848"/>
                    </a:lnTo>
                    <a:lnTo>
                      <a:pt x="1526190" y="23621"/>
                    </a:lnTo>
                    <a:lnTo>
                      <a:pt x="1577506" y="21716"/>
                    </a:lnTo>
                    <a:lnTo>
                      <a:pt x="1628679" y="20383"/>
                    </a:lnTo>
                    <a:lnTo>
                      <a:pt x="1679852" y="19335"/>
                    </a:lnTo>
                    <a:lnTo>
                      <a:pt x="1731168" y="18287"/>
                    </a:lnTo>
                    <a:lnTo>
                      <a:pt x="1780770" y="17014"/>
                    </a:lnTo>
                    <a:lnTo>
                      <a:pt x="1830228" y="15525"/>
                    </a:lnTo>
                    <a:lnTo>
                      <a:pt x="1879687" y="13894"/>
                    </a:lnTo>
                    <a:lnTo>
                      <a:pt x="1929288" y="12191"/>
                    </a:lnTo>
                    <a:lnTo>
                      <a:pt x="1975699" y="10798"/>
                    </a:lnTo>
                    <a:lnTo>
                      <a:pt x="2022252" y="9048"/>
                    </a:lnTo>
                    <a:lnTo>
                      <a:pt x="2068806" y="7155"/>
                    </a:lnTo>
                    <a:lnTo>
                      <a:pt x="2115216" y="5333"/>
                    </a:lnTo>
                    <a:lnTo>
                      <a:pt x="2166199" y="3536"/>
                    </a:lnTo>
                    <a:lnTo>
                      <a:pt x="2217324" y="1809"/>
                    </a:lnTo>
                    <a:lnTo>
                      <a:pt x="2268450" y="511"/>
                    </a:lnTo>
                    <a:lnTo>
                      <a:pt x="2319432" y="0"/>
                    </a:lnTo>
                    <a:lnTo>
                      <a:pt x="2358294" y="23"/>
                    </a:lnTo>
                    <a:lnTo>
                      <a:pt x="2397156" y="190"/>
                    </a:lnTo>
                    <a:lnTo>
                      <a:pt x="2436018" y="642"/>
                    </a:lnTo>
                    <a:lnTo>
                      <a:pt x="2474880" y="1523"/>
                    </a:lnTo>
                    <a:lnTo>
                      <a:pt x="2497288" y="2416"/>
                    </a:lnTo>
                    <a:lnTo>
                      <a:pt x="2519838" y="2952"/>
                    </a:lnTo>
                    <a:lnTo>
                      <a:pt x="2542389" y="3345"/>
                    </a:lnTo>
                    <a:lnTo>
                      <a:pt x="2564796" y="3809"/>
                    </a:lnTo>
                    <a:lnTo>
                      <a:pt x="2577155" y="3071"/>
                    </a:lnTo>
                    <a:lnTo>
                      <a:pt x="2597943" y="1904"/>
                    </a:lnTo>
                    <a:lnTo>
                      <a:pt x="2618160" y="1881"/>
                    </a:lnTo>
                    <a:lnTo>
                      <a:pt x="2628804" y="4571"/>
                    </a:lnTo>
                    <a:lnTo>
                      <a:pt x="2631852" y="10667"/>
                    </a:lnTo>
                    <a:lnTo>
                      <a:pt x="2631852" y="19811"/>
                    </a:lnTo>
                    <a:lnTo>
                      <a:pt x="2633376" y="25907"/>
                    </a:lnTo>
                    <a:lnTo>
                      <a:pt x="2640127" y="79057"/>
                    </a:lnTo>
                    <a:lnTo>
                      <a:pt x="2641425" y="125348"/>
                    </a:lnTo>
                    <a:lnTo>
                      <a:pt x="2641568" y="153923"/>
                    </a:lnTo>
                    <a:lnTo>
                      <a:pt x="2641425" y="182498"/>
                    </a:lnTo>
                    <a:lnTo>
                      <a:pt x="2640996" y="211073"/>
                    </a:lnTo>
                    <a:lnTo>
                      <a:pt x="2640603" y="245816"/>
                    </a:lnTo>
                    <a:lnTo>
                      <a:pt x="2640675" y="315015"/>
                    </a:lnTo>
                    <a:lnTo>
                      <a:pt x="2646378" y="373308"/>
                    </a:lnTo>
                    <a:lnTo>
                      <a:pt x="2649759" y="397001"/>
                    </a:lnTo>
                    <a:lnTo>
                      <a:pt x="2653141" y="420695"/>
                    </a:lnTo>
                    <a:lnTo>
                      <a:pt x="2657998" y="466986"/>
                    </a:lnTo>
                    <a:lnTo>
                      <a:pt x="2659237" y="512183"/>
                    </a:lnTo>
                    <a:lnTo>
                      <a:pt x="2659284" y="534923"/>
                    </a:lnTo>
                    <a:lnTo>
                      <a:pt x="2659249" y="552521"/>
                    </a:lnTo>
                    <a:lnTo>
                      <a:pt x="2656998" y="605027"/>
                    </a:lnTo>
                    <a:lnTo>
                      <a:pt x="2646330" y="645413"/>
                    </a:lnTo>
                    <a:lnTo>
                      <a:pt x="2633376" y="653033"/>
                    </a:lnTo>
                    <a:lnTo>
                      <a:pt x="2625578" y="656058"/>
                    </a:lnTo>
                    <a:lnTo>
                      <a:pt x="2576131" y="664463"/>
                    </a:lnTo>
                    <a:lnTo>
                      <a:pt x="2551080" y="665225"/>
                    </a:lnTo>
                    <a:lnTo>
                      <a:pt x="2533364" y="665571"/>
                    </a:lnTo>
                    <a:lnTo>
                      <a:pt x="2515647" y="665702"/>
                    </a:lnTo>
                    <a:lnTo>
                      <a:pt x="2497931" y="665976"/>
                    </a:lnTo>
                    <a:lnTo>
                      <a:pt x="2480214" y="666749"/>
                    </a:lnTo>
                    <a:lnTo>
                      <a:pt x="2457342" y="667571"/>
                    </a:lnTo>
                    <a:lnTo>
                      <a:pt x="2434399" y="668750"/>
                    </a:lnTo>
                    <a:lnTo>
                      <a:pt x="2411313" y="670071"/>
                    </a:lnTo>
                    <a:lnTo>
                      <a:pt x="2388012" y="671321"/>
                    </a:lnTo>
                    <a:lnTo>
                      <a:pt x="2360580" y="672667"/>
                    </a:lnTo>
                    <a:lnTo>
                      <a:pt x="2333148" y="673512"/>
                    </a:lnTo>
                    <a:lnTo>
                      <a:pt x="2305716" y="674215"/>
                    </a:lnTo>
                    <a:lnTo>
                      <a:pt x="2278284" y="675131"/>
                    </a:lnTo>
                    <a:lnTo>
                      <a:pt x="2227992" y="676977"/>
                    </a:lnTo>
                    <a:lnTo>
                      <a:pt x="2177700" y="679037"/>
                    </a:lnTo>
                    <a:lnTo>
                      <a:pt x="2127408" y="681239"/>
                    </a:lnTo>
                    <a:lnTo>
                      <a:pt x="2077116" y="683513"/>
                    </a:lnTo>
                    <a:lnTo>
                      <a:pt x="2039957" y="684645"/>
                    </a:lnTo>
                    <a:lnTo>
                      <a:pt x="2002726" y="685704"/>
                    </a:lnTo>
                    <a:lnTo>
                      <a:pt x="1965352" y="686621"/>
                    </a:lnTo>
                    <a:lnTo>
                      <a:pt x="1927764" y="687323"/>
                    </a:lnTo>
                    <a:lnTo>
                      <a:pt x="1889343" y="688085"/>
                    </a:lnTo>
                    <a:lnTo>
                      <a:pt x="1850707" y="688276"/>
                    </a:lnTo>
                    <a:lnTo>
                      <a:pt x="1811928" y="688181"/>
                    </a:lnTo>
                    <a:lnTo>
                      <a:pt x="1773078" y="688085"/>
                    </a:lnTo>
                    <a:lnTo>
                      <a:pt x="1723701" y="688012"/>
                    </a:lnTo>
                    <a:lnTo>
                      <a:pt x="1674323" y="687866"/>
                    </a:lnTo>
                    <a:lnTo>
                      <a:pt x="1624945" y="687756"/>
                    </a:lnTo>
                    <a:lnTo>
                      <a:pt x="1575568" y="687793"/>
                    </a:lnTo>
                    <a:lnTo>
                      <a:pt x="1526190" y="688085"/>
                    </a:lnTo>
                    <a:lnTo>
                      <a:pt x="1481744" y="688347"/>
                    </a:lnTo>
                    <a:lnTo>
                      <a:pt x="1437513" y="689038"/>
                    </a:lnTo>
                    <a:lnTo>
                      <a:pt x="1393424" y="690014"/>
                    </a:lnTo>
                    <a:lnTo>
                      <a:pt x="1349406" y="691133"/>
                    </a:lnTo>
                    <a:lnTo>
                      <a:pt x="1296816" y="692134"/>
                    </a:lnTo>
                    <a:lnTo>
                      <a:pt x="1244155" y="692848"/>
                    </a:lnTo>
                    <a:lnTo>
                      <a:pt x="1191351" y="693277"/>
                    </a:lnTo>
                    <a:lnTo>
                      <a:pt x="1138332" y="693419"/>
                    </a:lnTo>
                    <a:lnTo>
                      <a:pt x="1089064" y="693324"/>
                    </a:lnTo>
                    <a:lnTo>
                      <a:pt x="1039653" y="693229"/>
                    </a:lnTo>
                    <a:lnTo>
                      <a:pt x="990242" y="693419"/>
                    </a:lnTo>
                    <a:lnTo>
                      <a:pt x="940974" y="694182"/>
                    </a:lnTo>
                    <a:lnTo>
                      <a:pt x="902231" y="695348"/>
                    </a:lnTo>
                    <a:lnTo>
                      <a:pt x="863631" y="696658"/>
                    </a:lnTo>
                    <a:lnTo>
                      <a:pt x="825031" y="698253"/>
                    </a:lnTo>
                    <a:lnTo>
                      <a:pt x="786288" y="700278"/>
                    </a:lnTo>
                    <a:lnTo>
                      <a:pt x="714660" y="704564"/>
                    </a:lnTo>
                    <a:lnTo>
                      <a:pt x="678918" y="707028"/>
                    </a:lnTo>
                    <a:lnTo>
                      <a:pt x="643032" y="709422"/>
                    </a:lnTo>
                    <a:lnTo>
                      <a:pt x="603158" y="712279"/>
                    </a:lnTo>
                    <a:lnTo>
                      <a:pt x="563499" y="715137"/>
                    </a:lnTo>
                    <a:lnTo>
                      <a:pt x="523982" y="717994"/>
                    </a:lnTo>
                    <a:lnTo>
                      <a:pt x="484536" y="720852"/>
                    </a:lnTo>
                    <a:lnTo>
                      <a:pt x="444531" y="723590"/>
                    </a:lnTo>
                    <a:lnTo>
                      <a:pt x="404526" y="726186"/>
                    </a:lnTo>
                    <a:lnTo>
                      <a:pt x="364521" y="728781"/>
                    </a:lnTo>
                    <a:lnTo>
                      <a:pt x="324516" y="731520"/>
                    </a:lnTo>
                    <a:lnTo>
                      <a:pt x="304383" y="732865"/>
                    </a:lnTo>
                    <a:lnTo>
                      <a:pt x="284035" y="733710"/>
                    </a:lnTo>
                    <a:lnTo>
                      <a:pt x="263544" y="734413"/>
                    </a:lnTo>
                    <a:lnTo>
                      <a:pt x="242982" y="735330"/>
                    </a:lnTo>
                    <a:lnTo>
                      <a:pt x="192619" y="738008"/>
                    </a:lnTo>
                    <a:lnTo>
                      <a:pt x="147828" y="741711"/>
                    </a:lnTo>
                    <a:lnTo>
                      <a:pt x="134028" y="742890"/>
                    </a:lnTo>
                    <a:lnTo>
                      <a:pt x="93630" y="746760"/>
                    </a:lnTo>
                    <a:lnTo>
                      <a:pt x="89058" y="746760"/>
                    </a:lnTo>
                    <a:lnTo>
                      <a:pt x="84486" y="747522"/>
                    </a:lnTo>
                    <a:lnTo>
                      <a:pt x="80676" y="748284"/>
                    </a:lnTo>
                    <a:lnTo>
                      <a:pt x="78390" y="749046"/>
                    </a:lnTo>
                    <a:lnTo>
                      <a:pt x="76866" y="749046"/>
                    </a:lnTo>
                    <a:lnTo>
                      <a:pt x="74580" y="749808"/>
                    </a:lnTo>
                    <a:lnTo>
                      <a:pt x="69246" y="749808"/>
                    </a:lnTo>
                    <a:lnTo>
                      <a:pt x="63912" y="749808"/>
                    </a:lnTo>
                    <a:lnTo>
                      <a:pt x="59340" y="749808"/>
                    </a:lnTo>
                    <a:lnTo>
                      <a:pt x="54006" y="750570"/>
                    </a:lnTo>
                    <a:lnTo>
                      <a:pt x="48672" y="751332"/>
                    </a:lnTo>
                    <a:lnTo>
                      <a:pt x="43338" y="752094"/>
                    </a:lnTo>
                    <a:lnTo>
                      <a:pt x="41052" y="752094"/>
                    </a:lnTo>
                    <a:lnTo>
                      <a:pt x="38004" y="752856"/>
                    </a:lnTo>
                    <a:lnTo>
                      <a:pt x="35718" y="754380"/>
                    </a:lnTo>
                    <a:lnTo>
                      <a:pt x="35718" y="755142"/>
                    </a:lnTo>
                    <a:lnTo>
                      <a:pt x="35718" y="755904"/>
                    </a:lnTo>
                    <a:lnTo>
                      <a:pt x="40290" y="755904"/>
                    </a:lnTo>
                    <a:lnTo>
                      <a:pt x="44100" y="756666"/>
                    </a:lnTo>
                    <a:lnTo>
                      <a:pt x="48672" y="75666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69" name="Google Shape;369;p4"/>
            <p:cNvGrpSpPr/>
            <p:nvPr/>
          </p:nvGrpSpPr>
          <p:grpSpPr>
            <a:xfrm>
              <a:off x="4068317" y="2301976"/>
              <a:ext cx="459607" cy="338099"/>
              <a:chOff x="4068317" y="2301976"/>
              <a:chExt cx="459607" cy="338099"/>
            </a:xfrm>
          </p:grpSpPr>
          <p:sp>
            <p:nvSpPr>
              <p:cNvPr id="370" name="Google Shape;370;p4"/>
              <p:cNvSpPr/>
              <p:nvPr/>
            </p:nvSpPr>
            <p:spPr>
              <a:xfrm>
                <a:off x="4068317" y="2364485"/>
                <a:ext cx="95250" cy="275590"/>
              </a:xfrm>
              <a:custGeom>
                <a:rect b="b" l="l" r="r" t="t"/>
                <a:pathLst>
                  <a:path extrusionOk="0" h="275589" w="95250">
                    <a:moveTo>
                      <a:pt x="0" y="108203"/>
                    </a:moveTo>
                    <a:lnTo>
                      <a:pt x="11608" y="101750"/>
                    </a:lnTo>
                    <a:lnTo>
                      <a:pt x="22574" y="94868"/>
                    </a:lnTo>
                    <a:lnTo>
                      <a:pt x="33111" y="87415"/>
                    </a:lnTo>
                    <a:lnTo>
                      <a:pt x="43433" y="79247"/>
                    </a:lnTo>
                    <a:lnTo>
                      <a:pt x="53923" y="70961"/>
                    </a:lnTo>
                    <a:lnTo>
                      <a:pt x="83819" y="42671"/>
                    </a:lnTo>
                    <a:lnTo>
                      <a:pt x="94106" y="19526"/>
                    </a:lnTo>
                    <a:lnTo>
                      <a:pt x="92201" y="12191"/>
                    </a:lnTo>
                    <a:lnTo>
                      <a:pt x="85213" y="5786"/>
                    </a:lnTo>
                    <a:lnTo>
                      <a:pt x="75723" y="2095"/>
                    </a:lnTo>
                    <a:lnTo>
                      <a:pt x="65520" y="404"/>
                    </a:lnTo>
                    <a:lnTo>
                      <a:pt x="56387" y="0"/>
                    </a:lnTo>
                    <a:lnTo>
                      <a:pt x="45696" y="738"/>
                    </a:lnTo>
                    <a:lnTo>
                      <a:pt x="19276" y="34278"/>
                    </a:lnTo>
                    <a:lnTo>
                      <a:pt x="18002" y="50387"/>
                    </a:lnTo>
                    <a:lnTo>
                      <a:pt x="18585" y="66639"/>
                    </a:lnTo>
                    <a:lnTo>
                      <a:pt x="19811" y="81533"/>
                    </a:lnTo>
                    <a:lnTo>
                      <a:pt x="22729" y="102096"/>
                    </a:lnTo>
                    <a:lnTo>
                      <a:pt x="26574" y="122586"/>
                    </a:lnTo>
                    <a:lnTo>
                      <a:pt x="30849" y="142934"/>
                    </a:lnTo>
                    <a:lnTo>
                      <a:pt x="35052" y="163067"/>
                    </a:lnTo>
                    <a:lnTo>
                      <a:pt x="45124" y="216860"/>
                    </a:lnTo>
                    <a:lnTo>
                      <a:pt x="49149" y="244078"/>
                    </a:lnTo>
                    <a:lnTo>
                      <a:pt x="50863" y="254888"/>
                    </a:lnTo>
                    <a:lnTo>
                      <a:pt x="54006" y="265128"/>
                    </a:lnTo>
                    <a:lnTo>
                      <a:pt x="59436" y="272795"/>
                    </a:lnTo>
                    <a:lnTo>
                      <a:pt x="66079" y="274962"/>
                    </a:lnTo>
                    <a:lnTo>
                      <a:pt x="72009" y="271843"/>
                    </a:lnTo>
                    <a:lnTo>
                      <a:pt x="90773" y="230219"/>
                    </a:lnTo>
                    <a:lnTo>
                      <a:pt x="95250" y="198119"/>
                    </a:lnTo>
                    <a:lnTo>
                      <a:pt x="94952" y="183594"/>
                    </a:lnTo>
                    <a:lnTo>
                      <a:pt x="76200" y="146303"/>
                    </a:lnTo>
                    <a:lnTo>
                      <a:pt x="41148" y="136397"/>
                    </a:lnTo>
                    <a:lnTo>
                      <a:pt x="38100" y="136397"/>
                    </a:lnTo>
                    <a:lnTo>
                      <a:pt x="35814" y="136397"/>
                    </a:lnTo>
                    <a:lnTo>
                      <a:pt x="33528" y="1363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4216622" y="2328671"/>
                <a:ext cx="76835" cy="245745"/>
              </a:xfrm>
              <a:custGeom>
                <a:rect b="b" l="l" r="r" t="t"/>
                <a:pathLst>
                  <a:path extrusionOk="0" h="245744" w="76835">
                    <a:moveTo>
                      <a:pt x="33813" y="0"/>
                    </a:moveTo>
                    <a:lnTo>
                      <a:pt x="4095" y="38862"/>
                    </a:lnTo>
                    <a:lnTo>
                      <a:pt x="0" y="81248"/>
                    </a:lnTo>
                    <a:lnTo>
                      <a:pt x="130" y="103048"/>
                    </a:lnTo>
                    <a:lnTo>
                      <a:pt x="2917" y="146125"/>
                    </a:lnTo>
                    <a:lnTo>
                      <a:pt x="11227" y="189678"/>
                    </a:lnTo>
                    <a:lnTo>
                      <a:pt x="28860" y="232695"/>
                    </a:lnTo>
                    <a:lnTo>
                      <a:pt x="57519" y="245494"/>
                    </a:lnTo>
                    <a:lnTo>
                      <a:pt x="64198" y="242982"/>
                    </a:lnTo>
                    <a:lnTo>
                      <a:pt x="70163" y="238613"/>
                    </a:lnTo>
                    <a:lnTo>
                      <a:pt x="76485" y="23317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72" name="Google Shape;372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287748" y="2301976"/>
                <a:ext cx="240176" cy="2240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3" name="Google Shape;373;p4"/>
            <p:cNvGrpSpPr/>
            <p:nvPr/>
          </p:nvGrpSpPr>
          <p:grpSpPr>
            <a:xfrm>
              <a:off x="4626102" y="2388869"/>
              <a:ext cx="74930" cy="53848"/>
              <a:chOff x="4626102" y="2388869"/>
              <a:chExt cx="74930" cy="53848"/>
            </a:xfrm>
          </p:grpSpPr>
          <p:sp>
            <p:nvSpPr>
              <p:cNvPr id="374" name="Google Shape;374;p4"/>
              <p:cNvSpPr/>
              <p:nvPr/>
            </p:nvSpPr>
            <p:spPr>
              <a:xfrm>
                <a:off x="4626102" y="2388869"/>
                <a:ext cx="57150" cy="3810"/>
              </a:xfrm>
              <a:custGeom>
                <a:rect b="b" l="l" r="r" t="t"/>
                <a:pathLst>
                  <a:path extrusionOk="0" h="3810" w="57150">
                    <a:moveTo>
                      <a:pt x="0" y="0"/>
                    </a:moveTo>
                    <a:lnTo>
                      <a:pt x="9929" y="1559"/>
                    </a:lnTo>
                    <a:lnTo>
                      <a:pt x="19430" y="2762"/>
                    </a:lnTo>
                    <a:lnTo>
                      <a:pt x="28932" y="3536"/>
                    </a:lnTo>
                    <a:lnTo>
                      <a:pt x="38862" y="3809"/>
                    </a:lnTo>
                    <a:lnTo>
                      <a:pt x="44958" y="3809"/>
                    </a:lnTo>
                    <a:lnTo>
                      <a:pt x="51053" y="3809"/>
                    </a:lnTo>
                    <a:lnTo>
                      <a:pt x="57150" y="38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4652772" y="2437637"/>
                <a:ext cx="48260" cy="5080"/>
              </a:xfrm>
              <a:custGeom>
                <a:rect b="b" l="l" r="r" t="t"/>
                <a:pathLst>
                  <a:path extrusionOk="0" h="5080" w="48260">
                    <a:moveTo>
                      <a:pt x="0" y="4572"/>
                    </a:moveTo>
                    <a:lnTo>
                      <a:pt x="41148" y="2286"/>
                    </a:lnTo>
                    <a:lnTo>
                      <a:pt x="44958" y="1524"/>
                    </a:lnTo>
                    <a:lnTo>
                      <a:pt x="45720" y="1524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376" name="Google Shape;376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75478" y="2298928"/>
              <a:ext cx="133781" cy="165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4"/>
            <p:cNvSpPr/>
            <p:nvPr/>
          </p:nvSpPr>
          <p:spPr>
            <a:xfrm>
              <a:off x="5389626" y="2362961"/>
              <a:ext cx="71120" cy="6350"/>
            </a:xfrm>
            <a:custGeom>
              <a:rect b="b" l="l" r="r" t="t"/>
              <a:pathLst>
                <a:path extrusionOk="0" h="6350" w="71120">
                  <a:moveTo>
                    <a:pt x="0" y="0"/>
                  </a:moveTo>
                  <a:lnTo>
                    <a:pt x="9715" y="3095"/>
                  </a:lnTo>
                  <a:lnTo>
                    <a:pt x="18859" y="4762"/>
                  </a:lnTo>
                  <a:lnTo>
                    <a:pt x="28289" y="5572"/>
                  </a:lnTo>
                  <a:lnTo>
                    <a:pt x="38862" y="6095"/>
                  </a:lnTo>
                  <a:lnTo>
                    <a:pt x="47077" y="5810"/>
                  </a:lnTo>
                  <a:lnTo>
                    <a:pt x="54864" y="4952"/>
                  </a:lnTo>
                  <a:lnTo>
                    <a:pt x="62650" y="3524"/>
                  </a:lnTo>
                  <a:lnTo>
                    <a:pt x="70866" y="152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78" name="Google Shape;378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31332" y="2222728"/>
              <a:ext cx="175025" cy="215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"/>
            <p:cNvSpPr/>
            <p:nvPr/>
          </p:nvSpPr>
          <p:spPr>
            <a:xfrm>
              <a:off x="5107209" y="2276855"/>
              <a:ext cx="175260" cy="291465"/>
            </a:xfrm>
            <a:custGeom>
              <a:rect b="b" l="l" r="r" t="t"/>
              <a:pathLst>
                <a:path extrusionOk="0" h="291464" w="175260">
                  <a:moveTo>
                    <a:pt x="46196" y="0"/>
                  </a:moveTo>
                  <a:lnTo>
                    <a:pt x="18002" y="27432"/>
                  </a:lnTo>
                  <a:lnTo>
                    <a:pt x="2381" y="98964"/>
                  </a:lnTo>
                  <a:lnTo>
                    <a:pt x="0" y="135981"/>
                  </a:lnTo>
                  <a:lnTo>
                    <a:pt x="476" y="172212"/>
                  </a:lnTo>
                  <a:lnTo>
                    <a:pt x="9048" y="217455"/>
                  </a:lnTo>
                  <a:lnTo>
                    <a:pt x="30194" y="257556"/>
                  </a:lnTo>
                  <a:lnTo>
                    <a:pt x="60293" y="281178"/>
                  </a:lnTo>
                  <a:lnTo>
                    <a:pt x="97250" y="291084"/>
                  </a:lnTo>
                  <a:lnTo>
                    <a:pt x="117752" y="291405"/>
                  </a:lnTo>
                  <a:lnTo>
                    <a:pt x="136683" y="288512"/>
                  </a:lnTo>
                  <a:lnTo>
                    <a:pt x="155328" y="283475"/>
                  </a:lnTo>
                  <a:lnTo>
                    <a:pt x="174974" y="27736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0" name="Google Shape;380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98972" y="2099975"/>
              <a:ext cx="95300" cy="102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"/>
            <p:cNvSpPr/>
            <p:nvPr/>
          </p:nvSpPr>
          <p:spPr>
            <a:xfrm>
              <a:off x="4123182" y="3015233"/>
              <a:ext cx="97155" cy="238125"/>
            </a:xfrm>
            <a:custGeom>
              <a:rect b="b" l="l" r="r" t="t"/>
              <a:pathLst>
                <a:path extrusionOk="0" h="238125" w="97154">
                  <a:moveTo>
                    <a:pt x="0" y="125729"/>
                  </a:moveTo>
                  <a:lnTo>
                    <a:pt x="40386" y="96011"/>
                  </a:lnTo>
                  <a:lnTo>
                    <a:pt x="68782" y="62257"/>
                  </a:lnTo>
                  <a:lnTo>
                    <a:pt x="84772" y="21990"/>
                  </a:lnTo>
                  <a:lnTo>
                    <a:pt x="73151" y="0"/>
                  </a:lnTo>
                  <a:lnTo>
                    <a:pt x="65531" y="1523"/>
                  </a:lnTo>
                  <a:lnTo>
                    <a:pt x="43433" y="32765"/>
                  </a:lnTo>
                  <a:lnTo>
                    <a:pt x="38290" y="87844"/>
                  </a:lnTo>
                  <a:lnTo>
                    <a:pt x="43148" y="144684"/>
                  </a:lnTo>
                  <a:lnTo>
                    <a:pt x="52578" y="182117"/>
                  </a:lnTo>
                  <a:lnTo>
                    <a:pt x="72390" y="227837"/>
                  </a:lnTo>
                  <a:lnTo>
                    <a:pt x="83058" y="237743"/>
                  </a:lnTo>
                  <a:lnTo>
                    <a:pt x="89154" y="234695"/>
                  </a:lnTo>
                  <a:lnTo>
                    <a:pt x="93880" y="229183"/>
                  </a:lnTo>
                  <a:lnTo>
                    <a:pt x="96107" y="220884"/>
                  </a:lnTo>
                  <a:lnTo>
                    <a:pt x="96762" y="211871"/>
                  </a:lnTo>
                  <a:lnTo>
                    <a:pt x="96774" y="204215"/>
                  </a:lnTo>
                  <a:lnTo>
                    <a:pt x="97083" y="191666"/>
                  </a:lnTo>
                  <a:lnTo>
                    <a:pt x="83677" y="147637"/>
                  </a:lnTo>
                  <a:lnTo>
                    <a:pt x="52577" y="133349"/>
                  </a:lnTo>
                  <a:lnTo>
                    <a:pt x="50292" y="132587"/>
                  </a:lnTo>
                  <a:lnTo>
                    <a:pt x="44958" y="1272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382" name="Google Shape;382;p4"/>
            <p:cNvGrpSpPr/>
            <p:nvPr/>
          </p:nvGrpSpPr>
          <p:grpSpPr>
            <a:xfrm>
              <a:off x="4224611" y="2892552"/>
              <a:ext cx="350310" cy="298359"/>
              <a:chOff x="4224611" y="2892552"/>
              <a:chExt cx="350310" cy="298359"/>
            </a:xfrm>
          </p:grpSpPr>
          <p:sp>
            <p:nvSpPr>
              <p:cNvPr id="383" name="Google Shape;383;p4"/>
              <p:cNvSpPr/>
              <p:nvPr/>
            </p:nvSpPr>
            <p:spPr>
              <a:xfrm>
                <a:off x="4224611" y="2892552"/>
                <a:ext cx="8890" cy="48260"/>
              </a:xfrm>
              <a:custGeom>
                <a:rect b="b" l="l" r="r" t="t"/>
                <a:pathLst>
                  <a:path extrusionOk="0" h="48260" w="8889">
                    <a:moveTo>
                      <a:pt x="2202" y="0"/>
                    </a:moveTo>
                    <a:lnTo>
                      <a:pt x="0" y="10691"/>
                    </a:lnTo>
                    <a:lnTo>
                      <a:pt x="11" y="19812"/>
                    </a:lnTo>
                    <a:lnTo>
                      <a:pt x="1881" y="28932"/>
                    </a:lnTo>
                    <a:lnTo>
                      <a:pt x="5250" y="39624"/>
                    </a:lnTo>
                    <a:lnTo>
                      <a:pt x="6012" y="42672"/>
                    </a:lnTo>
                    <a:lnTo>
                      <a:pt x="7536" y="45720"/>
                    </a:lnTo>
                    <a:lnTo>
                      <a:pt x="8298" y="480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84" name="Google Shape;384;p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274354" y="2964154"/>
                <a:ext cx="213517" cy="2267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Google Shape;385;p4"/>
              <p:cNvSpPr/>
              <p:nvPr/>
            </p:nvSpPr>
            <p:spPr>
              <a:xfrm>
                <a:off x="4498086" y="2923794"/>
                <a:ext cx="76835" cy="248920"/>
              </a:xfrm>
              <a:custGeom>
                <a:rect b="b" l="l" r="r" t="t"/>
                <a:pathLst>
                  <a:path extrusionOk="0" h="248919" w="76835">
                    <a:moveTo>
                      <a:pt x="0" y="0"/>
                    </a:moveTo>
                    <a:lnTo>
                      <a:pt x="43434" y="24383"/>
                    </a:lnTo>
                    <a:lnTo>
                      <a:pt x="70330" y="74640"/>
                    </a:lnTo>
                    <a:lnTo>
                      <a:pt x="76676" y="126396"/>
                    </a:lnTo>
                    <a:lnTo>
                      <a:pt x="75426" y="142696"/>
                    </a:lnTo>
                    <a:lnTo>
                      <a:pt x="60388" y="191357"/>
                    </a:lnTo>
                    <a:lnTo>
                      <a:pt x="44958" y="222504"/>
                    </a:lnTo>
                    <a:lnTo>
                      <a:pt x="42195" y="228266"/>
                    </a:lnTo>
                    <a:lnTo>
                      <a:pt x="37147" y="237744"/>
                    </a:lnTo>
                    <a:lnTo>
                      <a:pt x="31242" y="246078"/>
                    </a:lnTo>
                    <a:lnTo>
                      <a:pt x="25908" y="248411"/>
                    </a:lnTo>
                    <a:lnTo>
                      <a:pt x="25908" y="247650"/>
                    </a:lnTo>
                    <a:lnTo>
                      <a:pt x="25908" y="2468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86" name="Google Shape;386;p4"/>
            <p:cNvGrpSpPr/>
            <p:nvPr/>
          </p:nvGrpSpPr>
          <p:grpSpPr>
            <a:xfrm>
              <a:off x="4807458" y="3002280"/>
              <a:ext cx="72771" cy="61341"/>
              <a:chOff x="4807458" y="3002280"/>
              <a:chExt cx="72771" cy="61341"/>
            </a:xfrm>
          </p:grpSpPr>
          <p:sp>
            <p:nvSpPr>
              <p:cNvPr id="387" name="Google Shape;387;p4"/>
              <p:cNvSpPr/>
              <p:nvPr/>
            </p:nvSpPr>
            <p:spPr>
              <a:xfrm>
                <a:off x="4807458" y="3002280"/>
                <a:ext cx="47625" cy="5715"/>
              </a:xfrm>
              <a:custGeom>
                <a:rect b="b" l="l" r="r" t="t"/>
                <a:pathLst>
                  <a:path extrusionOk="0" h="5714" w="47625">
                    <a:moveTo>
                      <a:pt x="0" y="5334"/>
                    </a:moveTo>
                    <a:lnTo>
                      <a:pt x="10287" y="3964"/>
                    </a:lnTo>
                    <a:lnTo>
                      <a:pt x="20574" y="2381"/>
                    </a:lnTo>
                    <a:lnTo>
                      <a:pt x="30861" y="940"/>
                    </a:lnTo>
                    <a:lnTo>
                      <a:pt x="41148" y="0"/>
                    </a:lnTo>
                    <a:lnTo>
                      <a:pt x="44958" y="0"/>
                    </a:lnTo>
                    <a:lnTo>
                      <a:pt x="45720" y="0"/>
                    </a:lnTo>
                    <a:lnTo>
                      <a:pt x="4724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4817364" y="3057906"/>
                <a:ext cx="62865" cy="5715"/>
              </a:xfrm>
              <a:custGeom>
                <a:rect b="b" l="l" r="r" t="t"/>
                <a:pathLst>
                  <a:path extrusionOk="0" h="5714" w="62864">
                    <a:moveTo>
                      <a:pt x="0" y="5334"/>
                    </a:moveTo>
                    <a:lnTo>
                      <a:pt x="9584" y="5524"/>
                    </a:lnTo>
                    <a:lnTo>
                      <a:pt x="18954" y="5143"/>
                    </a:lnTo>
                    <a:lnTo>
                      <a:pt x="28182" y="4476"/>
                    </a:lnTo>
                    <a:lnTo>
                      <a:pt x="37338" y="3810"/>
                    </a:lnTo>
                    <a:lnTo>
                      <a:pt x="43303" y="3548"/>
                    </a:lnTo>
                    <a:lnTo>
                      <a:pt x="50196" y="3429"/>
                    </a:lnTo>
                    <a:lnTo>
                      <a:pt x="56947" y="2738"/>
                    </a:lnTo>
                    <a:lnTo>
                      <a:pt x="62484" y="762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89" name="Google Shape;389;p4"/>
            <p:cNvGrpSpPr/>
            <p:nvPr/>
          </p:nvGrpSpPr>
          <p:grpSpPr>
            <a:xfrm>
              <a:off x="6130290" y="2350769"/>
              <a:ext cx="74041" cy="71882"/>
              <a:chOff x="6130290" y="2350769"/>
              <a:chExt cx="74041" cy="71882"/>
            </a:xfrm>
          </p:grpSpPr>
          <p:sp>
            <p:nvSpPr>
              <p:cNvPr id="390" name="Google Shape;390;p4"/>
              <p:cNvSpPr/>
              <p:nvPr/>
            </p:nvSpPr>
            <p:spPr>
              <a:xfrm>
                <a:off x="6130290" y="2350769"/>
                <a:ext cx="50800" cy="6350"/>
              </a:xfrm>
              <a:custGeom>
                <a:rect b="b" l="l" r="r" t="t"/>
                <a:pathLst>
                  <a:path extrusionOk="0" h="6350" w="50800">
                    <a:moveTo>
                      <a:pt x="0" y="6096"/>
                    </a:moveTo>
                    <a:lnTo>
                      <a:pt x="41910" y="0"/>
                    </a:lnTo>
                    <a:lnTo>
                      <a:pt x="45720" y="0"/>
                    </a:lnTo>
                    <a:lnTo>
                      <a:pt x="5029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6144006" y="2416301"/>
                <a:ext cx="60325" cy="6350"/>
              </a:xfrm>
              <a:custGeom>
                <a:rect b="b" l="l" r="r" t="t"/>
                <a:pathLst>
                  <a:path extrusionOk="0" h="6350" w="60325">
                    <a:moveTo>
                      <a:pt x="0" y="0"/>
                    </a:moveTo>
                    <a:lnTo>
                      <a:pt x="11656" y="2976"/>
                    </a:lnTo>
                    <a:lnTo>
                      <a:pt x="22955" y="4952"/>
                    </a:lnTo>
                    <a:lnTo>
                      <a:pt x="34397" y="5786"/>
                    </a:lnTo>
                    <a:lnTo>
                      <a:pt x="46482" y="5333"/>
                    </a:lnTo>
                    <a:lnTo>
                      <a:pt x="54102" y="3809"/>
                    </a:lnTo>
                    <a:lnTo>
                      <a:pt x="55626" y="3809"/>
                    </a:lnTo>
                    <a:lnTo>
                      <a:pt x="60198" y="7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392" name="Google Shape;392;p4"/>
            <p:cNvGrpSpPr/>
            <p:nvPr/>
          </p:nvGrpSpPr>
          <p:grpSpPr>
            <a:xfrm>
              <a:off x="6749198" y="2173960"/>
              <a:ext cx="199504" cy="245724"/>
              <a:chOff x="6749198" y="2173960"/>
              <a:chExt cx="199504" cy="245724"/>
            </a:xfrm>
          </p:grpSpPr>
          <p:pic>
            <p:nvPicPr>
              <p:cNvPr id="393" name="Google Shape;393;p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749198" y="2289784"/>
                <a:ext cx="123209" cy="129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6839305" y="2173960"/>
                <a:ext cx="109397" cy="846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5" name="Google Shape;395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023328" y="2301976"/>
              <a:ext cx="99872" cy="109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6" name="Google Shape;396;p4"/>
            <p:cNvGrpSpPr/>
            <p:nvPr/>
          </p:nvGrpSpPr>
          <p:grpSpPr>
            <a:xfrm>
              <a:off x="7177252" y="2240254"/>
              <a:ext cx="224078" cy="147878"/>
              <a:chOff x="7177252" y="2240254"/>
              <a:chExt cx="224078" cy="147878"/>
            </a:xfrm>
          </p:grpSpPr>
          <p:pic>
            <p:nvPicPr>
              <p:cNvPr id="397" name="Google Shape;397;p4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177252" y="2285593"/>
                <a:ext cx="94538" cy="1025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8" name="Google Shape;398;p4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302982" y="2240254"/>
                <a:ext cx="98348" cy="1455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9" name="Google Shape;399;p4"/>
            <p:cNvSpPr/>
            <p:nvPr/>
          </p:nvSpPr>
          <p:spPr>
            <a:xfrm>
              <a:off x="7545323" y="2299716"/>
              <a:ext cx="57150" cy="5080"/>
            </a:xfrm>
            <a:custGeom>
              <a:rect b="b" l="l" r="r" t="t"/>
              <a:pathLst>
                <a:path extrusionOk="0" h="5080" w="57150">
                  <a:moveTo>
                    <a:pt x="0" y="4572"/>
                  </a:moveTo>
                  <a:lnTo>
                    <a:pt x="42672" y="3048"/>
                  </a:lnTo>
                  <a:lnTo>
                    <a:pt x="49530" y="3048"/>
                  </a:lnTo>
                  <a:lnTo>
                    <a:pt x="5715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00" name="Google Shape;400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706390" y="2218156"/>
              <a:ext cx="126995" cy="119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882911" y="2170912"/>
              <a:ext cx="164178" cy="138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409865" y="2947295"/>
              <a:ext cx="116946" cy="149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579588" y="2923006"/>
              <a:ext cx="163630" cy="149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4"/>
            <p:cNvSpPr/>
            <p:nvPr/>
          </p:nvSpPr>
          <p:spPr>
            <a:xfrm>
              <a:off x="5842253" y="3003042"/>
              <a:ext cx="74930" cy="3810"/>
            </a:xfrm>
            <a:custGeom>
              <a:rect b="b" l="l" r="r" t="t"/>
              <a:pathLst>
                <a:path extrusionOk="0" h="3810" w="74929">
                  <a:moveTo>
                    <a:pt x="0" y="2286"/>
                  </a:moveTo>
                  <a:lnTo>
                    <a:pt x="9727" y="2833"/>
                  </a:lnTo>
                  <a:lnTo>
                    <a:pt x="19526" y="3238"/>
                  </a:lnTo>
                  <a:lnTo>
                    <a:pt x="29467" y="3357"/>
                  </a:lnTo>
                  <a:lnTo>
                    <a:pt x="39624" y="3048"/>
                  </a:lnTo>
                  <a:lnTo>
                    <a:pt x="48101" y="3000"/>
                  </a:lnTo>
                  <a:lnTo>
                    <a:pt x="57721" y="3238"/>
                  </a:lnTo>
                  <a:lnTo>
                    <a:pt x="67055" y="2619"/>
                  </a:lnTo>
                  <a:lnTo>
                    <a:pt x="7467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05" name="Google Shape;405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983960" y="2910052"/>
              <a:ext cx="90728" cy="132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4"/>
            <p:cNvSpPr/>
            <p:nvPr/>
          </p:nvSpPr>
          <p:spPr>
            <a:xfrm>
              <a:off x="5557837" y="2868167"/>
              <a:ext cx="116839" cy="270510"/>
            </a:xfrm>
            <a:custGeom>
              <a:rect b="b" l="l" r="r" t="t"/>
              <a:pathLst>
                <a:path extrusionOk="0" h="270510" w="116839">
                  <a:moveTo>
                    <a:pt x="37528" y="0"/>
                  </a:moveTo>
                  <a:lnTo>
                    <a:pt x="13311" y="35040"/>
                  </a:lnTo>
                  <a:lnTo>
                    <a:pt x="3333" y="76854"/>
                  </a:lnTo>
                  <a:lnTo>
                    <a:pt x="0" y="132266"/>
                  </a:lnTo>
                  <a:lnTo>
                    <a:pt x="2476" y="159258"/>
                  </a:lnTo>
                  <a:lnTo>
                    <a:pt x="14573" y="204120"/>
                  </a:lnTo>
                  <a:lnTo>
                    <a:pt x="37528" y="243840"/>
                  </a:lnTo>
                  <a:lnTo>
                    <a:pt x="73437" y="266604"/>
                  </a:lnTo>
                  <a:lnTo>
                    <a:pt x="93999" y="269664"/>
                  </a:lnTo>
                  <a:lnTo>
                    <a:pt x="116776" y="27051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07" name="Google Shape;407;p4"/>
            <p:cNvGrpSpPr/>
            <p:nvPr/>
          </p:nvGrpSpPr>
          <p:grpSpPr>
            <a:xfrm>
              <a:off x="6010655" y="2820136"/>
              <a:ext cx="176047" cy="245414"/>
              <a:chOff x="6010655" y="2820136"/>
              <a:chExt cx="176047" cy="245414"/>
            </a:xfrm>
          </p:grpSpPr>
          <p:pic>
            <p:nvPicPr>
              <p:cNvPr id="408" name="Google Shape;408;p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101308" y="2820136"/>
                <a:ext cx="85394" cy="2454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9" name="Google Shape;409;p4"/>
              <p:cNvSpPr/>
              <p:nvPr/>
            </p:nvSpPr>
            <p:spPr>
              <a:xfrm>
                <a:off x="6010655" y="2912399"/>
                <a:ext cx="55880" cy="5080"/>
              </a:xfrm>
              <a:custGeom>
                <a:rect b="b" l="l" r="r" t="t"/>
                <a:pathLst>
                  <a:path extrusionOk="0" h="5080" w="55879">
                    <a:moveTo>
                      <a:pt x="0" y="3774"/>
                    </a:moveTo>
                    <a:lnTo>
                      <a:pt x="8691" y="3429"/>
                    </a:lnTo>
                    <a:lnTo>
                      <a:pt x="17526" y="3298"/>
                    </a:lnTo>
                    <a:lnTo>
                      <a:pt x="26360" y="3024"/>
                    </a:lnTo>
                    <a:lnTo>
                      <a:pt x="35052" y="2250"/>
                    </a:lnTo>
                    <a:lnTo>
                      <a:pt x="40088" y="1500"/>
                    </a:lnTo>
                    <a:lnTo>
                      <a:pt x="48482" y="250"/>
                    </a:lnTo>
                    <a:lnTo>
                      <a:pt x="55304" y="0"/>
                    </a:lnTo>
                    <a:lnTo>
                      <a:pt x="55626" y="2250"/>
                    </a:lnTo>
                    <a:lnTo>
                      <a:pt x="52577" y="3774"/>
                    </a:lnTo>
                    <a:lnTo>
                      <a:pt x="51816" y="4536"/>
                    </a:lnTo>
                    <a:lnTo>
                      <a:pt x="49530" y="377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10" name="Google Shape;410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950688" y="4422622"/>
              <a:ext cx="365810" cy="275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470372" y="4469104"/>
              <a:ext cx="294182" cy="171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"/>
            <p:cNvSpPr/>
            <p:nvPr/>
          </p:nvSpPr>
          <p:spPr>
            <a:xfrm>
              <a:off x="5957315" y="4498847"/>
              <a:ext cx="10160" cy="113664"/>
            </a:xfrm>
            <a:custGeom>
              <a:rect b="b" l="l" r="r" t="t"/>
              <a:pathLst>
                <a:path extrusionOk="0" h="113664" w="10160">
                  <a:moveTo>
                    <a:pt x="9143" y="0"/>
                  </a:moveTo>
                  <a:lnTo>
                    <a:pt x="9548" y="12453"/>
                  </a:lnTo>
                  <a:lnTo>
                    <a:pt x="9524" y="24764"/>
                  </a:lnTo>
                  <a:lnTo>
                    <a:pt x="8929" y="37076"/>
                  </a:lnTo>
                  <a:lnTo>
                    <a:pt x="7619" y="49530"/>
                  </a:lnTo>
                  <a:lnTo>
                    <a:pt x="6143" y="62555"/>
                  </a:lnTo>
                  <a:lnTo>
                    <a:pt x="4381" y="75438"/>
                  </a:lnTo>
                  <a:lnTo>
                    <a:pt x="2905" y="88320"/>
                  </a:lnTo>
                  <a:lnTo>
                    <a:pt x="2285" y="101346"/>
                  </a:lnTo>
                  <a:lnTo>
                    <a:pt x="2285" y="105155"/>
                  </a:lnTo>
                  <a:lnTo>
                    <a:pt x="0" y="113538"/>
                  </a:lnTo>
                  <a:lnTo>
                    <a:pt x="5333" y="113538"/>
                  </a:lnTo>
                  <a:lnTo>
                    <a:pt x="6095" y="112776"/>
                  </a:lnTo>
                  <a:lnTo>
                    <a:pt x="6857" y="112014"/>
                  </a:lnTo>
                  <a:lnTo>
                    <a:pt x="7619" y="11125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32170" y="4413503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14" name="Google Shape;414;p4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002248" y="4438624"/>
              <a:ext cx="109778" cy="175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321526" y="4396714"/>
              <a:ext cx="360476" cy="19436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6" name="Google Shape;416;p4"/>
            <p:cNvGrpSpPr/>
            <p:nvPr/>
          </p:nvGrpSpPr>
          <p:grpSpPr>
            <a:xfrm>
              <a:off x="6958584" y="4338530"/>
              <a:ext cx="555244" cy="190035"/>
              <a:chOff x="6958584" y="4338530"/>
              <a:chExt cx="555244" cy="190035"/>
            </a:xfrm>
          </p:grpSpPr>
          <p:sp>
            <p:nvSpPr>
              <p:cNvPr id="417" name="Google Shape;417;p4"/>
              <p:cNvSpPr/>
              <p:nvPr/>
            </p:nvSpPr>
            <p:spPr>
              <a:xfrm>
                <a:off x="6958584" y="4418076"/>
                <a:ext cx="139065" cy="110489"/>
              </a:xfrm>
              <a:custGeom>
                <a:rect b="b" l="l" r="r" t="t"/>
                <a:pathLst>
                  <a:path extrusionOk="0" h="110489" w="139065">
                    <a:moveTo>
                      <a:pt x="0" y="17525"/>
                    </a:moveTo>
                    <a:lnTo>
                      <a:pt x="1404" y="31361"/>
                    </a:lnTo>
                    <a:lnTo>
                      <a:pt x="3238" y="45338"/>
                    </a:lnTo>
                    <a:lnTo>
                      <a:pt x="5357" y="59316"/>
                    </a:lnTo>
                    <a:lnTo>
                      <a:pt x="7620" y="73151"/>
                    </a:lnTo>
                    <a:lnTo>
                      <a:pt x="8286" y="81522"/>
                    </a:lnTo>
                    <a:lnTo>
                      <a:pt x="9525" y="91535"/>
                    </a:lnTo>
                    <a:lnTo>
                      <a:pt x="11906" y="101119"/>
                    </a:lnTo>
                    <a:lnTo>
                      <a:pt x="16002" y="108203"/>
                    </a:lnTo>
                    <a:lnTo>
                      <a:pt x="22455" y="110478"/>
                    </a:lnTo>
                    <a:lnTo>
                      <a:pt x="28765" y="106965"/>
                    </a:lnTo>
                    <a:lnTo>
                      <a:pt x="34218" y="101024"/>
                    </a:lnTo>
                    <a:lnTo>
                      <a:pt x="38100" y="96011"/>
                    </a:lnTo>
                    <a:lnTo>
                      <a:pt x="45862" y="85046"/>
                    </a:lnTo>
                    <a:lnTo>
                      <a:pt x="53340" y="74009"/>
                    </a:lnTo>
                    <a:lnTo>
                      <a:pt x="60817" y="63115"/>
                    </a:lnTo>
                    <a:lnTo>
                      <a:pt x="68580" y="52577"/>
                    </a:lnTo>
                    <a:lnTo>
                      <a:pt x="72390" y="47243"/>
                    </a:lnTo>
                    <a:lnTo>
                      <a:pt x="73152" y="45719"/>
                    </a:lnTo>
                    <a:lnTo>
                      <a:pt x="76962" y="44957"/>
                    </a:lnTo>
                    <a:lnTo>
                      <a:pt x="81045" y="48970"/>
                    </a:lnTo>
                    <a:lnTo>
                      <a:pt x="82772" y="54768"/>
                    </a:lnTo>
                    <a:lnTo>
                      <a:pt x="83498" y="61567"/>
                    </a:lnTo>
                    <a:lnTo>
                      <a:pt x="84582" y="68579"/>
                    </a:lnTo>
                    <a:lnTo>
                      <a:pt x="87129" y="76247"/>
                    </a:lnTo>
                    <a:lnTo>
                      <a:pt x="90678" y="81914"/>
                    </a:lnTo>
                    <a:lnTo>
                      <a:pt x="95940" y="85296"/>
                    </a:lnTo>
                    <a:lnTo>
                      <a:pt x="103632" y="86105"/>
                    </a:lnTo>
                    <a:lnTo>
                      <a:pt x="113549" y="83462"/>
                    </a:lnTo>
                    <a:lnTo>
                      <a:pt x="138064" y="51792"/>
                    </a:lnTo>
                    <a:lnTo>
                      <a:pt x="138684" y="41909"/>
                    </a:lnTo>
                    <a:lnTo>
                      <a:pt x="137017" y="32027"/>
                    </a:lnTo>
                    <a:lnTo>
                      <a:pt x="133350" y="22859"/>
                    </a:lnTo>
                    <a:lnTo>
                      <a:pt x="129659" y="17502"/>
                    </a:lnTo>
                    <a:lnTo>
                      <a:pt x="124968" y="12572"/>
                    </a:lnTo>
                    <a:lnTo>
                      <a:pt x="120276" y="7643"/>
                    </a:lnTo>
                    <a:lnTo>
                      <a:pt x="116586" y="2285"/>
                    </a:lnTo>
                    <a:lnTo>
                      <a:pt x="116586" y="761"/>
                    </a:lnTo>
                    <a:lnTo>
                      <a:pt x="11658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7136130" y="4417314"/>
                <a:ext cx="60325" cy="99695"/>
              </a:xfrm>
              <a:custGeom>
                <a:rect b="b" l="l" r="r" t="t"/>
                <a:pathLst>
                  <a:path extrusionOk="0" h="99695" w="60325">
                    <a:moveTo>
                      <a:pt x="27431" y="0"/>
                    </a:moveTo>
                    <a:lnTo>
                      <a:pt x="22514" y="10739"/>
                    </a:lnTo>
                    <a:lnTo>
                      <a:pt x="17240" y="21336"/>
                    </a:lnTo>
                    <a:lnTo>
                      <a:pt x="12108" y="31932"/>
                    </a:lnTo>
                    <a:lnTo>
                      <a:pt x="440" y="75247"/>
                    </a:lnTo>
                    <a:lnTo>
                      <a:pt x="0" y="86106"/>
                    </a:lnTo>
                    <a:lnTo>
                      <a:pt x="2381" y="93261"/>
                    </a:lnTo>
                    <a:lnTo>
                      <a:pt x="7619" y="97631"/>
                    </a:lnTo>
                    <a:lnTo>
                      <a:pt x="14573" y="99286"/>
                    </a:lnTo>
                    <a:lnTo>
                      <a:pt x="22097" y="98298"/>
                    </a:lnTo>
                    <a:lnTo>
                      <a:pt x="51244" y="73759"/>
                    </a:lnTo>
                    <a:lnTo>
                      <a:pt x="59840" y="51506"/>
                    </a:lnTo>
                    <a:lnTo>
                      <a:pt x="59816" y="39623"/>
                    </a:lnTo>
                    <a:lnTo>
                      <a:pt x="36480" y="6953"/>
                    </a:lnTo>
                    <a:lnTo>
                      <a:pt x="19049" y="762"/>
                    </a:lnTo>
                    <a:lnTo>
                      <a:pt x="18287" y="762"/>
                    </a:lnTo>
                    <a:lnTo>
                      <a:pt x="16763" y="762"/>
                    </a:lnTo>
                    <a:lnTo>
                      <a:pt x="15239" y="762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7215378" y="4397502"/>
                <a:ext cx="58419" cy="94615"/>
              </a:xfrm>
              <a:custGeom>
                <a:rect b="b" l="l" r="r" t="t"/>
                <a:pathLst>
                  <a:path extrusionOk="0" h="94614" w="58420">
                    <a:moveTo>
                      <a:pt x="0" y="22860"/>
                    </a:moveTo>
                    <a:lnTo>
                      <a:pt x="8072" y="22431"/>
                    </a:lnTo>
                    <a:lnTo>
                      <a:pt x="18288" y="21717"/>
                    </a:lnTo>
                    <a:lnTo>
                      <a:pt x="28503" y="21574"/>
                    </a:lnTo>
                    <a:lnTo>
                      <a:pt x="56388" y="48768"/>
                    </a:lnTo>
                    <a:lnTo>
                      <a:pt x="58388" y="66865"/>
                    </a:lnTo>
                    <a:lnTo>
                      <a:pt x="57138" y="75557"/>
                    </a:lnTo>
                    <a:lnTo>
                      <a:pt x="54102" y="83820"/>
                    </a:lnTo>
                    <a:lnTo>
                      <a:pt x="50292" y="91440"/>
                    </a:lnTo>
                    <a:lnTo>
                      <a:pt x="45720" y="93726"/>
                    </a:lnTo>
                    <a:lnTo>
                      <a:pt x="37338" y="94488"/>
                    </a:lnTo>
                    <a:lnTo>
                      <a:pt x="34706" y="86784"/>
                    </a:lnTo>
                    <a:lnTo>
                      <a:pt x="35599" y="47839"/>
                    </a:lnTo>
                    <a:lnTo>
                      <a:pt x="49530" y="9906"/>
                    </a:lnTo>
                    <a:lnTo>
                      <a:pt x="51816" y="6858"/>
                    </a:lnTo>
                    <a:lnTo>
                      <a:pt x="53340" y="3810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7310628" y="4338530"/>
                <a:ext cx="94615" cy="172085"/>
              </a:xfrm>
              <a:custGeom>
                <a:rect b="b" l="l" r="r" t="t"/>
                <a:pathLst>
                  <a:path extrusionOk="0" h="172085" w="94615">
                    <a:moveTo>
                      <a:pt x="0" y="53637"/>
                    </a:moveTo>
                    <a:lnTo>
                      <a:pt x="37337" y="31539"/>
                    </a:lnTo>
                    <a:lnTo>
                      <a:pt x="45910" y="14501"/>
                    </a:lnTo>
                    <a:lnTo>
                      <a:pt x="44957" y="8679"/>
                    </a:lnTo>
                    <a:lnTo>
                      <a:pt x="40385" y="4262"/>
                    </a:lnTo>
                    <a:lnTo>
                      <a:pt x="33527" y="1345"/>
                    </a:lnTo>
                    <a:lnTo>
                      <a:pt x="26098" y="0"/>
                    </a:lnTo>
                    <a:lnTo>
                      <a:pt x="19811" y="297"/>
                    </a:lnTo>
                    <a:lnTo>
                      <a:pt x="12120" y="4071"/>
                    </a:lnTo>
                    <a:lnTo>
                      <a:pt x="8572" y="11632"/>
                    </a:lnTo>
                    <a:lnTo>
                      <a:pt x="7596" y="20764"/>
                    </a:lnTo>
                    <a:lnTo>
                      <a:pt x="7619" y="29253"/>
                    </a:lnTo>
                    <a:lnTo>
                      <a:pt x="7584" y="45136"/>
                    </a:lnTo>
                    <a:lnTo>
                      <a:pt x="8477" y="60876"/>
                    </a:lnTo>
                    <a:lnTo>
                      <a:pt x="10084" y="76616"/>
                    </a:lnTo>
                    <a:lnTo>
                      <a:pt x="12192" y="92499"/>
                    </a:lnTo>
                    <a:lnTo>
                      <a:pt x="14311" y="107358"/>
                    </a:lnTo>
                    <a:lnTo>
                      <a:pt x="16002" y="122217"/>
                    </a:lnTo>
                    <a:lnTo>
                      <a:pt x="17121" y="137076"/>
                    </a:lnTo>
                    <a:lnTo>
                      <a:pt x="17526" y="151935"/>
                    </a:lnTo>
                    <a:lnTo>
                      <a:pt x="17526" y="158031"/>
                    </a:lnTo>
                    <a:lnTo>
                      <a:pt x="19812" y="168699"/>
                    </a:lnTo>
                    <a:lnTo>
                      <a:pt x="511" y="126253"/>
                    </a:lnTo>
                    <a:lnTo>
                      <a:pt x="95" y="110120"/>
                    </a:lnTo>
                    <a:lnTo>
                      <a:pt x="1535" y="94130"/>
                    </a:lnTo>
                    <a:lnTo>
                      <a:pt x="21300" y="56923"/>
                    </a:lnTo>
                    <a:lnTo>
                      <a:pt x="39647" y="54363"/>
                    </a:lnTo>
                    <a:lnTo>
                      <a:pt x="47625" y="56399"/>
                    </a:lnTo>
                    <a:lnTo>
                      <a:pt x="73937" y="85653"/>
                    </a:lnTo>
                    <a:lnTo>
                      <a:pt x="74676" y="94023"/>
                    </a:lnTo>
                    <a:lnTo>
                      <a:pt x="73640" y="101834"/>
                    </a:lnTo>
                    <a:lnTo>
                      <a:pt x="38862" y="117645"/>
                    </a:lnTo>
                    <a:lnTo>
                      <a:pt x="32004" y="115359"/>
                    </a:lnTo>
                    <a:lnTo>
                      <a:pt x="25908" y="113835"/>
                    </a:lnTo>
                    <a:lnTo>
                      <a:pt x="31242" y="113835"/>
                    </a:lnTo>
                    <a:lnTo>
                      <a:pt x="29718" y="112311"/>
                    </a:lnTo>
                    <a:lnTo>
                      <a:pt x="38100" y="113073"/>
                    </a:lnTo>
                    <a:lnTo>
                      <a:pt x="39624" y="114597"/>
                    </a:lnTo>
                    <a:lnTo>
                      <a:pt x="46482" y="119931"/>
                    </a:lnTo>
                    <a:lnTo>
                      <a:pt x="52839" y="126349"/>
                    </a:lnTo>
                    <a:lnTo>
                      <a:pt x="58483" y="132980"/>
                    </a:lnTo>
                    <a:lnTo>
                      <a:pt x="63841" y="139755"/>
                    </a:lnTo>
                    <a:lnTo>
                      <a:pt x="69342" y="146601"/>
                    </a:lnTo>
                    <a:lnTo>
                      <a:pt x="74676" y="154221"/>
                    </a:lnTo>
                    <a:lnTo>
                      <a:pt x="79248" y="160317"/>
                    </a:lnTo>
                    <a:lnTo>
                      <a:pt x="89154" y="161079"/>
                    </a:lnTo>
                    <a:lnTo>
                      <a:pt x="90678" y="161079"/>
                    </a:lnTo>
                    <a:lnTo>
                      <a:pt x="92964" y="161079"/>
                    </a:lnTo>
                    <a:lnTo>
                      <a:pt x="94488" y="16107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7415593" y="4386072"/>
                <a:ext cx="74930" cy="97155"/>
              </a:xfrm>
              <a:custGeom>
                <a:rect b="b" l="l" r="r" t="t"/>
                <a:pathLst>
                  <a:path extrusionOk="0" h="97154" w="74929">
                    <a:moveTo>
                      <a:pt x="36766" y="0"/>
                    </a:moveTo>
                    <a:lnTo>
                      <a:pt x="1904" y="29003"/>
                    </a:lnTo>
                    <a:lnTo>
                      <a:pt x="0" y="37719"/>
                    </a:lnTo>
                    <a:lnTo>
                      <a:pt x="1238" y="45862"/>
                    </a:lnTo>
                    <a:lnTo>
                      <a:pt x="36302" y="62543"/>
                    </a:lnTo>
                    <a:lnTo>
                      <a:pt x="51756" y="65984"/>
                    </a:lnTo>
                    <a:lnTo>
                      <a:pt x="58959" y="67627"/>
                    </a:lnTo>
                    <a:lnTo>
                      <a:pt x="65734" y="70127"/>
                    </a:lnTo>
                    <a:lnTo>
                      <a:pt x="70294" y="73913"/>
                    </a:lnTo>
                    <a:lnTo>
                      <a:pt x="74866" y="81533"/>
                    </a:lnTo>
                    <a:lnTo>
                      <a:pt x="61912" y="84582"/>
                    </a:lnTo>
                    <a:lnTo>
                      <a:pt x="58102" y="86106"/>
                    </a:lnTo>
                    <a:lnTo>
                      <a:pt x="13906" y="95250"/>
                    </a:lnTo>
                    <a:lnTo>
                      <a:pt x="4762" y="96012"/>
                    </a:lnTo>
                    <a:lnTo>
                      <a:pt x="3238" y="96774"/>
                    </a:lnTo>
                    <a:lnTo>
                      <a:pt x="190" y="8915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7512558" y="4417314"/>
                <a:ext cx="1270" cy="13970"/>
              </a:xfrm>
              <a:custGeom>
                <a:rect b="b" l="l" r="r" t="t"/>
                <a:pathLst>
                  <a:path extrusionOk="0" h="13970" w="1270">
                    <a:moveTo>
                      <a:pt x="761" y="13715"/>
                    </a:moveTo>
                    <a:lnTo>
                      <a:pt x="761" y="9143"/>
                    </a:lnTo>
                    <a:lnTo>
                      <a:pt x="0" y="457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" y="1127298"/>
            <a:ext cx="4710490" cy="3506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5"/>
          <p:cNvGrpSpPr/>
          <p:nvPr/>
        </p:nvGrpSpPr>
        <p:grpSpPr>
          <a:xfrm>
            <a:off x="4841875" y="1023467"/>
            <a:ext cx="4982717" cy="1006322"/>
            <a:chOff x="6275070" y="1931670"/>
            <a:chExt cx="3660647" cy="664209"/>
          </a:xfrm>
        </p:grpSpPr>
        <p:sp>
          <p:nvSpPr>
            <p:cNvPr id="429" name="Google Shape;429;p5"/>
            <p:cNvSpPr/>
            <p:nvPr/>
          </p:nvSpPr>
          <p:spPr>
            <a:xfrm>
              <a:off x="6275070" y="2537460"/>
              <a:ext cx="3003550" cy="58419"/>
            </a:xfrm>
            <a:custGeom>
              <a:rect b="b" l="l" r="r" t="t"/>
              <a:pathLst>
                <a:path extrusionOk="0" h="58419" w="3003550">
                  <a:moveTo>
                    <a:pt x="0" y="0"/>
                  </a:moveTo>
                  <a:lnTo>
                    <a:pt x="43053" y="5143"/>
                  </a:lnTo>
                  <a:lnTo>
                    <a:pt x="86106" y="9143"/>
                  </a:lnTo>
                  <a:lnTo>
                    <a:pt x="155733" y="13620"/>
                  </a:lnTo>
                  <a:lnTo>
                    <a:pt x="190369" y="15466"/>
                  </a:lnTo>
                  <a:lnTo>
                    <a:pt x="224790" y="17525"/>
                  </a:lnTo>
                  <a:lnTo>
                    <a:pt x="268224" y="20228"/>
                  </a:lnTo>
                  <a:lnTo>
                    <a:pt x="311658" y="22574"/>
                  </a:lnTo>
                  <a:lnTo>
                    <a:pt x="355091" y="24491"/>
                  </a:lnTo>
                  <a:lnTo>
                    <a:pt x="398526" y="25907"/>
                  </a:lnTo>
                  <a:lnTo>
                    <a:pt x="450532" y="27360"/>
                  </a:lnTo>
                  <a:lnTo>
                    <a:pt x="502539" y="28384"/>
                  </a:lnTo>
                  <a:lnTo>
                    <a:pt x="554545" y="29122"/>
                  </a:lnTo>
                  <a:lnTo>
                    <a:pt x="606552" y="29717"/>
                  </a:lnTo>
                  <a:lnTo>
                    <a:pt x="658427" y="30539"/>
                  </a:lnTo>
                  <a:lnTo>
                    <a:pt x="710409" y="31467"/>
                  </a:lnTo>
                  <a:lnTo>
                    <a:pt x="762476" y="32480"/>
                  </a:lnTo>
                  <a:lnTo>
                    <a:pt x="814606" y="33556"/>
                  </a:lnTo>
                  <a:lnTo>
                    <a:pt x="866778" y="34674"/>
                  </a:lnTo>
                  <a:lnTo>
                    <a:pt x="918972" y="35813"/>
                  </a:lnTo>
                  <a:lnTo>
                    <a:pt x="967304" y="36747"/>
                  </a:lnTo>
                  <a:lnTo>
                    <a:pt x="1015637" y="37586"/>
                  </a:lnTo>
                  <a:lnTo>
                    <a:pt x="1063969" y="38333"/>
                  </a:lnTo>
                  <a:lnTo>
                    <a:pt x="1112302" y="38986"/>
                  </a:lnTo>
                  <a:lnTo>
                    <a:pt x="1160634" y="39546"/>
                  </a:lnTo>
                  <a:lnTo>
                    <a:pt x="1208967" y="40012"/>
                  </a:lnTo>
                  <a:lnTo>
                    <a:pt x="1257300" y="40385"/>
                  </a:lnTo>
                  <a:lnTo>
                    <a:pt x="1304981" y="40759"/>
                  </a:lnTo>
                  <a:lnTo>
                    <a:pt x="1352747" y="41091"/>
                  </a:lnTo>
                  <a:lnTo>
                    <a:pt x="1400556" y="41338"/>
                  </a:lnTo>
                  <a:lnTo>
                    <a:pt x="1448364" y="41458"/>
                  </a:lnTo>
                  <a:lnTo>
                    <a:pt x="1496130" y="41409"/>
                  </a:lnTo>
                  <a:lnTo>
                    <a:pt x="1543812" y="41147"/>
                  </a:lnTo>
                  <a:lnTo>
                    <a:pt x="1592580" y="40563"/>
                  </a:lnTo>
                  <a:lnTo>
                    <a:pt x="1641348" y="39860"/>
                  </a:lnTo>
                  <a:lnTo>
                    <a:pt x="1690116" y="39087"/>
                  </a:lnTo>
                  <a:lnTo>
                    <a:pt x="1738884" y="38296"/>
                  </a:lnTo>
                  <a:lnTo>
                    <a:pt x="1787652" y="37536"/>
                  </a:lnTo>
                  <a:lnTo>
                    <a:pt x="1836420" y="36858"/>
                  </a:lnTo>
                  <a:lnTo>
                    <a:pt x="1885188" y="36311"/>
                  </a:lnTo>
                  <a:lnTo>
                    <a:pt x="1933956" y="35946"/>
                  </a:lnTo>
                  <a:lnTo>
                    <a:pt x="1982724" y="35813"/>
                  </a:lnTo>
                  <a:lnTo>
                    <a:pt x="2034281" y="35745"/>
                  </a:lnTo>
                  <a:lnTo>
                    <a:pt x="2085872" y="35571"/>
                  </a:lnTo>
                  <a:lnTo>
                    <a:pt x="2137495" y="35334"/>
                  </a:lnTo>
                  <a:lnTo>
                    <a:pt x="2189145" y="35081"/>
                  </a:lnTo>
                  <a:lnTo>
                    <a:pt x="2240819" y="34855"/>
                  </a:lnTo>
                  <a:lnTo>
                    <a:pt x="2292513" y="34701"/>
                  </a:lnTo>
                  <a:lnTo>
                    <a:pt x="2344225" y="34663"/>
                  </a:lnTo>
                  <a:lnTo>
                    <a:pt x="2395951" y="34788"/>
                  </a:lnTo>
                  <a:lnTo>
                    <a:pt x="2447687" y="35118"/>
                  </a:lnTo>
                  <a:lnTo>
                    <a:pt x="2499429" y="35699"/>
                  </a:lnTo>
                  <a:lnTo>
                    <a:pt x="2551176" y="36575"/>
                  </a:lnTo>
                  <a:lnTo>
                    <a:pt x="2603313" y="37290"/>
                  </a:lnTo>
                  <a:lnTo>
                    <a:pt x="2655665" y="38290"/>
                  </a:lnTo>
                  <a:lnTo>
                    <a:pt x="2708159" y="39576"/>
                  </a:lnTo>
                  <a:lnTo>
                    <a:pt x="2760726" y="41147"/>
                  </a:lnTo>
                  <a:lnTo>
                    <a:pt x="2801302" y="42874"/>
                  </a:lnTo>
                  <a:lnTo>
                    <a:pt x="2841879" y="44672"/>
                  </a:lnTo>
                  <a:lnTo>
                    <a:pt x="2882455" y="46612"/>
                  </a:lnTo>
                  <a:lnTo>
                    <a:pt x="2923032" y="48767"/>
                  </a:lnTo>
                  <a:lnTo>
                    <a:pt x="2940034" y="48660"/>
                  </a:lnTo>
                  <a:lnTo>
                    <a:pt x="2963608" y="48482"/>
                  </a:lnTo>
                  <a:lnTo>
                    <a:pt x="2986897" y="50161"/>
                  </a:lnTo>
                  <a:lnTo>
                    <a:pt x="3003042" y="55625"/>
                  </a:lnTo>
                  <a:lnTo>
                    <a:pt x="3003042" y="56387"/>
                  </a:lnTo>
                  <a:lnTo>
                    <a:pt x="3003042" y="57149"/>
                  </a:lnTo>
                  <a:lnTo>
                    <a:pt x="2995422" y="56387"/>
                  </a:lnTo>
                  <a:lnTo>
                    <a:pt x="2998470" y="57911"/>
                  </a:lnTo>
                  <a:lnTo>
                    <a:pt x="2987802" y="5410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8775954" y="1931670"/>
              <a:ext cx="31750" cy="565150"/>
            </a:xfrm>
            <a:custGeom>
              <a:rect b="b" l="l" r="r" t="t"/>
              <a:pathLst>
                <a:path extrusionOk="0" h="565150" w="31750">
                  <a:moveTo>
                    <a:pt x="30479" y="0"/>
                  </a:moveTo>
                  <a:lnTo>
                    <a:pt x="30277" y="17585"/>
                  </a:lnTo>
                  <a:lnTo>
                    <a:pt x="30575" y="34956"/>
                  </a:lnTo>
                  <a:lnTo>
                    <a:pt x="31015" y="52185"/>
                  </a:lnTo>
                  <a:lnTo>
                    <a:pt x="31241" y="69342"/>
                  </a:lnTo>
                  <a:lnTo>
                    <a:pt x="30884" y="109096"/>
                  </a:lnTo>
                  <a:lnTo>
                    <a:pt x="28955" y="148494"/>
                  </a:lnTo>
                  <a:lnTo>
                    <a:pt x="25884" y="187749"/>
                  </a:lnTo>
                  <a:lnTo>
                    <a:pt x="22097" y="227076"/>
                  </a:lnTo>
                  <a:lnTo>
                    <a:pt x="17549" y="271081"/>
                  </a:lnTo>
                  <a:lnTo>
                    <a:pt x="13144" y="315087"/>
                  </a:lnTo>
                  <a:lnTo>
                    <a:pt x="9024" y="359092"/>
                  </a:lnTo>
                  <a:lnTo>
                    <a:pt x="5333" y="403098"/>
                  </a:lnTo>
                  <a:lnTo>
                    <a:pt x="1904" y="459581"/>
                  </a:lnTo>
                  <a:lnTo>
                    <a:pt x="761" y="516636"/>
                  </a:lnTo>
                  <a:lnTo>
                    <a:pt x="1202" y="528637"/>
                  </a:lnTo>
                  <a:lnTo>
                    <a:pt x="1428" y="540639"/>
                  </a:lnTo>
                  <a:lnTo>
                    <a:pt x="1512" y="552640"/>
                  </a:lnTo>
                  <a:lnTo>
                    <a:pt x="1523" y="564642"/>
                  </a:lnTo>
                  <a:lnTo>
                    <a:pt x="761" y="557784"/>
                  </a:lnTo>
                  <a:lnTo>
                    <a:pt x="761" y="553974"/>
                  </a:lnTo>
                  <a:lnTo>
                    <a:pt x="0" y="549402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1" name="Google Shape;43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41057" y="2052040"/>
              <a:ext cx="127685" cy="1894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2" name="Google Shape;432;p5"/>
            <p:cNvGrpSpPr/>
            <p:nvPr/>
          </p:nvGrpSpPr>
          <p:grpSpPr>
            <a:xfrm>
              <a:off x="7344155" y="2154174"/>
              <a:ext cx="64008" cy="52324"/>
              <a:chOff x="7344155" y="2154174"/>
              <a:chExt cx="64008" cy="52324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7344155" y="2154174"/>
                <a:ext cx="48260" cy="1270"/>
              </a:xfrm>
              <a:custGeom>
                <a:rect b="b" l="l" r="r" t="t"/>
                <a:pathLst>
                  <a:path extrusionOk="0" h="1269" w="48259">
                    <a:moveTo>
                      <a:pt x="0" y="0"/>
                    </a:moveTo>
                    <a:lnTo>
                      <a:pt x="9144" y="119"/>
                    </a:lnTo>
                    <a:lnTo>
                      <a:pt x="18288" y="380"/>
                    </a:lnTo>
                    <a:lnTo>
                      <a:pt x="27432" y="642"/>
                    </a:lnTo>
                    <a:lnTo>
                      <a:pt x="36576" y="761"/>
                    </a:lnTo>
                    <a:lnTo>
                      <a:pt x="42672" y="761"/>
                    </a:lnTo>
                    <a:lnTo>
                      <a:pt x="44196" y="761"/>
                    </a:lnTo>
                    <a:lnTo>
                      <a:pt x="48006" y="76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7362443" y="2197608"/>
                <a:ext cx="45720" cy="8890"/>
              </a:xfrm>
              <a:custGeom>
                <a:rect b="b" l="l" r="r" t="t"/>
                <a:pathLst>
                  <a:path extrusionOk="0" h="8889" w="45720">
                    <a:moveTo>
                      <a:pt x="0" y="8382"/>
                    </a:moveTo>
                    <a:lnTo>
                      <a:pt x="12930" y="8893"/>
                    </a:lnTo>
                    <a:lnTo>
                      <a:pt x="23431" y="7905"/>
                    </a:lnTo>
                    <a:lnTo>
                      <a:pt x="33647" y="5060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35" name="Google Shape;43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71206" y="2094533"/>
              <a:ext cx="129590" cy="1389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6" name="Google Shape;436;p5"/>
            <p:cNvGrpSpPr/>
            <p:nvPr/>
          </p:nvGrpSpPr>
          <p:grpSpPr>
            <a:xfrm>
              <a:off x="7774470" y="2045944"/>
              <a:ext cx="203797" cy="214934"/>
              <a:chOff x="7774470" y="2045944"/>
              <a:chExt cx="203797" cy="214934"/>
            </a:xfrm>
          </p:grpSpPr>
          <p:pic>
            <p:nvPicPr>
              <p:cNvPr id="437" name="Google Shape;437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774470" y="2045944"/>
                <a:ext cx="84823" cy="2149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" name="Google Shape;438;p5"/>
              <p:cNvSpPr/>
              <p:nvPr/>
            </p:nvSpPr>
            <p:spPr>
              <a:xfrm>
                <a:off x="7893558" y="2108454"/>
                <a:ext cx="67310" cy="102235"/>
              </a:xfrm>
              <a:custGeom>
                <a:rect b="b" l="l" r="r" t="t"/>
                <a:pathLst>
                  <a:path extrusionOk="0" h="102235" w="67309">
                    <a:moveTo>
                      <a:pt x="12192" y="0"/>
                    </a:moveTo>
                    <a:lnTo>
                      <a:pt x="9739" y="8679"/>
                    </a:lnTo>
                    <a:lnTo>
                      <a:pt x="8001" y="16859"/>
                    </a:lnTo>
                    <a:lnTo>
                      <a:pt x="6834" y="25181"/>
                    </a:lnTo>
                    <a:lnTo>
                      <a:pt x="6096" y="34290"/>
                    </a:lnTo>
                    <a:lnTo>
                      <a:pt x="5334" y="39624"/>
                    </a:lnTo>
                    <a:lnTo>
                      <a:pt x="6096" y="44958"/>
                    </a:lnTo>
                    <a:lnTo>
                      <a:pt x="6096" y="50292"/>
                    </a:lnTo>
                    <a:lnTo>
                      <a:pt x="11430" y="50292"/>
                    </a:lnTo>
                    <a:lnTo>
                      <a:pt x="16002" y="51053"/>
                    </a:lnTo>
                    <a:lnTo>
                      <a:pt x="21336" y="48768"/>
                    </a:lnTo>
                    <a:lnTo>
                      <a:pt x="29587" y="45458"/>
                    </a:lnTo>
                    <a:lnTo>
                      <a:pt x="38195" y="42862"/>
                    </a:lnTo>
                    <a:lnTo>
                      <a:pt x="46946" y="41695"/>
                    </a:lnTo>
                    <a:lnTo>
                      <a:pt x="55626" y="42671"/>
                    </a:lnTo>
                    <a:lnTo>
                      <a:pt x="61471" y="45469"/>
                    </a:lnTo>
                    <a:lnTo>
                      <a:pt x="65246" y="50768"/>
                    </a:lnTo>
                    <a:lnTo>
                      <a:pt x="66877" y="57352"/>
                    </a:lnTo>
                    <a:lnTo>
                      <a:pt x="66294" y="64007"/>
                    </a:lnTo>
                    <a:lnTo>
                      <a:pt x="61114" y="72128"/>
                    </a:lnTo>
                    <a:lnTo>
                      <a:pt x="53435" y="79247"/>
                    </a:lnTo>
                    <a:lnTo>
                      <a:pt x="44755" y="85224"/>
                    </a:lnTo>
                    <a:lnTo>
                      <a:pt x="36576" y="89916"/>
                    </a:lnTo>
                    <a:lnTo>
                      <a:pt x="29527" y="94166"/>
                    </a:lnTo>
                    <a:lnTo>
                      <a:pt x="20764" y="98774"/>
                    </a:lnTo>
                    <a:lnTo>
                      <a:pt x="11715" y="101810"/>
                    </a:lnTo>
                    <a:lnTo>
                      <a:pt x="3810" y="101346"/>
                    </a:lnTo>
                    <a:lnTo>
                      <a:pt x="3048" y="100584"/>
                    </a:lnTo>
                    <a:lnTo>
                      <a:pt x="1524" y="99060"/>
                    </a:lnTo>
                    <a:lnTo>
                      <a:pt x="0" y="975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7906512" y="2097786"/>
                <a:ext cx="71755" cy="1270"/>
              </a:xfrm>
              <a:custGeom>
                <a:rect b="b" l="l" r="r" t="t"/>
                <a:pathLst>
                  <a:path extrusionOk="0" h="1269" w="71754">
                    <a:moveTo>
                      <a:pt x="0" y="762"/>
                    </a:moveTo>
                    <a:lnTo>
                      <a:pt x="12013" y="869"/>
                    </a:lnTo>
                    <a:lnTo>
                      <a:pt x="24098" y="1047"/>
                    </a:lnTo>
                    <a:lnTo>
                      <a:pt x="36325" y="1083"/>
                    </a:lnTo>
                    <a:lnTo>
                      <a:pt x="48768" y="762"/>
                    </a:lnTo>
                    <a:lnTo>
                      <a:pt x="60198" y="0"/>
                    </a:lnTo>
                    <a:lnTo>
                      <a:pt x="64008" y="0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40" name="Google Shape;440;p5"/>
            <p:cNvGrpSpPr/>
            <p:nvPr/>
          </p:nvGrpSpPr>
          <p:grpSpPr>
            <a:xfrm>
              <a:off x="8052815" y="1967484"/>
              <a:ext cx="400431" cy="246379"/>
              <a:chOff x="8052815" y="1967484"/>
              <a:chExt cx="400431" cy="246379"/>
            </a:xfrm>
          </p:grpSpPr>
          <p:sp>
            <p:nvSpPr>
              <p:cNvPr id="441" name="Google Shape;441;p5"/>
              <p:cNvSpPr/>
              <p:nvPr/>
            </p:nvSpPr>
            <p:spPr>
              <a:xfrm>
                <a:off x="8052815" y="2133600"/>
                <a:ext cx="57150" cy="20955"/>
              </a:xfrm>
              <a:custGeom>
                <a:rect b="b" l="l" r="r" t="t"/>
                <a:pathLst>
                  <a:path extrusionOk="0" h="20955" w="57150">
                    <a:moveTo>
                      <a:pt x="0" y="20574"/>
                    </a:moveTo>
                    <a:lnTo>
                      <a:pt x="10287" y="17573"/>
                    </a:lnTo>
                    <a:lnTo>
                      <a:pt x="20574" y="14287"/>
                    </a:lnTo>
                    <a:lnTo>
                      <a:pt x="30861" y="10715"/>
                    </a:lnTo>
                    <a:lnTo>
                      <a:pt x="41148" y="6858"/>
                    </a:lnTo>
                    <a:lnTo>
                      <a:pt x="49529" y="3810"/>
                    </a:lnTo>
                    <a:lnTo>
                      <a:pt x="51816" y="3048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42" name="Google Shape;442;p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150028" y="2035276"/>
                <a:ext cx="114529" cy="128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288248" y="2093950"/>
                <a:ext cx="77774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5"/>
              <p:cNvSpPr/>
              <p:nvPr/>
            </p:nvSpPr>
            <p:spPr>
              <a:xfrm>
                <a:off x="8356091" y="1967484"/>
                <a:ext cx="97155" cy="246379"/>
              </a:xfrm>
              <a:custGeom>
                <a:rect b="b" l="l" r="r" t="t"/>
                <a:pathLst>
                  <a:path extrusionOk="0" h="246380" w="97154">
                    <a:moveTo>
                      <a:pt x="29718" y="0"/>
                    </a:moveTo>
                    <a:lnTo>
                      <a:pt x="67818" y="32765"/>
                    </a:lnTo>
                    <a:lnTo>
                      <a:pt x="90427" y="74878"/>
                    </a:lnTo>
                    <a:lnTo>
                      <a:pt x="97155" y="124396"/>
                    </a:lnTo>
                    <a:lnTo>
                      <a:pt x="95345" y="141350"/>
                    </a:lnTo>
                    <a:lnTo>
                      <a:pt x="68389" y="194024"/>
                    </a:lnTo>
                    <a:lnTo>
                      <a:pt x="38100" y="224028"/>
                    </a:lnTo>
                    <a:lnTo>
                      <a:pt x="9489" y="242566"/>
                    </a:lnTo>
                    <a:lnTo>
                      <a:pt x="0" y="2461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8902706" y="2073376"/>
              <a:ext cx="371213" cy="233222"/>
              <a:chOff x="8902706" y="2073376"/>
              <a:chExt cx="371213" cy="233222"/>
            </a:xfrm>
          </p:grpSpPr>
          <p:pic>
            <p:nvPicPr>
              <p:cNvPr id="446" name="Google Shape;446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902706" y="2073376"/>
                <a:ext cx="270275" cy="23322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" name="Google Shape;447;p5"/>
              <p:cNvSpPr/>
              <p:nvPr/>
            </p:nvSpPr>
            <p:spPr>
              <a:xfrm>
                <a:off x="9226295" y="2109977"/>
                <a:ext cx="45085" cy="3175"/>
              </a:xfrm>
              <a:custGeom>
                <a:rect b="b" l="l" r="r" t="t"/>
                <a:pathLst>
                  <a:path extrusionOk="0" h="3175" w="45084">
                    <a:moveTo>
                      <a:pt x="0" y="0"/>
                    </a:moveTo>
                    <a:lnTo>
                      <a:pt x="9596" y="1012"/>
                    </a:lnTo>
                    <a:lnTo>
                      <a:pt x="19050" y="1809"/>
                    </a:lnTo>
                    <a:lnTo>
                      <a:pt x="28503" y="2464"/>
                    </a:lnTo>
                    <a:lnTo>
                      <a:pt x="38100" y="3047"/>
                    </a:lnTo>
                    <a:lnTo>
                      <a:pt x="40386" y="3047"/>
                    </a:lnTo>
                    <a:lnTo>
                      <a:pt x="42672" y="3047"/>
                    </a:lnTo>
                    <a:lnTo>
                      <a:pt x="44958" y="304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9241535" y="2169413"/>
                <a:ext cx="32384" cy="5080"/>
              </a:xfrm>
              <a:custGeom>
                <a:rect b="b" l="l" r="r" t="t"/>
                <a:pathLst>
                  <a:path extrusionOk="0" h="5080" w="32384">
                    <a:moveTo>
                      <a:pt x="0" y="4572"/>
                    </a:moveTo>
                    <a:lnTo>
                      <a:pt x="9179" y="4822"/>
                    </a:lnTo>
                    <a:lnTo>
                      <a:pt x="16287" y="4286"/>
                    </a:lnTo>
                    <a:lnTo>
                      <a:pt x="23252" y="2750"/>
                    </a:lnTo>
                    <a:lnTo>
                      <a:pt x="3200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49" name="Google Shape;449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346666" y="2067280"/>
              <a:ext cx="186740" cy="1875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0" name="Google Shape;450;p5"/>
            <p:cNvGrpSpPr/>
            <p:nvPr/>
          </p:nvGrpSpPr>
          <p:grpSpPr>
            <a:xfrm>
              <a:off x="9604248" y="2071115"/>
              <a:ext cx="64769" cy="93345"/>
              <a:chOff x="9604248" y="2071115"/>
              <a:chExt cx="64769" cy="93345"/>
            </a:xfrm>
          </p:grpSpPr>
          <p:sp>
            <p:nvSpPr>
              <p:cNvPr id="451" name="Google Shape;451;p5"/>
              <p:cNvSpPr/>
              <p:nvPr/>
            </p:nvSpPr>
            <p:spPr>
              <a:xfrm>
                <a:off x="9604248" y="2108453"/>
                <a:ext cx="64769" cy="3810"/>
              </a:xfrm>
              <a:custGeom>
                <a:rect b="b" l="l" r="r" t="t"/>
                <a:pathLst>
                  <a:path extrusionOk="0" h="3810" w="64770">
                    <a:moveTo>
                      <a:pt x="0" y="3048"/>
                    </a:moveTo>
                    <a:lnTo>
                      <a:pt x="10620" y="3476"/>
                    </a:lnTo>
                    <a:lnTo>
                      <a:pt x="20955" y="3619"/>
                    </a:lnTo>
                    <a:lnTo>
                      <a:pt x="31289" y="3476"/>
                    </a:lnTo>
                    <a:lnTo>
                      <a:pt x="41910" y="3048"/>
                    </a:lnTo>
                    <a:lnTo>
                      <a:pt x="50292" y="3048"/>
                    </a:lnTo>
                    <a:lnTo>
                      <a:pt x="56388" y="2286"/>
                    </a:lnTo>
                    <a:lnTo>
                      <a:pt x="64769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9631489" y="2071115"/>
                <a:ext cx="8255" cy="93345"/>
              </a:xfrm>
              <a:custGeom>
                <a:rect b="b" l="l" r="r" t="t"/>
                <a:pathLst>
                  <a:path extrusionOk="0" h="93344" w="8254">
                    <a:moveTo>
                      <a:pt x="4000" y="0"/>
                    </a:moveTo>
                    <a:lnTo>
                      <a:pt x="1285" y="11953"/>
                    </a:lnTo>
                    <a:lnTo>
                      <a:pt x="0" y="22479"/>
                    </a:lnTo>
                    <a:lnTo>
                      <a:pt x="142" y="33004"/>
                    </a:lnTo>
                    <a:lnTo>
                      <a:pt x="1714" y="44958"/>
                    </a:lnTo>
                    <a:lnTo>
                      <a:pt x="3631" y="56959"/>
                    </a:lnTo>
                    <a:lnTo>
                      <a:pt x="5048" y="68961"/>
                    </a:lnTo>
                    <a:lnTo>
                      <a:pt x="6322" y="80962"/>
                    </a:lnTo>
                    <a:lnTo>
                      <a:pt x="7810" y="9296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453" name="Google Shape;453;p5"/>
            <p:cNvSpPr/>
            <p:nvPr/>
          </p:nvSpPr>
          <p:spPr>
            <a:xfrm>
              <a:off x="9753600" y="2265426"/>
              <a:ext cx="97155" cy="5715"/>
            </a:xfrm>
            <a:custGeom>
              <a:rect b="b" l="l" r="r" t="t"/>
              <a:pathLst>
                <a:path extrusionOk="0" h="5714" w="97154">
                  <a:moveTo>
                    <a:pt x="10668" y="2286"/>
                  </a:moveTo>
                  <a:lnTo>
                    <a:pt x="24145" y="3726"/>
                  </a:lnTo>
                  <a:lnTo>
                    <a:pt x="37338" y="4667"/>
                  </a:lnTo>
                  <a:lnTo>
                    <a:pt x="50530" y="5179"/>
                  </a:lnTo>
                  <a:lnTo>
                    <a:pt x="64008" y="5334"/>
                  </a:lnTo>
                  <a:lnTo>
                    <a:pt x="71997" y="5203"/>
                  </a:lnTo>
                  <a:lnTo>
                    <a:pt x="79914" y="4857"/>
                  </a:lnTo>
                  <a:lnTo>
                    <a:pt x="87689" y="4369"/>
                  </a:lnTo>
                  <a:lnTo>
                    <a:pt x="95250" y="3810"/>
                  </a:lnTo>
                  <a:lnTo>
                    <a:pt x="96012" y="3810"/>
                  </a:lnTo>
                  <a:lnTo>
                    <a:pt x="96774" y="3810"/>
                  </a:lnTo>
                  <a:lnTo>
                    <a:pt x="89749" y="2690"/>
                  </a:lnTo>
                  <a:lnTo>
                    <a:pt x="50673" y="321"/>
                  </a:lnTo>
                  <a:lnTo>
                    <a:pt x="6096" y="0"/>
                  </a:lnTo>
                  <a:lnTo>
                    <a:pt x="2286" y="0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16704" y="250"/>
                  </a:lnTo>
                  <a:lnTo>
                    <a:pt x="33623" y="857"/>
                  </a:lnTo>
                  <a:lnTo>
                    <a:pt x="50684" y="1607"/>
                  </a:lnTo>
                  <a:lnTo>
                    <a:pt x="67818" y="2286"/>
                  </a:lnTo>
                  <a:lnTo>
                    <a:pt x="70866" y="2286"/>
                  </a:lnTo>
                  <a:lnTo>
                    <a:pt x="78486" y="762"/>
                  </a:lnTo>
                  <a:lnTo>
                    <a:pt x="80772" y="2286"/>
                  </a:lnTo>
                  <a:lnTo>
                    <a:pt x="80831" y="3810"/>
                  </a:lnTo>
                  <a:lnTo>
                    <a:pt x="76104" y="4191"/>
                  </a:lnTo>
                  <a:lnTo>
                    <a:pt x="69520" y="4000"/>
                  </a:lnTo>
                  <a:lnTo>
                    <a:pt x="64008" y="381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54" name="Google Shape;454;p5"/>
            <p:cNvGrpSpPr/>
            <p:nvPr/>
          </p:nvGrpSpPr>
          <p:grpSpPr>
            <a:xfrm>
              <a:off x="9759207" y="2026158"/>
              <a:ext cx="73025" cy="126873"/>
              <a:chOff x="9759207" y="2026158"/>
              <a:chExt cx="73025" cy="126873"/>
            </a:xfrm>
          </p:grpSpPr>
          <p:sp>
            <p:nvSpPr>
              <p:cNvPr id="455" name="Google Shape;455;p5"/>
              <p:cNvSpPr/>
              <p:nvPr/>
            </p:nvSpPr>
            <p:spPr>
              <a:xfrm>
                <a:off x="9759207" y="2082546"/>
                <a:ext cx="73025" cy="70485"/>
              </a:xfrm>
              <a:custGeom>
                <a:rect b="b" l="l" r="r" t="t"/>
                <a:pathLst>
                  <a:path extrusionOk="0" h="70485" w="73025">
                    <a:moveTo>
                      <a:pt x="50018" y="41148"/>
                    </a:moveTo>
                    <a:lnTo>
                      <a:pt x="48637" y="33373"/>
                    </a:lnTo>
                    <a:lnTo>
                      <a:pt x="47541" y="25241"/>
                    </a:lnTo>
                    <a:lnTo>
                      <a:pt x="46160" y="17252"/>
                    </a:lnTo>
                    <a:lnTo>
                      <a:pt x="43922" y="9906"/>
                    </a:lnTo>
                    <a:lnTo>
                      <a:pt x="42398" y="4572"/>
                    </a:lnTo>
                    <a:lnTo>
                      <a:pt x="39350" y="0"/>
                    </a:lnTo>
                    <a:lnTo>
                      <a:pt x="10394" y="25146"/>
                    </a:lnTo>
                    <a:lnTo>
                      <a:pt x="0" y="53649"/>
                    </a:lnTo>
                    <a:lnTo>
                      <a:pt x="2012" y="62484"/>
                    </a:lnTo>
                    <a:lnTo>
                      <a:pt x="38802" y="70354"/>
                    </a:lnTo>
                    <a:lnTo>
                      <a:pt x="47732" y="69818"/>
                    </a:lnTo>
                    <a:lnTo>
                      <a:pt x="56661" y="68282"/>
                    </a:lnTo>
                    <a:lnTo>
                      <a:pt x="66020" y="65532"/>
                    </a:lnTo>
                    <a:lnTo>
                      <a:pt x="68306" y="64008"/>
                    </a:lnTo>
                    <a:lnTo>
                      <a:pt x="70592" y="63246"/>
                    </a:lnTo>
                    <a:lnTo>
                      <a:pt x="72878" y="62484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9817607" y="2026158"/>
                <a:ext cx="3175" cy="125730"/>
              </a:xfrm>
              <a:custGeom>
                <a:rect b="b" l="l" r="r" t="t"/>
                <a:pathLst>
                  <a:path extrusionOk="0" h="125730" w="3175">
                    <a:moveTo>
                      <a:pt x="0" y="0"/>
                    </a:moveTo>
                    <a:lnTo>
                      <a:pt x="321" y="14406"/>
                    </a:lnTo>
                    <a:lnTo>
                      <a:pt x="285" y="28955"/>
                    </a:lnTo>
                    <a:lnTo>
                      <a:pt x="107" y="43505"/>
                    </a:lnTo>
                    <a:lnTo>
                      <a:pt x="0" y="57912"/>
                    </a:lnTo>
                    <a:lnTo>
                      <a:pt x="250" y="69794"/>
                    </a:lnTo>
                    <a:lnTo>
                      <a:pt x="857" y="81534"/>
                    </a:lnTo>
                    <a:lnTo>
                      <a:pt x="1607" y="93273"/>
                    </a:lnTo>
                    <a:lnTo>
                      <a:pt x="2286" y="105155"/>
                    </a:lnTo>
                    <a:lnTo>
                      <a:pt x="3048" y="112014"/>
                    </a:lnTo>
                    <a:lnTo>
                      <a:pt x="2286" y="118872"/>
                    </a:lnTo>
                    <a:lnTo>
                      <a:pt x="2286" y="12573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457" name="Google Shape;457;p5"/>
            <p:cNvSpPr/>
            <p:nvPr/>
          </p:nvSpPr>
          <p:spPr>
            <a:xfrm>
              <a:off x="9912857" y="2122170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58" name="Google Shape;458;p5"/>
          <p:cNvGrpSpPr/>
          <p:nvPr/>
        </p:nvGrpSpPr>
        <p:grpSpPr>
          <a:xfrm>
            <a:off x="5715000" y="2329058"/>
            <a:ext cx="3911370" cy="2480782"/>
            <a:chOff x="6793680" y="2880334"/>
            <a:chExt cx="2832690" cy="1929506"/>
          </a:xfrm>
        </p:grpSpPr>
        <p:pic>
          <p:nvPicPr>
            <p:cNvPr id="459" name="Google Shape;459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967607" y="2882620"/>
              <a:ext cx="220411" cy="2057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0" name="Google Shape;460;p5"/>
            <p:cNvGrpSpPr/>
            <p:nvPr/>
          </p:nvGrpSpPr>
          <p:grpSpPr>
            <a:xfrm>
              <a:off x="7263384" y="2929890"/>
              <a:ext cx="97282" cy="58801"/>
              <a:chOff x="7263384" y="2929890"/>
              <a:chExt cx="97282" cy="58801"/>
            </a:xfrm>
          </p:grpSpPr>
          <p:sp>
            <p:nvSpPr>
              <p:cNvPr id="461" name="Google Shape;461;p5"/>
              <p:cNvSpPr/>
              <p:nvPr/>
            </p:nvSpPr>
            <p:spPr>
              <a:xfrm>
                <a:off x="7263384" y="2929890"/>
                <a:ext cx="69850" cy="3175"/>
              </a:xfrm>
              <a:custGeom>
                <a:rect b="b" l="l" r="r" t="t"/>
                <a:pathLst>
                  <a:path extrusionOk="0" h="3175" w="69850">
                    <a:moveTo>
                      <a:pt x="0" y="1524"/>
                    </a:moveTo>
                    <a:lnTo>
                      <a:pt x="12584" y="964"/>
                    </a:lnTo>
                    <a:lnTo>
                      <a:pt x="25241" y="476"/>
                    </a:lnTo>
                    <a:lnTo>
                      <a:pt x="38040" y="130"/>
                    </a:lnTo>
                    <a:lnTo>
                      <a:pt x="51053" y="0"/>
                    </a:lnTo>
                    <a:lnTo>
                      <a:pt x="57912" y="762"/>
                    </a:lnTo>
                    <a:lnTo>
                      <a:pt x="62484" y="762"/>
                    </a:lnTo>
                    <a:lnTo>
                      <a:pt x="69342" y="304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7298436" y="2970276"/>
                <a:ext cx="62230" cy="18415"/>
              </a:xfrm>
              <a:custGeom>
                <a:rect b="b" l="l" r="r" t="t"/>
                <a:pathLst>
                  <a:path extrusionOk="0" h="18414" w="62229">
                    <a:moveTo>
                      <a:pt x="0" y="18287"/>
                    </a:moveTo>
                    <a:lnTo>
                      <a:pt x="13013" y="14966"/>
                    </a:lnTo>
                    <a:lnTo>
                      <a:pt x="25812" y="11715"/>
                    </a:lnTo>
                    <a:lnTo>
                      <a:pt x="38469" y="8322"/>
                    </a:lnTo>
                    <a:lnTo>
                      <a:pt x="51053" y="4571"/>
                    </a:lnTo>
                    <a:lnTo>
                      <a:pt x="54102" y="3047"/>
                    </a:lnTo>
                    <a:lnTo>
                      <a:pt x="57912" y="1523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63" name="Google Shape;463;p5"/>
            <p:cNvGrpSpPr/>
            <p:nvPr/>
          </p:nvGrpSpPr>
          <p:grpSpPr>
            <a:xfrm>
              <a:off x="7536656" y="2880334"/>
              <a:ext cx="142234" cy="108921"/>
              <a:chOff x="7536656" y="2880334"/>
              <a:chExt cx="142234" cy="108921"/>
            </a:xfrm>
          </p:grpSpPr>
          <p:sp>
            <p:nvSpPr>
              <p:cNvPr id="464" name="Google Shape;464;p5"/>
              <p:cNvSpPr/>
              <p:nvPr/>
            </p:nvSpPr>
            <p:spPr>
              <a:xfrm>
                <a:off x="7536656" y="2891028"/>
                <a:ext cx="5715" cy="88900"/>
              </a:xfrm>
              <a:custGeom>
                <a:rect b="b" l="l" r="r" t="t"/>
                <a:pathLst>
                  <a:path extrusionOk="0" h="88900" w="5715">
                    <a:moveTo>
                      <a:pt x="5619" y="0"/>
                    </a:moveTo>
                    <a:lnTo>
                      <a:pt x="3298" y="10382"/>
                    </a:lnTo>
                    <a:lnTo>
                      <a:pt x="1904" y="20193"/>
                    </a:lnTo>
                    <a:lnTo>
                      <a:pt x="1226" y="30003"/>
                    </a:lnTo>
                    <a:lnTo>
                      <a:pt x="1047" y="40386"/>
                    </a:lnTo>
                    <a:lnTo>
                      <a:pt x="631" y="51375"/>
                    </a:lnTo>
                    <a:lnTo>
                      <a:pt x="0" y="63150"/>
                    </a:lnTo>
                    <a:lnTo>
                      <a:pt x="83" y="74783"/>
                    </a:lnTo>
                    <a:lnTo>
                      <a:pt x="1809" y="85344"/>
                    </a:lnTo>
                    <a:lnTo>
                      <a:pt x="2571" y="86106"/>
                    </a:lnTo>
                    <a:lnTo>
                      <a:pt x="3333" y="86868"/>
                    </a:lnTo>
                    <a:lnTo>
                      <a:pt x="4095" y="883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65" name="Google Shape;465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84137" y="2880334"/>
                <a:ext cx="94753" cy="1089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6" name="Google Shape;466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002326" y="3406114"/>
              <a:ext cx="123923" cy="1922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7" name="Google Shape;467;p5"/>
            <p:cNvGrpSpPr/>
            <p:nvPr/>
          </p:nvGrpSpPr>
          <p:grpSpPr>
            <a:xfrm>
              <a:off x="7221474" y="3489769"/>
              <a:ext cx="66802" cy="61150"/>
              <a:chOff x="7221474" y="3489769"/>
              <a:chExt cx="66802" cy="61150"/>
            </a:xfrm>
          </p:grpSpPr>
          <p:sp>
            <p:nvSpPr>
              <p:cNvPr id="468" name="Google Shape;468;p5"/>
              <p:cNvSpPr/>
              <p:nvPr/>
            </p:nvSpPr>
            <p:spPr>
              <a:xfrm>
                <a:off x="7221474" y="3489769"/>
                <a:ext cx="40005" cy="5080"/>
              </a:xfrm>
              <a:custGeom>
                <a:rect b="b" l="l" r="r" t="t"/>
                <a:pathLst>
                  <a:path extrusionOk="0" h="5079" w="40004">
                    <a:moveTo>
                      <a:pt x="0" y="190"/>
                    </a:moveTo>
                    <a:lnTo>
                      <a:pt x="7870" y="95"/>
                    </a:lnTo>
                    <a:lnTo>
                      <a:pt x="15525" y="0"/>
                    </a:lnTo>
                    <a:lnTo>
                      <a:pt x="23038" y="190"/>
                    </a:lnTo>
                    <a:lnTo>
                      <a:pt x="30480" y="952"/>
                    </a:lnTo>
                    <a:lnTo>
                      <a:pt x="35814" y="1714"/>
                    </a:lnTo>
                    <a:lnTo>
                      <a:pt x="36576" y="1714"/>
                    </a:lnTo>
                    <a:lnTo>
                      <a:pt x="39624" y="4762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7237476" y="3543299"/>
                <a:ext cx="50800" cy="7620"/>
              </a:xfrm>
              <a:custGeom>
                <a:rect b="b" l="l" r="r" t="t"/>
                <a:pathLst>
                  <a:path extrusionOk="0" h="7620" w="50800">
                    <a:moveTo>
                      <a:pt x="0" y="7620"/>
                    </a:moveTo>
                    <a:lnTo>
                      <a:pt x="9346" y="7119"/>
                    </a:lnTo>
                    <a:lnTo>
                      <a:pt x="18192" y="5905"/>
                    </a:lnTo>
                    <a:lnTo>
                      <a:pt x="26896" y="4405"/>
                    </a:lnTo>
                    <a:lnTo>
                      <a:pt x="35814" y="3048"/>
                    </a:lnTo>
                    <a:lnTo>
                      <a:pt x="40386" y="2286"/>
                    </a:lnTo>
                    <a:lnTo>
                      <a:pt x="48006" y="1524"/>
                    </a:lnTo>
                    <a:lnTo>
                      <a:pt x="5029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70" name="Google Shape;470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546060" y="3409924"/>
              <a:ext cx="90728" cy="1463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1" name="Google Shape;471;p5"/>
            <p:cNvGrpSpPr/>
            <p:nvPr/>
          </p:nvGrpSpPr>
          <p:grpSpPr>
            <a:xfrm>
              <a:off x="7712426" y="3268979"/>
              <a:ext cx="677956" cy="320065"/>
              <a:chOff x="7712426" y="3268979"/>
              <a:chExt cx="677956" cy="320065"/>
            </a:xfrm>
          </p:grpSpPr>
          <p:pic>
            <p:nvPicPr>
              <p:cNvPr id="472" name="Google Shape;472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712426" y="3344392"/>
                <a:ext cx="209350" cy="2446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5"/>
              <p:cNvSpPr/>
              <p:nvPr/>
            </p:nvSpPr>
            <p:spPr>
              <a:xfrm>
                <a:off x="7973568" y="3429761"/>
                <a:ext cx="58419" cy="6985"/>
              </a:xfrm>
              <a:custGeom>
                <a:rect b="b" l="l" r="r" t="t"/>
                <a:pathLst>
                  <a:path extrusionOk="0" h="6985" w="58420">
                    <a:moveTo>
                      <a:pt x="0" y="6096"/>
                    </a:moveTo>
                    <a:lnTo>
                      <a:pt x="13489" y="6560"/>
                    </a:lnTo>
                    <a:lnTo>
                      <a:pt x="27336" y="6381"/>
                    </a:lnTo>
                    <a:lnTo>
                      <a:pt x="41040" y="4917"/>
                    </a:lnTo>
                    <a:lnTo>
                      <a:pt x="54102" y="1524"/>
                    </a:lnTo>
                    <a:lnTo>
                      <a:pt x="55626" y="1524"/>
                    </a:lnTo>
                    <a:lnTo>
                      <a:pt x="57150" y="762"/>
                    </a:lnTo>
                    <a:lnTo>
                      <a:pt x="5791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74" name="Google Shape;474;p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8068721" y="3355822"/>
                <a:ext cx="117470" cy="1099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" name="Google Shape;475;p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209762" y="3436594"/>
                <a:ext cx="65356" cy="861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6" name="Google Shape;476;p5"/>
              <p:cNvSpPr/>
              <p:nvPr/>
            </p:nvSpPr>
            <p:spPr>
              <a:xfrm>
                <a:off x="8295132" y="3268979"/>
                <a:ext cx="95250" cy="246379"/>
              </a:xfrm>
              <a:custGeom>
                <a:rect b="b" l="l" r="r" t="t"/>
                <a:pathLst>
                  <a:path extrusionOk="0" h="246379" w="95250">
                    <a:moveTo>
                      <a:pt x="0" y="0"/>
                    </a:moveTo>
                    <a:lnTo>
                      <a:pt x="34182" y="29682"/>
                    </a:lnTo>
                    <a:lnTo>
                      <a:pt x="68770" y="72008"/>
                    </a:lnTo>
                    <a:lnTo>
                      <a:pt x="86868" y="107441"/>
                    </a:lnTo>
                    <a:lnTo>
                      <a:pt x="94773" y="141827"/>
                    </a:lnTo>
                    <a:lnTo>
                      <a:pt x="94476" y="159841"/>
                    </a:lnTo>
                    <a:lnTo>
                      <a:pt x="73914" y="205263"/>
                    </a:lnTo>
                    <a:lnTo>
                      <a:pt x="52578" y="230886"/>
                    </a:lnTo>
                    <a:lnTo>
                      <a:pt x="50292" y="233934"/>
                    </a:lnTo>
                    <a:lnTo>
                      <a:pt x="41910" y="243840"/>
                    </a:lnTo>
                    <a:lnTo>
                      <a:pt x="40386" y="24612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77" name="Google Shape;477;p5"/>
            <p:cNvGrpSpPr/>
            <p:nvPr/>
          </p:nvGrpSpPr>
          <p:grpSpPr>
            <a:xfrm>
              <a:off x="8506205" y="3364229"/>
              <a:ext cx="56769" cy="55499"/>
              <a:chOff x="8506205" y="3364229"/>
              <a:chExt cx="56769" cy="55499"/>
            </a:xfrm>
          </p:grpSpPr>
          <p:sp>
            <p:nvSpPr>
              <p:cNvPr id="478" name="Google Shape;478;p5"/>
              <p:cNvSpPr/>
              <p:nvPr/>
            </p:nvSpPr>
            <p:spPr>
              <a:xfrm>
                <a:off x="8506205" y="3364229"/>
                <a:ext cx="46990" cy="3175"/>
              </a:xfrm>
              <a:custGeom>
                <a:rect b="b" l="l" r="r" t="t"/>
                <a:pathLst>
                  <a:path extrusionOk="0" h="3175" w="46990">
                    <a:moveTo>
                      <a:pt x="0" y="3048"/>
                    </a:moveTo>
                    <a:lnTo>
                      <a:pt x="38100" y="0"/>
                    </a:lnTo>
                    <a:lnTo>
                      <a:pt x="42672" y="0"/>
                    </a:lnTo>
                    <a:lnTo>
                      <a:pt x="4648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8526779" y="3411473"/>
                <a:ext cx="36195" cy="8255"/>
              </a:xfrm>
              <a:custGeom>
                <a:rect b="b" l="l" r="r" t="t"/>
                <a:pathLst>
                  <a:path extrusionOk="0" h="8254" w="36195">
                    <a:moveTo>
                      <a:pt x="0" y="7620"/>
                    </a:moveTo>
                    <a:lnTo>
                      <a:pt x="7179" y="8120"/>
                    </a:lnTo>
                    <a:lnTo>
                      <a:pt x="14001" y="8191"/>
                    </a:lnTo>
                    <a:lnTo>
                      <a:pt x="20681" y="7405"/>
                    </a:lnTo>
                    <a:lnTo>
                      <a:pt x="27432" y="5334"/>
                    </a:lnTo>
                    <a:lnTo>
                      <a:pt x="32004" y="3048"/>
                    </a:lnTo>
                    <a:lnTo>
                      <a:pt x="33528" y="2286"/>
                    </a:lnTo>
                    <a:lnTo>
                      <a:pt x="3581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805646" y="3230854"/>
              <a:ext cx="463321" cy="214744"/>
              <a:chOff x="8805646" y="3230854"/>
              <a:chExt cx="463321" cy="214744"/>
            </a:xfrm>
          </p:grpSpPr>
          <p:pic>
            <p:nvPicPr>
              <p:cNvPr id="481" name="Google Shape;481;p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805646" y="3299422"/>
                <a:ext cx="119684" cy="1402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2" name="Google Shape;482;p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960510" y="3230854"/>
                <a:ext cx="78358" cy="2147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3" name="Google Shape;483;p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063892" y="3275812"/>
                <a:ext cx="99182" cy="135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5"/>
              <p:cNvSpPr/>
              <p:nvPr/>
            </p:nvSpPr>
            <p:spPr>
              <a:xfrm>
                <a:off x="9215627" y="3325367"/>
                <a:ext cx="53340" cy="14604"/>
              </a:xfrm>
              <a:custGeom>
                <a:rect b="b" l="l" r="r" t="t"/>
                <a:pathLst>
                  <a:path extrusionOk="0" h="14604" w="53340">
                    <a:moveTo>
                      <a:pt x="0" y="14477"/>
                    </a:moveTo>
                    <a:lnTo>
                      <a:pt x="10167" y="12061"/>
                    </a:lnTo>
                    <a:lnTo>
                      <a:pt x="20193" y="9429"/>
                    </a:lnTo>
                    <a:lnTo>
                      <a:pt x="30218" y="6655"/>
                    </a:lnTo>
                    <a:lnTo>
                      <a:pt x="40386" y="3809"/>
                    </a:lnTo>
                    <a:lnTo>
                      <a:pt x="47244" y="2285"/>
                    </a:lnTo>
                    <a:lnTo>
                      <a:pt x="48768" y="2285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485" name="Google Shape;485;p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364954" y="3140938"/>
              <a:ext cx="261416" cy="253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412710" y="3887698"/>
              <a:ext cx="105968" cy="73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"/>
            <p:cNvSpPr/>
            <p:nvPr/>
          </p:nvSpPr>
          <p:spPr>
            <a:xfrm>
              <a:off x="7748016" y="3919728"/>
              <a:ext cx="73660" cy="1905"/>
            </a:xfrm>
            <a:custGeom>
              <a:rect b="b" l="l" r="r" t="t"/>
              <a:pathLst>
                <a:path extrusionOk="0" h="1904" w="73659">
                  <a:moveTo>
                    <a:pt x="0" y="762"/>
                  </a:moveTo>
                  <a:lnTo>
                    <a:pt x="13918" y="1607"/>
                  </a:lnTo>
                  <a:lnTo>
                    <a:pt x="27336" y="1238"/>
                  </a:lnTo>
                  <a:lnTo>
                    <a:pt x="40612" y="440"/>
                  </a:lnTo>
                  <a:lnTo>
                    <a:pt x="54102" y="0"/>
                  </a:lnTo>
                  <a:lnTo>
                    <a:pt x="60198" y="0"/>
                  </a:lnTo>
                  <a:lnTo>
                    <a:pt x="67056" y="0"/>
                  </a:lnTo>
                  <a:lnTo>
                    <a:pt x="73152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8" name="Google Shape;488;p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877530" y="3827941"/>
              <a:ext cx="140258" cy="120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793680" y="4404334"/>
              <a:ext cx="126161" cy="135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"/>
            <p:cNvSpPr/>
            <p:nvPr/>
          </p:nvSpPr>
          <p:spPr>
            <a:xfrm>
              <a:off x="6977157" y="4526279"/>
              <a:ext cx="1270" cy="54610"/>
            </a:xfrm>
            <a:custGeom>
              <a:rect b="b" l="l" r="r" t="t"/>
              <a:pathLst>
                <a:path extrusionOk="0" h="54610" w="1270">
                  <a:moveTo>
                    <a:pt x="476" y="0"/>
                  </a:moveTo>
                  <a:lnTo>
                    <a:pt x="273" y="13596"/>
                  </a:lnTo>
                  <a:lnTo>
                    <a:pt x="0" y="27622"/>
                  </a:lnTo>
                  <a:lnTo>
                    <a:pt x="154" y="41362"/>
                  </a:lnTo>
                  <a:lnTo>
                    <a:pt x="1238" y="54101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491" name="Google Shape;491;p5"/>
            <p:cNvGrpSpPr/>
            <p:nvPr/>
          </p:nvGrpSpPr>
          <p:grpSpPr>
            <a:xfrm>
              <a:off x="7117841" y="4421123"/>
              <a:ext cx="73406" cy="65151"/>
              <a:chOff x="7117841" y="4421123"/>
              <a:chExt cx="73406" cy="65151"/>
            </a:xfrm>
          </p:grpSpPr>
          <p:sp>
            <p:nvSpPr>
              <p:cNvPr id="492" name="Google Shape;492;p5"/>
              <p:cNvSpPr/>
              <p:nvPr/>
            </p:nvSpPr>
            <p:spPr>
              <a:xfrm>
                <a:off x="7117841" y="4421123"/>
                <a:ext cx="48260" cy="2540"/>
              </a:xfrm>
              <a:custGeom>
                <a:rect b="b" l="l" r="r" t="t"/>
                <a:pathLst>
                  <a:path extrusionOk="0" h="2539" w="48259">
                    <a:moveTo>
                      <a:pt x="0" y="762"/>
                    </a:moveTo>
                    <a:lnTo>
                      <a:pt x="10048" y="1738"/>
                    </a:lnTo>
                    <a:lnTo>
                      <a:pt x="19812" y="2286"/>
                    </a:lnTo>
                    <a:lnTo>
                      <a:pt x="29575" y="2262"/>
                    </a:lnTo>
                    <a:lnTo>
                      <a:pt x="39624" y="1524"/>
                    </a:lnTo>
                    <a:lnTo>
                      <a:pt x="44196" y="762"/>
                    </a:lnTo>
                    <a:lnTo>
                      <a:pt x="44958" y="762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7142987" y="4484369"/>
                <a:ext cx="48260" cy="1905"/>
              </a:xfrm>
              <a:custGeom>
                <a:rect b="b" l="l" r="r" t="t"/>
                <a:pathLst>
                  <a:path extrusionOk="0" h="1904" w="48259">
                    <a:moveTo>
                      <a:pt x="0" y="762"/>
                    </a:moveTo>
                    <a:lnTo>
                      <a:pt x="9929" y="1190"/>
                    </a:lnTo>
                    <a:lnTo>
                      <a:pt x="19430" y="1333"/>
                    </a:lnTo>
                    <a:lnTo>
                      <a:pt x="28932" y="1190"/>
                    </a:lnTo>
                    <a:lnTo>
                      <a:pt x="38862" y="762"/>
                    </a:lnTo>
                    <a:lnTo>
                      <a:pt x="41910" y="762"/>
                    </a:lnTo>
                    <a:lnTo>
                      <a:pt x="45720" y="0"/>
                    </a:lnTo>
                    <a:lnTo>
                      <a:pt x="48006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494" name="Google Shape;494;p5"/>
            <p:cNvGrpSpPr/>
            <p:nvPr/>
          </p:nvGrpSpPr>
          <p:grpSpPr>
            <a:xfrm>
              <a:off x="7419593" y="4389881"/>
              <a:ext cx="128422" cy="112802"/>
              <a:chOff x="7419593" y="4389881"/>
              <a:chExt cx="128422" cy="112802"/>
            </a:xfrm>
          </p:grpSpPr>
          <p:sp>
            <p:nvSpPr>
              <p:cNvPr id="495" name="Google Shape;495;p5"/>
              <p:cNvSpPr/>
              <p:nvPr/>
            </p:nvSpPr>
            <p:spPr>
              <a:xfrm>
                <a:off x="7419593" y="4389881"/>
                <a:ext cx="5715" cy="110489"/>
              </a:xfrm>
              <a:custGeom>
                <a:rect b="b" l="l" r="r" t="t"/>
                <a:pathLst>
                  <a:path extrusionOk="0" h="110489" w="5715">
                    <a:moveTo>
                      <a:pt x="0" y="0"/>
                    </a:moveTo>
                    <a:lnTo>
                      <a:pt x="3810" y="45720"/>
                    </a:lnTo>
                    <a:lnTo>
                      <a:pt x="4036" y="60007"/>
                    </a:lnTo>
                    <a:lnTo>
                      <a:pt x="3905" y="74295"/>
                    </a:lnTo>
                    <a:lnTo>
                      <a:pt x="3917" y="88582"/>
                    </a:lnTo>
                    <a:lnTo>
                      <a:pt x="4572" y="102870"/>
                    </a:lnTo>
                    <a:lnTo>
                      <a:pt x="5334" y="107442"/>
                    </a:lnTo>
                    <a:lnTo>
                      <a:pt x="5334" y="108204"/>
                    </a:lnTo>
                    <a:lnTo>
                      <a:pt x="5334" y="11048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496" name="Google Shape;496;p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463764" y="4393095"/>
                <a:ext cx="84251" cy="109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7" name="Google Shape;497;p5"/>
            <p:cNvSpPr/>
            <p:nvPr/>
          </p:nvSpPr>
          <p:spPr>
            <a:xfrm>
              <a:off x="7661909" y="4427220"/>
              <a:ext cx="69850" cy="3810"/>
            </a:xfrm>
            <a:custGeom>
              <a:rect b="b" l="l" r="r" t="t"/>
              <a:pathLst>
                <a:path extrusionOk="0" h="3810" w="69850">
                  <a:moveTo>
                    <a:pt x="0" y="3048"/>
                  </a:moveTo>
                  <a:lnTo>
                    <a:pt x="11429" y="3476"/>
                  </a:lnTo>
                  <a:lnTo>
                    <a:pt x="22859" y="3619"/>
                  </a:lnTo>
                  <a:lnTo>
                    <a:pt x="34290" y="3476"/>
                  </a:lnTo>
                  <a:lnTo>
                    <a:pt x="45720" y="3048"/>
                  </a:lnTo>
                  <a:lnTo>
                    <a:pt x="51053" y="3048"/>
                  </a:lnTo>
                  <a:lnTo>
                    <a:pt x="60960" y="3048"/>
                  </a:lnTo>
                  <a:lnTo>
                    <a:pt x="66294" y="762"/>
                  </a:lnTo>
                  <a:lnTo>
                    <a:pt x="69342" y="0"/>
                  </a:lnTo>
                  <a:lnTo>
                    <a:pt x="60198" y="1524"/>
                  </a:lnTo>
                  <a:lnTo>
                    <a:pt x="57150" y="2286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8" name="Google Shape;498;p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443952" y="4702276"/>
              <a:ext cx="157784" cy="9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400518" y="4567402"/>
              <a:ext cx="211886" cy="88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5"/>
            <p:cNvSpPr/>
            <p:nvPr/>
          </p:nvSpPr>
          <p:spPr>
            <a:xfrm>
              <a:off x="7697723" y="4391405"/>
              <a:ext cx="21590" cy="91440"/>
            </a:xfrm>
            <a:custGeom>
              <a:rect b="b" l="l" r="r" t="t"/>
              <a:pathLst>
                <a:path extrusionOk="0" h="91439" w="21590">
                  <a:moveTo>
                    <a:pt x="0" y="0"/>
                  </a:moveTo>
                  <a:lnTo>
                    <a:pt x="16764" y="42671"/>
                  </a:lnTo>
                  <a:lnTo>
                    <a:pt x="20300" y="74175"/>
                  </a:lnTo>
                  <a:lnTo>
                    <a:pt x="21336" y="84582"/>
                  </a:lnTo>
                  <a:lnTo>
                    <a:pt x="21336" y="86868"/>
                  </a:lnTo>
                  <a:lnTo>
                    <a:pt x="21336" y="89154"/>
                  </a:lnTo>
                  <a:lnTo>
                    <a:pt x="21336" y="9144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01" name="Google Shape;501;p5"/>
            <p:cNvGrpSpPr/>
            <p:nvPr/>
          </p:nvGrpSpPr>
          <p:grpSpPr>
            <a:xfrm>
              <a:off x="7934978" y="4251172"/>
              <a:ext cx="366870" cy="339878"/>
              <a:chOff x="7934978" y="4251172"/>
              <a:chExt cx="366870" cy="339878"/>
            </a:xfrm>
          </p:grpSpPr>
          <p:pic>
            <p:nvPicPr>
              <p:cNvPr id="502" name="Google Shape;502;p5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934978" y="4323562"/>
                <a:ext cx="149867" cy="1707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Google Shape;503;p5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121466" y="4251172"/>
                <a:ext cx="180382" cy="195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4" name="Google Shape;504;p5"/>
              <p:cNvSpPr/>
              <p:nvPr/>
            </p:nvSpPr>
            <p:spPr>
              <a:xfrm>
                <a:off x="7999476" y="4541520"/>
                <a:ext cx="258445" cy="49530"/>
              </a:xfrm>
              <a:custGeom>
                <a:rect b="b" l="l" r="r" t="t"/>
                <a:pathLst>
                  <a:path extrusionOk="0" h="49529" w="258445">
                    <a:moveTo>
                      <a:pt x="0" y="14478"/>
                    </a:moveTo>
                    <a:lnTo>
                      <a:pt x="28956" y="45720"/>
                    </a:lnTo>
                    <a:lnTo>
                      <a:pt x="46101" y="49339"/>
                    </a:lnTo>
                    <a:lnTo>
                      <a:pt x="55102" y="48077"/>
                    </a:lnTo>
                    <a:lnTo>
                      <a:pt x="63246" y="44958"/>
                    </a:lnTo>
                    <a:lnTo>
                      <a:pt x="69044" y="41017"/>
                    </a:lnTo>
                    <a:lnTo>
                      <a:pt x="74199" y="36290"/>
                    </a:lnTo>
                    <a:lnTo>
                      <a:pt x="79212" y="31134"/>
                    </a:lnTo>
                    <a:lnTo>
                      <a:pt x="84582" y="25908"/>
                    </a:lnTo>
                    <a:lnTo>
                      <a:pt x="88392" y="22860"/>
                    </a:lnTo>
                    <a:lnTo>
                      <a:pt x="90678" y="22098"/>
                    </a:lnTo>
                    <a:lnTo>
                      <a:pt x="96012" y="21336"/>
                    </a:lnTo>
                    <a:lnTo>
                      <a:pt x="102870" y="21336"/>
                    </a:lnTo>
                    <a:lnTo>
                      <a:pt x="105918" y="25908"/>
                    </a:lnTo>
                    <a:lnTo>
                      <a:pt x="111252" y="29718"/>
                    </a:lnTo>
                    <a:lnTo>
                      <a:pt x="115823" y="33528"/>
                    </a:lnTo>
                    <a:lnTo>
                      <a:pt x="119634" y="37338"/>
                    </a:lnTo>
                    <a:lnTo>
                      <a:pt x="124205" y="41148"/>
                    </a:lnTo>
                    <a:lnTo>
                      <a:pt x="124968" y="42672"/>
                    </a:lnTo>
                    <a:lnTo>
                      <a:pt x="126492" y="44958"/>
                    </a:lnTo>
                    <a:lnTo>
                      <a:pt x="127254" y="45720"/>
                    </a:lnTo>
                    <a:lnTo>
                      <a:pt x="129539" y="42672"/>
                    </a:lnTo>
                    <a:lnTo>
                      <a:pt x="132588" y="38862"/>
                    </a:lnTo>
                    <a:lnTo>
                      <a:pt x="165354" y="19812"/>
                    </a:lnTo>
                    <a:lnTo>
                      <a:pt x="169926" y="22098"/>
                    </a:lnTo>
                    <a:lnTo>
                      <a:pt x="176022" y="26670"/>
                    </a:lnTo>
                    <a:lnTo>
                      <a:pt x="181677" y="31837"/>
                    </a:lnTo>
                    <a:lnTo>
                      <a:pt x="187547" y="36576"/>
                    </a:lnTo>
                    <a:lnTo>
                      <a:pt x="194131" y="40171"/>
                    </a:lnTo>
                    <a:lnTo>
                      <a:pt x="201930" y="41910"/>
                    </a:lnTo>
                    <a:lnTo>
                      <a:pt x="209800" y="42136"/>
                    </a:lnTo>
                    <a:lnTo>
                      <a:pt x="217455" y="41433"/>
                    </a:lnTo>
                    <a:lnTo>
                      <a:pt x="249876" y="19847"/>
                    </a:lnTo>
                    <a:lnTo>
                      <a:pt x="258318" y="3810"/>
                    </a:lnTo>
                    <a:lnTo>
                      <a:pt x="255270" y="0"/>
                    </a:lnTo>
                    <a:lnTo>
                      <a:pt x="254508" y="0"/>
                    </a:lnTo>
                    <a:lnTo>
                      <a:pt x="252984" y="0"/>
                    </a:lnTo>
                    <a:lnTo>
                      <a:pt x="25222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05" name="Google Shape;505;p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049742" y="4679416"/>
              <a:ext cx="100634" cy="1304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6" name="Google Shape;506;p5"/>
            <p:cNvGrpSpPr/>
            <p:nvPr/>
          </p:nvGrpSpPr>
          <p:grpSpPr>
            <a:xfrm>
              <a:off x="8711184" y="4365498"/>
              <a:ext cx="75184" cy="74422"/>
              <a:chOff x="8711184" y="4365498"/>
              <a:chExt cx="75184" cy="74422"/>
            </a:xfrm>
          </p:grpSpPr>
          <p:sp>
            <p:nvSpPr>
              <p:cNvPr id="507" name="Google Shape;507;p5"/>
              <p:cNvSpPr/>
              <p:nvPr/>
            </p:nvSpPr>
            <p:spPr>
              <a:xfrm>
                <a:off x="8711184" y="4365498"/>
                <a:ext cx="56515" cy="5715"/>
              </a:xfrm>
              <a:custGeom>
                <a:rect b="b" l="l" r="r" t="t"/>
                <a:pathLst>
                  <a:path extrusionOk="0" h="5714" w="56515">
                    <a:moveTo>
                      <a:pt x="0" y="5334"/>
                    </a:moveTo>
                    <a:lnTo>
                      <a:pt x="10727" y="4393"/>
                    </a:lnTo>
                    <a:lnTo>
                      <a:pt x="21240" y="2952"/>
                    </a:lnTo>
                    <a:lnTo>
                      <a:pt x="31611" y="1369"/>
                    </a:lnTo>
                    <a:lnTo>
                      <a:pt x="41910" y="0"/>
                    </a:lnTo>
                    <a:lnTo>
                      <a:pt x="46482" y="0"/>
                    </a:lnTo>
                    <a:lnTo>
                      <a:pt x="51816" y="0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8724138" y="4431030"/>
                <a:ext cx="62230" cy="8890"/>
              </a:xfrm>
              <a:custGeom>
                <a:rect b="b" l="l" r="r" t="t"/>
                <a:pathLst>
                  <a:path extrusionOk="0" h="8889" w="62229">
                    <a:moveTo>
                      <a:pt x="0" y="7620"/>
                    </a:moveTo>
                    <a:lnTo>
                      <a:pt x="11310" y="8131"/>
                    </a:lnTo>
                    <a:lnTo>
                      <a:pt x="22478" y="8286"/>
                    </a:lnTo>
                    <a:lnTo>
                      <a:pt x="33647" y="7727"/>
                    </a:lnTo>
                    <a:lnTo>
                      <a:pt x="44958" y="6096"/>
                    </a:lnTo>
                    <a:lnTo>
                      <a:pt x="54102" y="3810"/>
                    </a:lnTo>
                    <a:lnTo>
                      <a:pt x="56388" y="3048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09" name="Google Shape;509;p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9013815" y="4321050"/>
              <a:ext cx="94395" cy="1214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5"/>
          <p:cNvGrpSpPr/>
          <p:nvPr/>
        </p:nvGrpSpPr>
        <p:grpSpPr>
          <a:xfrm>
            <a:off x="5466778" y="5478830"/>
            <a:ext cx="4104131" cy="1549289"/>
            <a:chOff x="6711729" y="5067299"/>
            <a:chExt cx="2726402" cy="865312"/>
          </a:xfrm>
        </p:grpSpPr>
        <p:pic>
          <p:nvPicPr>
            <p:cNvPr id="511" name="Google Shape;511;p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711729" y="5323306"/>
              <a:ext cx="255261" cy="2149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2" name="Google Shape;512;p5"/>
            <p:cNvGrpSpPr/>
            <p:nvPr/>
          </p:nvGrpSpPr>
          <p:grpSpPr>
            <a:xfrm>
              <a:off x="7023353" y="5341619"/>
              <a:ext cx="70612" cy="65659"/>
              <a:chOff x="7023353" y="5341619"/>
              <a:chExt cx="70612" cy="65659"/>
            </a:xfrm>
          </p:grpSpPr>
          <p:sp>
            <p:nvSpPr>
              <p:cNvPr id="513" name="Google Shape;513;p5"/>
              <p:cNvSpPr/>
              <p:nvPr/>
            </p:nvSpPr>
            <p:spPr>
              <a:xfrm>
                <a:off x="7023353" y="5341619"/>
                <a:ext cx="59690" cy="6350"/>
              </a:xfrm>
              <a:custGeom>
                <a:rect b="b" l="l" r="r" t="t"/>
                <a:pathLst>
                  <a:path extrusionOk="0" h="6350" w="59690">
                    <a:moveTo>
                      <a:pt x="0" y="6095"/>
                    </a:moveTo>
                    <a:lnTo>
                      <a:pt x="11429" y="6167"/>
                    </a:lnTo>
                    <a:lnTo>
                      <a:pt x="22859" y="6095"/>
                    </a:lnTo>
                    <a:lnTo>
                      <a:pt x="34290" y="5453"/>
                    </a:lnTo>
                    <a:lnTo>
                      <a:pt x="45720" y="3809"/>
                    </a:lnTo>
                    <a:lnTo>
                      <a:pt x="51053" y="3047"/>
                    </a:lnTo>
                    <a:lnTo>
                      <a:pt x="54864" y="1523"/>
                    </a:lnTo>
                    <a:lnTo>
                      <a:pt x="59436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7050785" y="5404103"/>
                <a:ext cx="43180" cy="3175"/>
              </a:xfrm>
              <a:custGeom>
                <a:rect b="b" l="l" r="r" t="t"/>
                <a:pathLst>
                  <a:path extrusionOk="0" h="3175" w="43179">
                    <a:moveTo>
                      <a:pt x="0" y="0"/>
                    </a:moveTo>
                    <a:lnTo>
                      <a:pt x="8905" y="1000"/>
                    </a:lnTo>
                    <a:lnTo>
                      <a:pt x="17526" y="1714"/>
                    </a:lnTo>
                    <a:lnTo>
                      <a:pt x="26146" y="2143"/>
                    </a:lnTo>
                    <a:lnTo>
                      <a:pt x="35052" y="2285"/>
                    </a:lnTo>
                    <a:lnTo>
                      <a:pt x="39624" y="2285"/>
                    </a:lnTo>
                    <a:lnTo>
                      <a:pt x="41148" y="3047"/>
                    </a:lnTo>
                    <a:lnTo>
                      <a:pt x="4267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15" name="Google Shape;515;p5"/>
            <p:cNvGrpSpPr/>
            <p:nvPr/>
          </p:nvGrpSpPr>
          <p:grpSpPr>
            <a:xfrm>
              <a:off x="7294219" y="5289016"/>
              <a:ext cx="168428" cy="182398"/>
              <a:chOff x="7294219" y="5289016"/>
              <a:chExt cx="168428" cy="182398"/>
            </a:xfrm>
          </p:grpSpPr>
          <p:pic>
            <p:nvPicPr>
              <p:cNvPr id="516" name="Google Shape;516;p5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294219" y="5289016"/>
                <a:ext cx="118541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7" name="Google Shape;517;p5"/>
              <p:cNvSpPr/>
              <p:nvPr/>
            </p:nvSpPr>
            <p:spPr>
              <a:xfrm>
                <a:off x="7453122" y="5407914"/>
                <a:ext cx="9525" cy="63500"/>
              </a:xfrm>
              <a:custGeom>
                <a:rect b="b" l="l" r="r" t="t"/>
                <a:pathLst>
                  <a:path extrusionOk="0" h="63500" w="9525">
                    <a:moveTo>
                      <a:pt x="0" y="0"/>
                    </a:moveTo>
                    <a:lnTo>
                      <a:pt x="1928" y="8822"/>
                    </a:lnTo>
                    <a:lnTo>
                      <a:pt x="4000" y="18002"/>
                    </a:lnTo>
                    <a:lnTo>
                      <a:pt x="5786" y="27324"/>
                    </a:lnTo>
                    <a:lnTo>
                      <a:pt x="6858" y="36576"/>
                    </a:lnTo>
                    <a:lnTo>
                      <a:pt x="7322" y="43314"/>
                    </a:lnTo>
                    <a:lnTo>
                      <a:pt x="7715" y="49911"/>
                    </a:lnTo>
                    <a:lnTo>
                      <a:pt x="8251" y="56507"/>
                    </a:lnTo>
                    <a:lnTo>
                      <a:pt x="9144" y="6324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18" name="Google Shape;518;p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575778" y="5289016"/>
              <a:ext cx="95300" cy="115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7877530" y="5241772"/>
              <a:ext cx="105206" cy="1280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0" name="Google Shape;520;p5"/>
            <p:cNvGrpSpPr/>
            <p:nvPr/>
          </p:nvGrpSpPr>
          <p:grpSpPr>
            <a:xfrm>
              <a:off x="8046719" y="5166360"/>
              <a:ext cx="248158" cy="232410"/>
              <a:chOff x="8046719" y="5166360"/>
              <a:chExt cx="248158" cy="232410"/>
            </a:xfrm>
          </p:grpSpPr>
          <p:sp>
            <p:nvSpPr>
              <p:cNvPr id="521" name="Google Shape;521;p5"/>
              <p:cNvSpPr/>
              <p:nvPr/>
            </p:nvSpPr>
            <p:spPr>
              <a:xfrm>
                <a:off x="8046719" y="5166360"/>
                <a:ext cx="58419" cy="232410"/>
              </a:xfrm>
              <a:custGeom>
                <a:rect b="b" l="l" r="r" t="t"/>
                <a:pathLst>
                  <a:path extrusionOk="0" h="232410" w="58420">
                    <a:moveTo>
                      <a:pt x="35814" y="0"/>
                    </a:moveTo>
                    <a:lnTo>
                      <a:pt x="11275" y="47684"/>
                    </a:lnTo>
                    <a:lnTo>
                      <a:pt x="3750" y="93214"/>
                    </a:lnTo>
                    <a:lnTo>
                      <a:pt x="11" y="144863"/>
                    </a:lnTo>
                    <a:lnTo>
                      <a:pt x="0" y="170688"/>
                    </a:lnTo>
                    <a:lnTo>
                      <a:pt x="1012" y="184749"/>
                    </a:lnTo>
                    <a:lnTo>
                      <a:pt x="16764" y="227076"/>
                    </a:lnTo>
                    <a:lnTo>
                      <a:pt x="33718" y="232219"/>
                    </a:lnTo>
                    <a:lnTo>
                      <a:pt x="42267" y="229647"/>
                    </a:lnTo>
                    <a:lnTo>
                      <a:pt x="49530" y="224790"/>
                    </a:lnTo>
                    <a:lnTo>
                      <a:pt x="52578" y="221742"/>
                    </a:lnTo>
                    <a:lnTo>
                      <a:pt x="54864" y="218694"/>
                    </a:lnTo>
                    <a:lnTo>
                      <a:pt x="57912" y="21564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22" name="Google Shape;522;p5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112226" y="5207482"/>
                <a:ext cx="98348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3" name="Google Shape;523;p5"/>
              <p:cNvSpPr/>
              <p:nvPr/>
            </p:nvSpPr>
            <p:spPr>
              <a:xfrm>
                <a:off x="8255507" y="5251704"/>
                <a:ext cx="39370" cy="9525"/>
              </a:xfrm>
              <a:custGeom>
                <a:rect b="b" l="l" r="r" t="t"/>
                <a:pathLst>
                  <a:path extrusionOk="0" h="9525" w="39370">
                    <a:moveTo>
                      <a:pt x="0" y="9143"/>
                    </a:moveTo>
                    <a:lnTo>
                      <a:pt x="35814" y="1523"/>
                    </a:lnTo>
                    <a:lnTo>
                      <a:pt x="36576" y="1523"/>
                    </a:lnTo>
                    <a:lnTo>
                      <a:pt x="3886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24" name="Google Shape;524;p5"/>
            <p:cNvGrpSpPr/>
            <p:nvPr/>
          </p:nvGrpSpPr>
          <p:grpSpPr>
            <a:xfrm>
              <a:off x="8363401" y="5067299"/>
              <a:ext cx="326574" cy="251460"/>
              <a:chOff x="8363401" y="5067299"/>
              <a:chExt cx="326574" cy="251460"/>
            </a:xfrm>
          </p:grpSpPr>
          <p:pic>
            <p:nvPicPr>
              <p:cNvPr id="525" name="Google Shape;525;p5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363401" y="5154142"/>
                <a:ext cx="120577" cy="1251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6" name="Google Shape;526;p5"/>
              <p:cNvSpPr/>
              <p:nvPr/>
            </p:nvSpPr>
            <p:spPr>
              <a:xfrm>
                <a:off x="8537448" y="5250179"/>
                <a:ext cx="3810" cy="60960"/>
              </a:xfrm>
              <a:custGeom>
                <a:rect b="b" l="l" r="r" t="t"/>
                <a:pathLst>
                  <a:path extrusionOk="0" h="60960" w="3809">
                    <a:moveTo>
                      <a:pt x="3809" y="0"/>
                    </a:moveTo>
                    <a:lnTo>
                      <a:pt x="2250" y="8215"/>
                    </a:lnTo>
                    <a:lnTo>
                      <a:pt x="1047" y="16001"/>
                    </a:lnTo>
                    <a:lnTo>
                      <a:pt x="273" y="23788"/>
                    </a:lnTo>
                    <a:lnTo>
                      <a:pt x="0" y="32003"/>
                    </a:lnTo>
                    <a:lnTo>
                      <a:pt x="0" y="39314"/>
                    </a:lnTo>
                    <a:lnTo>
                      <a:pt x="0" y="46481"/>
                    </a:lnTo>
                    <a:lnTo>
                      <a:pt x="0" y="53649"/>
                    </a:lnTo>
                    <a:lnTo>
                      <a:pt x="0" y="60959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8602980" y="5067299"/>
                <a:ext cx="86995" cy="251460"/>
              </a:xfrm>
              <a:custGeom>
                <a:rect b="b" l="l" r="r" t="t"/>
                <a:pathLst>
                  <a:path extrusionOk="0" h="251460" w="86995">
                    <a:moveTo>
                      <a:pt x="5333" y="0"/>
                    </a:moveTo>
                    <a:lnTo>
                      <a:pt x="41147" y="22097"/>
                    </a:lnTo>
                    <a:lnTo>
                      <a:pt x="70294" y="64317"/>
                    </a:lnTo>
                    <a:lnTo>
                      <a:pt x="86010" y="116776"/>
                    </a:lnTo>
                    <a:lnTo>
                      <a:pt x="86927" y="135945"/>
                    </a:lnTo>
                    <a:lnTo>
                      <a:pt x="85343" y="154685"/>
                    </a:lnTo>
                    <a:lnTo>
                      <a:pt x="70294" y="192309"/>
                    </a:lnTo>
                    <a:lnTo>
                      <a:pt x="44957" y="224790"/>
                    </a:lnTo>
                    <a:lnTo>
                      <a:pt x="12811" y="246542"/>
                    </a:lnTo>
                    <a:lnTo>
                      <a:pt x="0" y="25146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28" name="Google Shape;528;p5"/>
            <p:cNvSpPr/>
            <p:nvPr/>
          </p:nvSpPr>
          <p:spPr>
            <a:xfrm>
              <a:off x="7907273" y="5419344"/>
              <a:ext cx="689610" cy="104775"/>
            </a:xfrm>
            <a:custGeom>
              <a:rect b="b" l="l" r="r" t="t"/>
              <a:pathLst>
                <a:path extrusionOk="0" h="104775" w="689609">
                  <a:moveTo>
                    <a:pt x="0" y="67056"/>
                  </a:moveTo>
                  <a:lnTo>
                    <a:pt x="13215" y="78283"/>
                  </a:lnTo>
                  <a:lnTo>
                    <a:pt x="25717" y="86010"/>
                  </a:lnTo>
                  <a:lnTo>
                    <a:pt x="39647" y="90737"/>
                  </a:lnTo>
                  <a:lnTo>
                    <a:pt x="57150" y="92964"/>
                  </a:lnTo>
                  <a:lnTo>
                    <a:pt x="76664" y="92713"/>
                  </a:lnTo>
                  <a:lnTo>
                    <a:pt x="133350" y="83820"/>
                  </a:lnTo>
                  <a:lnTo>
                    <a:pt x="189833" y="70294"/>
                  </a:lnTo>
                  <a:lnTo>
                    <a:pt x="218110" y="64317"/>
                  </a:lnTo>
                  <a:lnTo>
                    <a:pt x="246888" y="60198"/>
                  </a:lnTo>
                  <a:lnTo>
                    <a:pt x="266307" y="58531"/>
                  </a:lnTo>
                  <a:lnTo>
                    <a:pt x="285654" y="58293"/>
                  </a:lnTo>
                  <a:lnTo>
                    <a:pt x="304859" y="59769"/>
                  </a:lnTo>
                  <a:lnTo>
                    <a:pt x="346138" y="72485"/>
                  </a:lnTo>
                  <a:lnTo>
                    <a:pt x="364998" y="86868"/>
                  </a:lnTo>
                  <a:lnTo>
                    <a:pt x="370332" y="91440"/>
                  </a:lnTo>
                  <a:lnTo>
                    <a:pt x="373380" y="97536"/>
                  </a:lnTo>
                  <a:lnTo>
                    <a:pt x="377190" y="102870"/>
                  </a:lnTo>
                  <a:lnTo>
                    <a:pt x="377952" y="103632"/>
                  </a:lnTo>
                  <a:lnTo>
                    <a:pt x="377952" y="104394"/>
                  </a:lnTo>
                  <a:lnTo>
                    <a:pt x="380238" y="102870"/>
                  </a:lnTo>
                  <a:lnTo>
                    <a:pt x="381000" y="101346"/>
                  </a:lnTo>
                  <a:lnTo>
                    <a:pt x="383286" y="99060"/>
                  </a:lnTo>
                  <a:lnTo>
                    <a:pt x="414528" y="74676"/>
                  </a:lnTo>
                  <a:lnTo>
                    <a:pt x="452139" y="59459"/>
                  </a:lnTo>
                  <a:lnTo>
                    <a:pt x="498728" y="55340"/>
                  </a:lnTo>
                  <a:lnTo>
                    <a:pt x="515516" y="55542"/>
                  </a:lnTo>
                  <a:lnTo>
                    <a:pt x="531876" y="56388"/>
                  </a:lnTo>
                  <a:lnTo>
                    <a:pt x="548449" y="58435"/>
                  </a:lnTo>
                  <a:lnTo>
                    <a:pt x="565023" y="60769"/>
                  </a:lnTo>
                  <a:lnTo>
                    <a:pt x="581596" y="62817"/>
                  </a:lnTo>
                  <a:lnTo>
                    <a:pt x="598170" y="64008"/>
                  </a:lnTo>
                  <a:lnTo>
                    <a:pt x="611088" y="64627"/>
                  </a:lnTo>
                  <a:lnTo>
                    <a:pt x="624363" y="64960"/>
                  </a:lnTo>
                  <a:lnTo>
                    <a:pt x="637496" y="64436"/>
                  </a:lnTo>
                  <a:lnTo>
                    <a:pt x="674524" y="50268"/>
                  </a:lnTo>
                  <a:lnTo>
                    <a:pt x="689050" y="21788"/>
                  </a:lnTo>
                  <a:lnTo>
                    <a:pt x="688086" y="14478"/>
                  </a:lnTo>
                  <a:lnTo>
                    <a:pt x="683514" y="6858"/>
                  </a:lnTo>
                  <a:lnTo>
                    <a:pt x="681228" y="4572"/>
                  </a:lnTo>
                  <a:lnTo>
                    <a:pt x="677418" y="0"/>
                  </a:lnTo>
                </a:path>
              </a:pathLst>
            </a:custGeom>
            <a:noFill/>
            <a:ln cap="flat" cmpd="sng" w="2290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29" name="Google Shape;529;p5"/>
            <p:cNvGrpSpPr/>
            <p:nvPr/>
          </p:nvGrpSpPr>
          <p:grpSpPr>
            <a:xfrm>
              <a:off x="7166610" y="5830823"/>
              <a:ext cx="52958" cy="63246"/>
              <a:chOff x="7166610" y="5830823"/>
              <a:chExt cx="52958" cy="63246"/>
            </a:xfrm>
          </p:grpSpPr>
          <p:sp>
            <p:nvSpPr>
              <p:cNvPr id="530" name="Google Shape;530;p5"/>
              <p:cNvSpPr/>
              <p:nvPr/>
            </p:nvSpPr>
            <p:spPr>
              <a:xfrm>
                <a:off x="7166610" y="5830823"/>
                <a:ext cx="43180" cy="3810"/>
              </a:xfrm>
              <a:custGeom>
                <a:rect b="b" l="l" r="r" t="t"/>
                <a:pathLst>
                  <a:path extrusionOk="0" h="3810" w="43179">
                    <a:moveTo>
                      <a:pt x="0" y="0"/>
                    </a:moveTo>
                    <a:lnTo>
                      <a:pt x="8215" y="1547"/>
                    </a:lnTo>
                    <a:lnTo>
                      <a:pt x="16002" y="2666"/>
                    </a:lnTo>
                    <a:lnTo>
                      <a:pt x="23788" y="3214"/>
                    </a:lnTo>
                    <a:lnTo>
                      <a:pt x="32004" y="3047"/>
                    </a:lnTo>
                    <a:lnTo>
                      <a:pt x="36576" y="3047"/>
                    </a:lnTo>
                    <a:lnTo>
                      <a:pt x="38862" y="2285"/>
                    </a:lnTo>
                    <a:lnTo>
                      <a:pt x="42672" y="761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187184" y="5890259"/>
                <a:ext cx="32384" cy="3810"/>
              </a:xfrm>
              <a:custGeom>
                <a:rect b="b" l="l" r="r" t="t"/>
                <a:pathLst>
                  <a:path extrusionOk="0" h="3810" w="32384">
                    <a:moveTo>
                      <a:pt x="0" y="2286"/>
                    </a:moveTo>
                    <a:lnTo>
                      <a:pt x="6977" y="3036"/>
                    </a:lnTo>
                    <a:lnTo>
                      <a:pt x="14097" y="3714"/>
                    </a:lnTo>
                    <a:lnTo>
                      <a:pt x="21216" y="3679"/>
                    </a:lnTo>
                    <a:lnTo>
                      <a:pt x="28194" y="2286"/>
                    </a:lnTo>
                    <a:lnTo>
                      <a:pt x="29718" y="1524"/>
                    </a:lnTo>
                    <a:lnTo>
                      <a:pt x="30480" y="762"/>
                    </a:lnTo>
                    <a:lnTo>
                      <a:pt x="3200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532" name="Google Shape;532;p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7432522" y="5825464"/>
              <a:ext cx="86680" cy="1071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3" name="Google Shape;533;p5"/>
            <p:cNvGrpSpPr/>
            <p:nvPr/>
          </p:nvGrpSpPr>
          <p:grpSpPr>
            <a:xfrm>
              <a:off x="7679436" y="5809487"/>
              <a:ext cx="85725" cy="98425"/>
              <a:chOff x="7679436" y="5809487"/>
              <a:chExt cx="85725" cy="98425"/>
            </a:xfrm>
          </p:grpSpPr>
          <p:sp>
            <p:nvSpPr>
              <p:cNvPr id="534" name="Google Shape;534;p5"/>
              <p:cNvSpPr/>
              <p:nvPr/>
            </p:nvSpPr>
            <p:spPr>
              <a:xfrm>
                <a:off x="7679436" y="5838443"/>
                <a:ext cx="85725" cy="13335"/>
              </a:xfrm>
              <a:custGeom>
                <a:rect b="b" l="l" r="r" t="t"/>
                <a:pathLst>
                  <a:path extrusionOk="0" h="13335" w="85725">
                    <a:moveTo>
                      <a:pt x="0" y="10668"/>
                    </a:moveTo>
                    <a:lnTo>
                      <a:pt x="11525" y="12072"/>
                    </a:lnTo>
                    <a:lnTo>
                      <a:pt x="22479" y="12763"/>
                    </a:lnTo>
                    <a:lnTo>
                      <a:pt x="33432" y="12596"/>
                    </a:lnTo>
                    <a:lnTo>
                      <a:pt x="78486" y="4572"/>
                    </a:lnTo>
                    <a:lnTo>
                      <a:pt x="85344" y="2286"/>
                    </a:lnTo>
                    <a:lnTo>
                      <a:pt x="80010" y="2286"/>
                    </a:lnTo>
                    <a:lnTo>
                      <a:pt x="76200" y="3048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7715916" y="5809487"/>
                <a:ext cx="1905" cy="98425"/>
              </a:xfrm>
              <a:custGeom>
                <a:rect b="b" l="l" r="r" t="t"/>
                <a:pathLst>
                  <a:path extrusionOk="0" h="98425" w="1904">
                    <a:moveTo>
                      <a:pt x="1619" y="0"/>
                    </a:moveTo>
                    <a:lnTo>
                      <a:pt x="416" y="11060"/>
                    </a:lnTo>
                    <a:lnTo>
                      <a:pt x="0" y="21621"/>
                    </a:lnTo>
                    <a:lnTo>
                      <a:pt x="11" y="32039"/>
                    </a:lnTo>
                    <a:lnTo>
                      <a:pt x="95" y="42672"/>
                    </a:lnTo>
                    <a:lnTo>
                      <a:pt x="95" y="52828"/>
                    </a:lnTo>
                    <a:lnTo>
                      <a:pt x="95" y="62769"/>
                    </a:lnTo>
                    <a:lnTo>
                      <a:pt x="95" y="72568"/>
                    </a:lnTo>
                    <a:lnTo>
                      <a:pt x="95" y="82296"/>
                    </a:lnTo>
                    <a:lnTo>
                      <a:pt x="95" y="86106"/>
                    </a:lnTo>
                    <a:lnTo>
                      <a:pt x="857" y="98298"/>
                    </a:lnTo>
                    <a:lnTo>
                      <a:pt x="1619" y="94488"/>
                    </a:lnTo>
                    <a:lnTo>
                      <a:pt x="1619" y="92202"/>
                    </a:lnTo>
                    <a:lnTo>
                      <a:pt x="1619" y="87630"/>
                    </a:lnTo>
                    <a:lnTo>
                      <a:pt x="1619" y="8610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36" name="Google Shape;536;p5"/>
            <p:cNvGrpSpPr/>
            <p:nvPr/>
          </p:nvGrpSpPr>
          <p:grpSpPr>
            <a:xfrm>
              <a:off x="7946872" y="5747740"/>
              <a:ext cx="425983" cy="166166"/>
              <a:chOff x="7946872" y="5747740"/>
              <a:chExt cx="425983" cy="166166"/>
            </a:xfrm>
          </p:grpSpPr>
          <p:pic>
            <p:nvPicPr>
              <p:cNvPr id="537" name="Google Shape;537;p5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946872" y="5777934"/>
                <a:ext cx="111302" cy="1291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8" name="Google Shape;538;p5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100034" y="5747740"/>
                <a:ext cx="186740" cy="166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5"/>
              <p:cNvSpPr/>
              <p:nvPr/>
            </p:nvSpPr>
            <p:spPr>
              <a:xfrm>
                <a:off x="8323325" y="5801868"/>
                <a:ext cx="49530" cy="12700"/>
              </a:xfrm>
              <a:custGeom>
                <a:rect b="b" l="l" r="r" t="t"/>
                <a:pathLst>
                  <a:path extrusionOk="0" h="12700" w="49529">
                    <a:moveTo>
                      <a:pt x="0" y="12192"/>
                    </a:moveTo>
                    <a:lnTo>
                      <a:pt x="9894" y="11322"/>
                    </a:lnTo>
                    <a:lnTo>
                      <a:pt x="18573" y="9810"/>
                    </a:lnTo>
                    <a:lnTo>
                      <a:pt x="27110" y="7584"/>
                    </a:lnTo>
                    <a:lnTo>
                      <a:pt x="36576" y="4572"/>
                    </a:lnTo>
                    <a:lnTo>
                      <a:pt x="43434" y="3048"/>
                    </a:lnTo>
                    <a:lnTo>
                      <a:pt x="45720" y="2286"/>
                    </a:lnTo>
                    <a:lnTo>
                      <a:pt x="49530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40" name="Google Shape;540;p5"/>
            <p:cNvGrpSpPr/>
            <p:nvPr/>
          </p:nvGrpSpPr>
          <p:grpSpPr>
            <a:xfrm>
              <a:off x="8480272" y="5676137"/>
              <a:ext cx="138455" cy="234950"/>
              <a:chOff x="8480272" y="5676137"/>
              <a:chExt cx="138455" cy="234950"/>
            </a:xfrm>
          </p:grpSpPr>
          <p:pic>
            <p:nvPicPr>
              <p:cNvPr id="541" name="Google Shape;541;p5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480272" y="5737072"/>
                <a:ext cx="75500" cy="999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2" name="Google Shape;542;p5"/>
              <p:cNvSpPr/>
              <p:nvPr/>
            </p:nvSpPr>
            <p:spPr>
              <a:xfrm>
                <a:off x="8537447" y="5676137"/>
                <a:ext cx="81280" cy="234950"/>
              </a:xfrm>
              <a:custGeom>
                <a:rect b="b" l="l" r="r" t="t"/>
                <a:pathLst>
                  <a:path extrusionOk="0" h="234950" w="81279">
                    <a:moveTo>
                      <a:pt x="16764" y="0"/>
                    </a:moveTo>
                    <a:lnTo>
                      <a:pt x="52661" y="16823"/>
                    </a:lnTo>
                    <a:lnTo>
                      <a:pt x="75628" y="58292"/>
                    </a:lnTo>
                    <a:lnTo>
                      <a:pt x="81283" y="107584"/>
                    </a:lnTo>
                    <a:lnTo>
                      <a:pt x="80295" y="124396"/>
                    </a:lnTo>
                    <a:lnTo>
                      <a:pt x="64448" y="174069"/>
                    </a:lnTo>
                    <a:lnTo>
                      <a:pt x="30480" y="215646"/>
                    </a:lnTo>
                    <a:lnTo>
                      <a:pt x="8834" y="231076"/>
                    </a:lnTo>
                    <a:lnTo>
                      <a:pt x="0" y="234696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43" name="Google Shape;543;p5"/>
            <p:cNvGrpSpPr/>
            <p:nvPr/>
          </p:nvGrpSpPr>
          <p:grpSpPr>
            <a:xfrm>
              <a:off x="8913114" y="5754623"/>
              <a:ext cx="86487" cy="56388"/>
              <a:chOff x="8913114" y="5754623"/>
              <a:chExt cx="86487" cy="56388"/>
            </a:xfrm>
          </p:grpSpPr>
          <p:sp>
            <p:nvSpPr>
              <p:cNvPr id="544" name="Google Shape;544;p5"/>
              <p:cNvSpPr/>
              <p:nvPr/>
            </p:nvSpPr>
            <p:spPr>
              <a:xfrm>
                <a:off x="8913114" y="5754623"/>
                <a:ext cx="52705" cy="1270"/>
              </a:xfrm>
              <a:custGeom>
                <a:rect b="b" l="l" r="r" t="t"/>
                <a:pathLst>
                  <a:path extrusionOk="0" h="1270" w="52704">
                    <a:moveTo>
                      <a:pt x="0" y="762"/>
                    </a:moveTo>
                    <a:lnTo>
                      <a:pt x="11882" y="642"/>
                    </a:lnTo>
                    <a:lnTo>
                      <a:pt x="23622" y="381"/>
                    </a:lnTo>
                    <a:lnTo>
                      <a:pt x="35361" y="119"/>
                    </a:lnTo>
                    <a:lnTo>
                      <a:pt x="47244" y="0"/>
                    </a:lnTo>
                    <a:lnTo>
                      <a:pt x="50292" y="0"/>
                    </a:lnTo>
                    <a:lnTo>
                      <a:pt x="51053" y="0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8940546" y="5803391"/>
                <a:ext cx="59055" cy="7620"/>
              </a:xfrm>
              <a:custGeom>
                <a:rect b="b" l="l" r="r" t="t"/>
                <a:pathLst>
                  <a:path extrusionOk="0" h="7620" w="59054">
                    <a:moveTo>
                      <a:pt x="0" y="7620"/>
                    </a:moveTo>
                    <a:lnTo>
                      <a:pt x="10287" y="7572"/>
                    </a:lnTo>
                    <a:lnTo>
                      <a:pt x="20574" y="7239"/>
                    </a:lnTo>
                    <a:lnTo>
                      <a:pt x="30861" y="6334"/>
                    </a:lnTo>
                    <a:lnTo>
                      <a:pt x="41148" y="4572"/>
                    </a:lnTo>
                    <a:lnTo>
                      <a:pt x="50292" y="3048"/>
                    </a:lnTo>
                    <a:lnTo>
                      <a:pt x="52577" y="2286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546" name="Google Shape;546;p5"/>
            <p:cNvGrpSpPr/>
            <p:nvPr/>
          </p:nvGrpSpPr>
          <p:grpSpPr>
            <a:xfrm>
              <a:off x="9224010" y="5689556"/>
              <a:ext cx="131572" cy="189401"/>
              <a:chOff x="9224010" y="5689556"/>
              <a:chExt cx="131572" cy="189401"/>
            </a:xfrm>
          </p:grpSpPr>
          <p:sp>
            <p:nvSpPr>
              <p:cNvPr id="547" name="Google Shape;547;p5"/>
              <p:cNvSpPr/>
              <p:nvPr/>
            </p:nvSpPr>
            <p:spPr>
              <a:xfrm>
                <a:off x="9224010" y="5698998"/>
                <a:ext cx="3810" cy="94615"/>
              </a:xfrm>
              <a:custGeom>
                <a:rect b="b" l="l" r="r" t="t"/>
                <a:pathLst>
                  <a:path extrusionOk="0" h="94614" w="3809">
                    <a:moveTo>
                      <a:pt x="0" y="0"/>
                    </a:moveTo>
                    <a:lnTo>
                      <a:pt x="0" y="3048"/>
                    </a:lnTo>
                    <a:lnTo>
                      <a:pt x="0" y="6096"/>
                    </a:lnTo>
                    <a:lnTo>
                      <a:pt x="0" y="9144"/>
                    </a:lnTo>
                    <a:lnTo>
                      <a:pt x="809" y="18288"/>
                    </a:lnTo>
                    <a:lnTo>
                      <a:pt x="1905" y="27432"/>
                    </a:lnTo>
                    <a:lnTo>
                      <a:pt x="3000" y="36576"/>
                    </a:lnTo>
                    <a:lnTo>
                      <a:pt x="3810" y="45720"/>
                    </a:lnTo>
                    <a:lnTo>
                      <a:pt x="3810" y="54173"/>
                    </a:lnTo>
                    <a:lnTo>
                      <a:pt x="3810" y="62484"/>
                    </a:lnTo>
                    <a:lnTo>
                      <a:pt x="3810" y="70794"/>
                    </a:lnTo>
                    <a:lnTo>
                      <a:pt x="3810" y="79248"/>
                    </a:lnTo>
                    <a:lnTo>
                      <a:pt x="3810" y="85344"/>
                    </a:lnTo>
                    <a:lnTo>
                      <a:pt x="3810" y="88392"/>
                    </a:lnTo>
                    <a:lnTo>
                      <a:pt x="3810" y="94488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9267444" y="5689556"/>
                <a:ext cx="77470" cy="106680"/>
              </a:xfrm>
              <a:custGeom>
                <a:rect b="b" l="l" r="r" t="t"/>
                <a:pathLst>
                  <a:path extrusionOk="0" h="106679" w="77470">
                    <a:moveTo>
                      <a:pt x="15240" y="20871"/>
                    </a:moveTo>
                    <a:lnTo>
                      <a:pt x="6096" y="63543"/>
                    </a:lnTo>
                    <a:lnTo>
                      <a:pt x="13716" y="103929"/>
                    </a:lnTo>
                    <a:lnTo>
                      <a:pt x="22860" y="106215"/>
                    </a:lnTo>
                    <a:lnTo>
                      <a:pt x="31242" y="104691"/>
                    </a:lnTo>
                    <a:lnTo>
                      <a:pt x="64770" y="83355"/>
                    </a:lnTo>
                    <a:lnTo>
                      <a:pt x="76962" y="44493"/>
                    </a:lnTo>
                    <a:lnTo>
                      <a:pt x="74223" y="33539"/>
                    </a:lnTo>
                    <a:lnTo>
                      <a:pt x="43719" y="4167"/>
                    </a:lnTo>
                    <a:lnTo>
                      <a:pt x="23431" y="0"/>
                    </a:lnTo>
                    <a:lnTo>
                      <a:pt x="13716" y="1059"/>
                    </a:lnTo>
                    <a:lnTo>
                      <a:pt x="6107" y="4536"/>
                    </a:lnTo>
                    <a:lnTo>
                      <a:pt x="2000" y="10013"/>
                    </a:lnTo>
                    <a:lnTo>
                      <a:pt x="321" y="16918"/>
                    </a:lnTo>
                    <a:lnTo>
                      <a:pt x="0" y="24681"/>
                    </a:lnTo>
                    <a:lnTo>
                      <a:pt x="0" y="26967"/>
                    </a:lnTo>
                    <a:lnTo>
                      <a:pt x="0" y="29253"/>
                    </a:lnTo>
                    <a:lnTo>
                      <a:pt x="0" y="30777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9255252" y="5846064"/>
                <a:ext cx="100330" cy="4445"/>
              </a:xfrm>
              <a:custGeom>
                <a:rect b="b" l="l" r="r" t="t"/>
                <a:pathLst>
                  <a:path extrusionOk="0" h="4445" w="100329">
                    <a:moveTo>
                      <a:pt x="0" y="762"/>
                    </a:moveTo>
                    <a:lnTo>
                      <a:pt x="12453" y="2631"/>
                    </a:lnTo>
                    <a:lnTo>
                      <a:pt x="24764" y="3714"/>
                    </a:lnTo>
                    <a:lnTo>
                      <a:pt x="37076" y="4083"/>
                    </a:lnTo>
                    <a:lnTo>
                      <a:pt x="49530" y="3810"/>
                    </a:lnTo>
                    <a:lnTo>
                      <a:pt x="59686" y="3119"/>
                    </a:lnTo>
                    <a:lnTo>
                      <a:pt x="69627" y="2286"/>
                    </a:lnTo>
                    <a:lnTo>
                      <a:pt x="79426" y="1452"/>
                    </a:lnTo>
                    <a:lnTo>
                      <a:pt x="89154" y="762"/>
                    </a:lnTo>
                    <a:lnTo>
                      <a:pt x="91440" y="762"/>
                    </a:lnTo>
                    <a:lnTo>
                      <a:pt x="97536" y="762"/>
                    </a:lnTo>
                    <a:lnTo>
                      <a:pt x="99822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9270492" y="5875782"/>
                <a:ext cx="76200" cy="3175"/>
              </a:xfrm>
              <a:custGeom>
                <a:rect b="b" l="l" r="r" t="t"/>
                <a:pathLst>
                  <a:path extrusionOk="0" h="3175" w="76200">
                    <a:moveTo>
                      <a:pt x="0" y="762"/>
                    </a:moveTo>
                    <a:lnTo>
                      <a:pt x="9013" y="1643"/>
                    </a:lnTo>
                    <a:lnTo>
                      <a:pt x="17811" y="2095"/>
                    </a:lnTo>
                    <a:lnTo>
                      <a:pt x="26467" y="2262"/>
                    </a:lnTo>
                    <a:lnTo>
                      <a:pt x="35052" y="2286"/>
                    </a:lnTo>
                    <a:lnTo>
                      <a:pt x="45767" y="2464"/>
                    </a:lnTo>
                    <a:lnTo>
                      <a:pt x="56197" y="2571"/>
                    </a:lnTo>
                    <a:lnTo>
                      <a:pt x="66341" y="1964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51" name="Google Shape;551;p5"/>
            <p:cNvSpPr/>
            <p:nvPr/>
          </p:nvSpPr>
          <p:spPr>
            <a:xfrm>
              <a:off x="9415271" y="5826252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52" name="Google Shape;552;p5"/>
          <p:cNvGrpSpPr/>
          <p:nvPr/>
        </p:nvGrpSpPr>
        <p:grpSpPr>
          <a:xfrm>
            <a:off x="1728764" y="6288016"/>
            <a:ext cx="2284786" cy="1110848"/>
            <a:chOff x="5016220" y="5758434"/>
            <a:chExt cx="861872" cy="399288"/>
          </a:xfrm>
        </p:grpSpPr>
        <p:pic>
          <p:nvPicPr>
            <p:cNvPr id="553" name="Google Shape;553;p5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016220" y="5789650"/>
              <a:ext cx="391718" cy="263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5"/>
            <p:cNvSpPr/>
            <p:nvPr/>
          </p:nvSpPr>
          <p:spPr>
            <a:xfrm>
              <a:off x="5440679" y="5894070"/>
              <a:ext cx="36830" cy="1905"/>
            </a:xfrm>
            <a:custGeom>
              <a:rect b="b" l="l" r="r" t="t"/>
              <a:pathLst>
                <a:path extrusionOk="0" h="1904" w="36829">
                  <a:moveTo>
                    <a:pt x="0" y="0"/>
                  </a:moveTo>
                  <a:lnTo>
                    <a:pt x="7917" y="654"/>
                  </a:lnTo>
                  <a:lnTo>
                    <a:pt x="16478" y="1238"/>
                  </a:lnTo>
                  <a:lnTo>
                    <a:pt x="25181" y="1393"/>
                  </a:lnTo>
                  <a:lnTo>
                    <a:pt x="33528" y="762"/>
                  </a:lnTo>
                  <a:lnTo>
                    <a:pt x="35052" y="0"/>
                  </a:lnTo>
                  <a:lnTo>
                    <a:pt x="35814" y="0"/>
                  </a:lnTo>
                  <a:lnTo>
                    <a:pt x="36576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55" name="Google Shape;555;p5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5532856" y="5807260"/>
              <a:ext cx="81584" cy="148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5"/>
            <p:cNvSpPr/>
            <p:nvPr/>
          </p:nvSpPr>
          <p:spPr>
            <a:xfrm>
              <a:off x="5652515" y="5852160"/>
              <a:ext cx="1270" cy="81280"/>
            </a:xfrm>
            <a:custGeom>
              <a:rect b="b" l="l" r="r" t="t"/>
              <a:pathLst>
                <a:path extrusionOk="0" h="81279" w="1270">
                  <a:moveTo>
                    <a:pt x="0" y="0"/>
                  </a:moveTo>
                  <a:lnTo>
                    <a:pt x="440" y="9715"/>
                  </a:lnTo>
                  <a:lnTo>
                    <a:pt x="666" y="19431"/>
                  </a:lnTo>
                  <a:lnTo>
                    <a:pt x="750" y="29146"/>
                  </a:lnTo>
                  <a:lnTo>
                    <a:pt x="762" y="38862"/>
                  </a:lnTo>
                  <a:lnTo>
                    <a:pt x="869" y="49268"/>
                  </a:lnTo>
                  <a:lnTo>
                    <a:pt x="1047" y="59817"/>
                  </a:lnTo>
                  <a:lnTo>
                    <a:pt x="1083" y="70365"/>
                  </a:lnTo>
                  <a:lnTo>
                    <a:pt x="762" y="80772"/>
                  </a:lnTo>
                  <a:lnTo>
                    <a:pt x="762" y="8001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627369" y="575843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8288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8288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58" name="Google Shape;558;p5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5692876" y="5801080"/>
              <a:ext cx="185216" cy="153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5"/>
            <p:cNvSpPr/>
            <p:nvPr/>
          </p:nvSpPr>
          <p:spPr>
            <a:xfrm>
              <a:off x="5133593" y="6083808"/>
              <a:ext cx="584200" cy="29845"/>
            </a:xfrm>
            <a:custGeom>
              <a:rect b="b" l="l" r="r" t="t"/>
              <a:pathLst>
                <a:path extrusionOk="0" h="29845" w="584200">
                  <a:moveTo>
                    <a:pt x="0" y="28193"/>
                  </a:moveTo>
                  <a:lnTo>
                    <a:pt x="34742" y="29253"/>
                  </a:lnTo>
                  <a:lnTo>
                    <a:pt x="69342" y="29241"/>
                  </a:lnTo>
                  <a:lnTo>
                    <a:pt x="103941" y="28515"/>
                  </a:lnTo>
                  <a:lnTo>
                    <a:pt x="181427" y="25705"/>
                  </a:lnTo>
                  <a:lnTo>
                    <a:pt x="224027" y="23907"/>
                  </a:lnTo>
                  <a:lnTo>
                    <a:pt x="266628" y="21967"/>
                  </a:lnTo>
                  <a:lnTo>
                    <a:pt x="309372" y="19811"/>
                  </a:lnTo>
                  <a:lnTo>
                    <a:pt x="350639" y="17692"/>
                  </a:lnTo>
                  <a:lnTo>
                    <a:pt x="392049" y="14858"/>
                  </a:lnTo>
                  <a:lnTo>
                    <a:pt x="433458" y="11453"/>
                  </a:lnTo>
                  <a:lnTo>
                    <a:pt x="474726" y="7619"/>
                  </a:lnTo>
                  <a:lnTo>
                    <a:pt x="498038" y="5786"/>
                  </a:lnTo>
                  <a:lnTo>
                    <a:pt x="521208" y="3809"/>
                  </a:lnTo>
                  <a:lnTo>
                    <a:pt x="544377" y="1833"/>
                  </a:lnTo>
                  <a:lnTo>
                    <a:pt x="567690" y="0"/>
                  </a:lnTo>
                  <a:lnTo>
                    <a:pt x="573024" y="0"/>
                  </a:lnTo>
                  <a:lnTo>
                    <a:pt x="578358" y="0"/>
                  </a:lnTo>
                  <a:lnTo>
                    <a:pt x="583692" y="0"/>
                  </a:lnTo>
                  <a:lnTo>
                    <a:pt x="575310" y="0"/>
                  </a:lnTo>
                  <a:lnTo>
                    <a:pt x="567690" y="761"/>
                  </a:lnTo>
                  <a:lnTo>
                    <a:pt x="559308" y="1523"/>
                  </a:lnTo>
                  <a:lnTo>
                    <a:pt x="545139" y="1821"/>
                  </a:lnTo>
                  <a:lnTo>
                    <a:pt x="531114" y="1619"/>
                  </a:lnTo>
                  <a:lnTo>
                    <a:pt x="517088" y="988"/>
                  </a:lnTo>
                  <a:lnTo>
                    <a:pt x="50292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5198363" y="6131052"/>
              <a:ext cx="492759" cy="26670"/>
            </a:xfrm>
            <a:custGeom>
              <a:rect b="b" l="l" r="r" t="t"/>
              <a:pathLst>
                <a:path extrusionOk="0" h="26670" w="492760">
                  <a:moveTo>
                    <a:pt x="33527" y="1524"/>
                  </a:moveTo>
                  <a:lnTo>
                    <a:pt x="25288" y="1869"/>
                  </a:lnTo>
                  <a:lnTo>
                    <a:pt x="16763" y="2000"/>
                  </a:lnTo>
                  <a:lnTo>
                    <a:pt x="8239" y="2274"/>
                  </a:lnTo>
                  <a:lnTo>
                    <a:pt x="0" y="3048"/>
                  </a:lnTo>
                  <a:lnTo>
                    <a:pt x="0" y="3810"/>
                  </a:lnTo>
                  <a:lnTo>
                    <a:pt x="48220" y="16561"/>
                  </a:lnTo>
                  <a:lnTo>
                    <a:pt x="96785" y="23026"/>
                  </a:lnTo>
                  <a:lnTo>
                    <a:pt x="161103" y="26122"/>
                  </a:lnTo>
                  <a:lnTo>
                    <a:pt x="193547" y="26670"/>
                  </a:lnTo>
                  <a:lnTo>
                    <a:pt x="233886" y="26360"/>
                  </a:lnTo>
                  <a:lnTo>
                    <a:pt x="273938" y="25336"/>
                  </a:lnTo>
                  <a:lnTo>
                    <a:pt x="313991" y="23455"/>
                  </a:lnTo>
                  <a:lnTo>
                    <a:pt x="354329" y="20574"/>
                  </a:lnTo>
                  <a:lnTo>
                    <a:pt x="406145" y="15335"/>
                  </a:lnTo>
                  <a:lnTo>
                    <a:pt x="432125" y="12751"/>
                  </a:lnTo>
                  <a:lnTo>
                    <a:pt x="457961" y="10668"/>
                  </a:lnTo>
                  <a:lnTo>
                    <a:pt x="465117" y="10739"/>
                  </a:lnTo>
                  <a:lnTo>
                    <a:pt x="474630" y="11239"/>
                  </a:lnTo>
                  <a:lnTo>
                    <a:pt x="484000" y="10882"/>
                  </a:lnTo>
                  <a:lnTo>
                    <a:pt x="490727" y="8382"/>
                  </a:lnTo>
                  <a:lnTo>
                    <a:pt x="491489" y="4572"/>
                  </a:lnTo>
                  <a:lnTo>
                    <a:pt x="492251" y="3048"/>
                  </a:lnTo>
                  <a:lnTo>
                    <a:pt x="492251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5795009" y="607314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2" name="Google Shape;562;p5"/>
          <p:cNvSpPr/>
          <p:nvPr/>
        </p:nvSpPr>
        <p:spPr>
          <a:xfrm>
            <a:off x="3657600" y="3961210"/>
            <a:ext cx="1056813" cy="541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3" name="Google Shape;563;p5"/>
          <p:cNvSpPr/>
          <p:nvPr/>
        </p:nvSpPr>
        <p:spPr>
          <a:xfrm>
            <a:off x="849736" y="3615096"/>
            <a:ext cx="1056813" cy="541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6"/>
          <p:cNvGrpSpPr/>
          <p:nvPr/>
        </p:nvGrpSpPr>
        <p:grpSpPr>
          <a:xfrm>
            <a:off x="2895601" y="2092426"/>
            <a:ext cx="6733803" cy="4613174"/>
            <a:chOff x="3982211" y="2092426"/>
            <a:chExt cx="5647207" cy="3422192"/>
          </a:xfrm>
        </p:grpSpPr>
        <p:grpSp>
          <p:nvGrpSpPr>
            <p:cNvPr id="569" name="Google Shape;569;p6"/>
            <p:cNvGrpSpPr/>
            <p:nvPr/>
          </p:nvGrpSpPr>
          <p:grpSpPr>
            <a:xfrm>
              <a:off x="4687061" y="2868904"/>
              <a:ext cx="932916" cy="216687"/>
              <a:chOff x="4687061" y="2868904"/>
              <a:chExt cx="932916" cy="216687"/>
            </a:xfrm>
          </p:grpSpPr>
          <p:sp>
            <p:nvSpPr>
              <p:cNvPr id="570" name="Google Shape;570;p6"/>
              <p:cNvSpPr/>
              <p:nvPr/>
            </p:nvSpPr>
            <p:spPr>
              <a:xfrm>
                <a:off x="4687061" y="2948177"/>
                <a:ext cx="107950" cy="116839"/>
              </a:xfrm>
              <a:custGeom>
                <a:rect b="b" l="l" r="r" t="t"/>
                <a:pathLst>
                  <a:path extrusionOk="0" h="116839" w="107950">
                    <a:moveTo>
                      <a:pt x="0" y="6858"/>
                    </a:moveTo>
                    <a:lnTo>
                      <a:pt x="12703" y="8393"/>
                    </a:lnTo>
                    <a:lnTo>
                      <a:pt x="25622" y="9429"/>
                    </a:lnTo>
                    <a:lnTo>
                      <a:pt x="38683" y="9751"/>
                    </a:lnTo>
                    <a:lnTo>
                      <a:pt x="51816" y="9144"/>
                    </a:lnTo>
                    <a:lnTo>
                      <a:pt x="101346" y="1524"/>
                    </a:lnTo>
                    <a:lnTo>
                      <a:pt x="105155" y="762"/>
                    </a:lnTo>
                    <a:lnTo>
                      <a:pt x="105155" y="0"/>
                    </a:lnTo>
                    <a:lnTo>
                      <a:pt x="107442" y="0"/>
                    </a:lnTo>
                    <a:lnTo>
                      <a:pt x="100024" y="3190"/>
                    </a:lnTo>
                    <a:lnTo>
                      <a:pt x="92678" y="6096"/>
                    </a:lnTo>
                    <a:lnTo>
                      <a:pt x="85474" y="9001"/>
                    </a:lnTo>
                    <a:lnTo>
                      <a:pt x="64769" y="37338"/>
                    </a:lnTo>
                    <a:lnTo>
                      <a:pt x="67818" y="43434"/>
                    </a:lnTo>
                    <a:lnTo>
                      <a:pt x="72390" y="51816"/>
                    </a:lnTo>
                    <a:lnTo>
                      <a:pt x="75961" y="59959"/>
                    </a:lnTo>
                    <a:lnTo>
                      <a:pt x="78676" y="68389"/>
                    </a:lnTo>
                    <a:lnTo>
                      <a:pt x="80533" y="77104"/>
                    </a:lnTo>
                    <a:lnTo>
                      <a:pt x="81534" y="86106"/>
                    </a:lnTo>
                    <a:lnTo>
                      <a:pt x="81414" y="95047"/>
                    </a:lnTo>
                    <a:lnTo>
                      <a:pt x="80010" y="102203"/>
                    </a:lnTo>
                    <a:lnTo>
                      <a:pt x="77462" y="108930"/>
                    </a:lnTo>
                    <a:lnTo>
                      <a:pt x="73914" y="11658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4712207" y="3048761"/>
                <a:ext cx="124460" cy="36830"/>
              </a:xfrm>
              <a:custGeom>
                <a:rect b="b" l="l" r="r" t="t"/>
                <a:pathLst>
                  <a:path extrusionOk="0" h="36830" w="124460">
                    <a:moveTo>
                      <a:pt x="0" y="36575"/>
                    </a:moveTo>
                    <a:lnTo>
                      <a:pt x="40826" y="32182"/>
                    </a:lnTo>
                    <a:lnTo>
                      <a:pt x="84486" y="17906"/>
                    </a:lnTo>
                    <a:lnTo>
                      <a:pt x="120396" y="1523"/>
                    </a:lnTo>
                    <a:lnTo>
                      <a:pt x="124205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4838699" y="2988790"/>
                <a:ext cx="99695" cy="86995"/>
              </a:xfrm>
              <a:custGeom>
                <a:rect b="b" l="l" r="r" t="t"/>
                <a:pathLst>
                  <a:path extrusionOk="0" h="86994" w="99695">
                    <a:moveTo>
                      <a:pt x="0" y="31015"/>
                    </a:moveTo>
                    <a:lnTo>
                      <a:pt x="4667" y="40052"/>
                    </a:lnTo>
                    <a:lnTo>
                      <a:pt x="9334" y="49018"/>
                    </a:lnTo>
                    <a:lnTo>
                      <a:pt x="13716" y="58126"/>
                    </a:lnTo>
                    <a:lnTo>
                      <a:pt x="17526" y="67591"/>
                    </a:lnTo>
                    <a:lnTo>
                      <a:pt x="19050" y="73687"/>
                    </a:lnTo>
                    <a:lnTo>
                      <a:pt x="21336" y="79783"/>
                    </a:lnTo>
                    <a:lnTo>
                      <a:pt x="22098" y="86641"/>
                    </a:lnTo>
                    <a:lnTo>
                      <a:pt x="18288" y="79783"/>
                    </a:lnTo>
                    <a:lnTo>
                      <a:pt x="14478" y="72925"/>
                    </a:lnTo>
                    <a:lnTo>
                      <a:pt x="12954" y="65305"/>
                    </a:lnTo>
                    <a:lnTo>
                      <a:pt x="10656" y="56102"/>
                    </a:lnTo>
                    <a:lnTo>
                      <a:pt x="8858" y="45398"/>
                    </a:lnTo>
                    <a:lnTo>
                      <a:pt x="8346" y="34551"/>
                    </a:lnTo>
                    <a:lnTo>
                      <a:pt x="9905" y="24919"/>
                    </a:lnTo>
                    <a:lnTo>
                      <a:pt x="47708" y="0"/>
                    </a:lnTo>
                    <a:lnTo>
                      <a:pt x="58007" y="631"/>
                    </a:lnTo>
                    <a:lnTo>
                      <a:pt x="95392" y="26574"/>
                    </a:lnTo>
                    <a:lnTo>
                      <a:pt x="99250" y="48065"/>
                    </a:lnTo>
                    <a:lnTo>
                      <a:pt x="98512" y="54863"/>
                    </a:lnTo>
                    <a:lnTo>
                      <a:pt x="96774" y="60733"/>
                    </a:lnTo>
                    <a:lnTo>
                      <a:pt x="96012" y="61495"/>
                    </a:lnTo>
                    <a:lnTo>
                      <a:pt x="96012" y="6225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4986527" y="2980943"/>
                <a:ext cx="8890" cy="74930"/>
              </a:xfrm>
              <a:custGeom>
                <a:rect b="b" l="l" r="r" t="t"/>
                <a:pathLst>
                  <a:path extrusionOk="0" h="74930" w="8889">
                    <a:moveTo>
                      <a:pt x="0" y="0"/>
                    </a:moveTo>
                    <a:lnTo>
                      <a:pt x="6096" y="48768"/>
                    </a:lnTo>
                    <a:lnTo>
                      <a:pt x="6131" y="55816"/>
                    </a:lnTo>
                    <a:lnTo>
                      <a:pt x="6381" y="62293"/>
                    </a:lnTo>
                    <a:lnTo>
                      <a:pt x="7060" y="68484"/>
                    </a:lnTo>
                    <a:lnTo>
                      <a:pt x="8382" y="7467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4960619" y="2901695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575" name="Google Shape;575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48224" y="2886430"/>
                <a:ext cx="122732" cy="1680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6" name="Google Shape;576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93004" y="2868904"/>
                <a:ext cx="426973" cy="1779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7" name="Google Shape;577;p6"/>
            <p:cNvGrpSpPr/>
            <p:nvPr/>
          </p:nvGrpSpPr>
          <p:grpSpPr>
            <a:xfrm>
              <a:off x="5946622" y="2725600"/>
              <a:ext cx="212970" cy="274418"/>
              <a:chOff x="5946622" y="2725600"/>
              <a:chExt cx="212970" cy="274418"/>
            </a:xfrm>
          </p:grpSpPr>
          <p:pic>
            <p:nvPicPr>
              <p:cNvPr id="578" name="Google Shape;578;p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946622" y="2848330"/>
                <a:ext cx="141782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9" name="Google Shape;579;p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068542" y="2725600"/>
                <a:ext cx="91050" cy="990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0" name="Google Shape;580;p6"/>
            <p:cNvSpPr/>
            <p:nvPr/>
          </p:nvSpPr>
          <p:spPr>
            <a:xfrm>
              <a:off x="4259579" y="3514344"/>
              <a:ext cx="133350" cy="8890"/>
            </a:xfrm>
            <a:custGeom>
              <a:rect b="b" l="l" r="r" t="t"/>
              <a:pathLst>
                <a:path extrusionOk="0" h="8889" w="133350">
                  <a:moveTo>
                    <a:pt x="0" y="0"/>
                  </a:moveTo>
                  <a:lnTo>
                    <a:pt x="13585" y="3881"/>
                  </a:lnTo>
                  <a:lnTo>
                    <a:pt x="26384" y="6476"/>
                  </a:lnTo>
                  <a:lnTo>
                    <a:pt x="39326" y="7929"/>
                  </a:lnTo>
                  <a:lnTo>
                    <a:pt x="53340" y="8381"/>
                  </a:lnTo>
                  <a:lnTo>
                    <a:pt x="66936" y="8346"/>
                  </a:lnTo>
                  <a:lnTo>
                    <a:pt x="107442" y="6095"/>
                  </a:lnTo>
                  <a:lnTo>
                    <a:pt x="124968" y="1523"/>
                  </a:lnTo>
                  <a:lnTo>
                    <a:pt x="131826" y="3047"/>
                  </a:lnTo>
                  <a:lnTo>
                    <a:pt x="133350" y="3047"/>
                  </a:lnTo>
                  <a:lnTo>
                    <a:pt x="124968" y="2285"/>
                  </a:lnTo>
                  <a:lnTo>
                    <a:pt x="122682" y="1523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1" name="Google Shape;581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24780" y="3424402"/>
              <a:ext cx="253796" cy="19512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2" name="Google Shape;582;p6"/>
            <p:cNvGrpSpPr/>
            <p:nvPr/>
          </p:nvGrpSpPr>
          <p:grpSpPr>
            <a:xfrm>
              <a:off x="5477230" y="3389350"/>
              <a:ext cx="267512" cy="195884"/>
              <a:chOff x="5477230" y="3389350"/>
              <a:chExt cx="267512" cy="195884"/>
            </a:xfrm>
          </p:grpSpPr>
          <p:pic>
            <p:nvPicPr>
              <p:cNvPr id="583" name="Google Shape;583;p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477230" y="3389350"/>
                <a:ext cx="105206" cy="1958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4" name="Google Shape;584;p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25058" y="3442690"/>
                <a:ext cx="119684" cy="86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5" name="Google Shape;585;p6"/>
            <p:cNvGrpSpPr/>
            <p:nvPr/>
          </p:nvGrpSpPr>
          <p:grpSpPr>
            <a:xfrm>
              <a:off x="5811631" y="3396234"/>
              <a:ext cx="99965" cy="168148"/>
              <a:chOff x="5811631" y="3396234"/>
              <a:chExt cx="99965" cy="168148"/>
            </a:xfrm>
          </p:grpSpPr>
          <p:sp>
            <p:nvSpPr>
              <p:cNvPr id="586" name="Google Shape;586;p6"/>
              <p:cNvSpPr/>
              <p:nvPr/>
            </p:nvSpPr>
            <p:spPr>
              <a:xfrm>
                <a:off x="5811631" y="3396234"/>
                <a:ext cx="15240" cy="116205"/>
              </a:xfrm>
              <a:custGeom>
                <a:rect b="b" l="l" r="r" t="t"/>
                <a:pathLst>
                  <a:path extrusionOk="0" h="116204" w="15239">
                    <a:moveTo>
                      <a:pt x="904" y="0"/>
                    </a:moveTo>
                    <a:lnTo>
                      <a:pt x="0" y="13084"/>
                    </a:lnTo>
                    <a:lnTo>
                      <a:pt x="523" y="24669"/>
                    </a:lnTo>
                    <a:lnTo>
                      <a:pt x="2190" y="36111"/>
                    </a:lnTo>
                    <a:lnTo>
                      <a:pt x="4714" y="48768"/>
                    </a:lnTo>
                    <a:lnTo>
                      <a:pt x="7298" y="61793"/>
                    </a:lnTo>
                    <a:lnTo>
                      <a:pt x="9382" y="74676"/>
                    </a:lnTo>
                    <a:lnTo>
                      <a:pt x="11037" y="87558"/>
                    </a:lnTo>
                    <a:lnTo>
                      <a:pt x="12334" y="100584"/>
                    </a:lnTo>
                    <a:lnTo>
                      <a:pt x="12334" y="108966"/>
                    </a:lnTo>
                    <a:lnTo>
                      <a:pt x="12334" y="111252"/>
                    </a:lnTo>
                    <a:lnTo>
                      <a:pt x="14620" y="11582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5877306" y="3498342"/>
                <a:ext cx="34290" cy="66040"/>
              </a:xfrm>
              <a:custGeom>
                <a:rect b="b" l="l" r="r" t="t"/>
                <a:pathLst>
                  <a:path extrusionOk="0" h="66039" w="34289">
                    <a:moveTo>
                      <a:pt x="10667" y="0"/>
                    </a:moveTo>
                    <a:lnTo>
                      <a:pt x="19609" y="2440"/>
                    </a:lnTo>
                    <a:lnTo>
                      <a:pt x="26765" y="5238"/>
                    </a:lnTo>
                    <a:lnTo>
                      <a:pt x="31777" y="10179"/>
                    </a:lnTo>
                    <a:lnTo>
                      <a:pt x="34289" y="19049"/>
                    </a:lnTo>
                    <a:lnTo>
                      <a:pt x="34278" y="28682"/>
                    </a:lnTo>
                    <a:lnTo>
                      <a:pt x="7619" y="62484"/>
                    </a:lnTo>
                    <a:lnTo>
                      <a:pt x="0" y="6553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88" name="Google Shape;588;p6"/>
            <p:cNvSpPr/>
            <p:nvPr/>
          </p:nvSpPr>
          <p:spPr>
            <a:xfrm>
              <a:off x="6005321" y="348310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6124194" y="3478529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8287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6227826" y="346481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91" name="Google Shape;591;p6"/>
            <p:cNvGrpSpPr/>
            <p:nvPr/>
          </p:nvGrpSpPr>
          <p:grpSpPr>
            <a:xfrm>
              <a:off x="6385534" y="3300125"/>
              <a:ext cx="285800" cy="263773"/>
              <a:chOff x="6385534" y="3300125"/>
              <a:chExt cx="285800" cy="263773"/>
            </a:xfrm>
          </p:grpSpPr>
          <p:pic>
            <p:nvPicPr>
              <p:cNvPr id="592" name="Google Shape;592;p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385534" y="3469360"/>
                <a:ext cx="82537" cy="945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3" name="Google Shape;593;p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511264" y="3300125"/>
                <a:ext cx="160070" cy="1487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4" name="Google Shape;594;p6"/>
            <p:cNvGrpSpPr/>
            <p:nvPr/>
          </p:nvGrpSpPr>
          <p:grpSpPr>
            <a:xfrm>
              <a:off x="8627338" y="2234599"/>
              <a:ext cx="195098" cy="167250"/>
              <a:chOff x="8627338" y="2234599"/>
              <a:chExt cx="195098" cy="167250"/>
            </a:xfrm>
          </p:grpSpPr>
          <p:pic>
            <p:nvPicPr>
              <p:cNvPr id="595" name="Google Shape;595;p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627338" y="2234599"/>
                <a:ext cx="111302" cy="167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6" name="Google Shape;596;p6"/>
              <p:cNvSpPr/>
              <p:nvPr/>
            </p:nvSpPr>
            <p:spPr>
              <a:xfrm>
                <a:off x="8776716" y="2257043"/>
                <a:ext cx="45720" cy="115570"/>
              </a:xfrm>
              <a:custGeom>
                <a:rect b="b" l="l" r="r" t="t"/>
                <a:pathLst>
                  <a:path extrusionOk="0" h="115569" w="45720">
                    <a:moveTo>
                      <a:pt x="22860" y="5334"/>
                    </a:moveTo>
                    <a:lnTo>
                      <a:pt x="18288" y="0"/>
                    </a:lnTo>
                    <a:lnTo>
                      <a:pt x="5334" y="0"/>
                    </a:lnTo>
                    <a:lnTo>
                      <a:pt x="0" y="5334"/>
                    </a:lnTo>
                    <a:lnTo>
                      <a:pt x="0" y="17526"/>
                    </a:lnTo>
                    <a:lnTo>
                      <a:pt x="5334" y="22860"/>
                    </a:lnTo>
                    <a:lnTo>
                      <a:pt x="18288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close/>
                  </a:path>
                  <a:path extrusionOk="0" h="115569" w="45720">
                    <a:moveTo>
                      <a:pt x="45720" y="97536"/>
                    </a:moveTo>
                    <a:lnTo>
                      <a:pt x="40386" y="92202"/>
                    </a:lnTo>
                    <a:lnTo>
                      <a:pt x="28194" y="92202"/>
                    </a:lnTo>
                    <a:lnTo>
                      <a:pt x="22860" y="97536"/>
                    </a:lnTo>
                    <a:lnTo>
                      <a:pt x="22860" y="110490"/>
                    </a:lnTo>
                    <a:lnTo>
                      <a:pt x="28194" y="115062"/>
                    </a:lnTo>
                    <a:lnTo>
                      <a:pt x="40386" y="115062"/>
                    </a:lnTo>
                    <a:lnTo>
                      <a:pt x="45720" y="110490"/>
                    </a:lnTo>
                    <a:lnTo>
                      <a:pt x="45720" y="103632"/>
                    </a:lnTo>
                    <a:lnTo>
                      <a:pt x="45720" y="97536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597" name="Google Shape;597;p6"/>
            <p:cNvSpPr/>
            <p:nvPr/>
          </p:nvSpPr>
          <p:spPr>
            <a:xfrm>
              <a:off x="8867393" y="2458211"/>
              <a:ext cx="128270" cy="22225"/>
            </a:xfrm>
            <a:custGeom>
              <a:rect b="b" l="l" r="r" t="t"/>
              <a:pathLst>
                <a:path extrusionOk="0" h="22225" w="128270">
                  <a:moveTo>
                    <a:pt x="22098" y="19812"/>
                  </a:moveTo>
                  <a:lnTo>
                    <a:pt x="32718" y="20216"/>
                  </a:lnTo>
                  <a:lnTo>
                    <a:pt x="43053" y="20193"/>
                  </a:lnTo>
                  <a:lnTo>
                    <a:pt x="53387" y="19597"/>
                  </a:lnTo>
                  <a:lnTo>
                    <a:pt x="64008" y="18288"/>
                  </a:lnTo>
                  <a:lnTo>
                    <a:pt x="74414" y="16240"/>
                  </a:lnTo>
                  <a:lnTo>
                    <a:pt x="84963" y="14478"/>
                  </a:lnTo>
                  <a:lnTo>
                    <a:pt x="95511" y="12715"/>
                  </a:lnTo>
                  <a:lnTo>
                    <a:pt x="105918" y="10668"/>
                  </a:lnTo>
                  <a:lnTo>
                    <a:pt x="111252" y="9906"/>
                  </a:lnTo>
                  <a:lnTo>
                    <a:pt x="115824" y="8382"/>
                  </a:lnTo>
                  <a:lnTo>
                    <a:pt x="121158" y="6858"/>
                  </a:lnTo>
                  <a:lnTo>
                    <a:pt x="113157" y="6750"/>
                  </a:lnTo>
                  <a:lnTo>
                    <a:pt x="105156" y="6572"/>
                  </a:lnTo>
                  <a:lnTo>
                    <a:pt x="97155" y="6536"/>
                  </a:lnTo>
                  <a:lnTo>
                    <a:pt x="89154" y="6858"/>
                  </a:lnTo>
                  <a:lnTo>
                    <a:pt x="73032" y="8131"/>
                  </a:lnTo>
                  <a:lnTo>
                    <a:pt x="56769" y="9620"/>
                  </a:lnTo>
                  <a:lnTo>
                    <a:pt x="40505" y="11251"/>
                  </a:lnTo>
                  <a:lnTo>
                    <a:pt x="24384" y="12954"/>
                  </a:lnTo>
                  <a:lnTo>
                    <a:pt x="16002" y="13716"/>
                  </a:lnTo>
                  <a:lnTo>
                    <a:pt x="8382" y="14478"/>
                  </a:lnTo>
                  <a:lnTo>
                    <a:pt x="0" y="15240"/>
                  </a:lnTo>
                  <a:lnTo>
                    <a:pt x="762" y="15240"/>
                  </a:lnTo>
                  <a:lnTo>
                    <a:pt x="1524" y="15240"/>
                  </a:lnTo>
                  <a:lnTo>
                    <a:pt x="13084" y="15085"/>
                  </a:lnTo>
                  <a:lnTo>
                    <a:pt x="63746" y="10346"/>
                  </a:lnTo>
                  <a:lnTo>
                    <a:pt x="108966" y="3810"/>
                  </a:lnTo>
                  <a:lnTo>
                    <a:pt x="115062" y="2286"/>
                  </a:lnTo>
                  <a:lnTo>
                    <a:pt x="121158" y="1524"/>
                  </a:lnTo>
                  <a:lnTo>
                    <a:pt x="127254" y="762"/>
                  </a:lnTo>
                  <a:lnTo>
                    <a:pt x="115502" y="1297"/>
                  </a:lnTo>
                  <a:lnTo>
                    <a:pt x="104108" y="2762"/>
                  </a:lnTo>
                  <a:lnTo>
                    <a:pt x="56864" y="14287"/>
                  </a:lnTo>
                  <a:lnTo>
                    <a:pt x="32766" y="22098"/>
                  </a:lnTo>
                  <a:lnTo>
                    <a:pt x="40397" y="21395"/>
                  </a:lnTo>
                  <a:lnTo>
                    <a:pt x="47529" y="20478"/>
                  </a:lnTo>
                  <a:lnTo>
                    <a:pt x="54518" y="19419"/>
                  </a:lnTo>
                  <a:lnTo>
                    <a:pt x="61722" y="18288"/>
                  </a:lnTo>
                  <a:lnTo>
                    <a:pt x="74414" y="15549"/>
                  </a:lnTo>
                  <a:lnTo>
                    <a:pt x="87249" y="12954"/>
                  </a:lnTo>
                  <a:lnTo>
                    <a:pt x="100083" y="10358"/>
                  </a:lnTo>
                  <a:lnTo>
                    <a:pt x="112776" y="7620"/>
                  </a:lnTo>
                  <a:lnTo>
                    <a:pt x="117348" y="6858"/>
                  </a:lnTo>
                  <a:lnTo>
                    <a:pt x="128016" y="8382"/>
                  </a:lnTo>
                  <a:lnTo>
                    <a:pt x="127254" y="3810"/>
                  </a:lnTo>
                  <a:lnTo>
                    <a:pt x="123444" y="2286"/>
                  </a:lnTo>
                  <a:lnTo>
                    <a:pt x="121920" y="1524"/>
                  </a:lnTo>
                  <a:lnTo>
                    <a:pt x="11963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598" name="Google Shape;598;p6"/>
            <p:cNvGrpSpPr/>
            <p:nvPr/>
          </p:nvGrpSpPr>
          <p:grpSpPr>
            <a:xfrm>
              <a:off x="8894038" y="2092426"/>
              <a:ext cx="163880" cy="281990"/>
              <a:chOff x="8894038" y="2092426"/>
              <a:chExt cx="163880" cy="281990"/>
            </a:xfrm>
          </p:grpSpPr>
          <p:pic>
            <p:nvPicPr>
              <p:cNvPr id="599" name="Google Shape;599;p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894038" y="2223692"/>
                <a:ext cx="128828" cy="150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0" name="Google Shape;600;p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975572" y="2092426"/>
                <a:ext cx="82346" cy="1116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1" name="Google Shape;601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140164" y="2232634"/>
              <a:ext cx="163118" cy="96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379122" y="2172972"/>
              <a:ext cx="148188" cy="138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865344" y="4253458"/>
              <a:ext cx="155689" cy="162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4" name="Google Shape;604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947640" y="4060672"/>
              <a:ext cx="205124" cy="147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5" name="Google Shape;605;p6"/>
            <p:cNvGrpSpPr/>
            <p:nvPr/>
          </p:nvGrpSpPr>
          <p:grpSpPr>
            <a:xfrm>
              <a:off x="5328666" y="4291584"/>
              <a:ext cx="75565" cy="80391"/>
              <a:chOff x="5328666" y="4291584"/>
              <a:chExt cx="75565" cy="80391"/>
            </a:xfrm>
          </p:grpSpPr>
          <p:sp>
            <p:nvSpPr>
              <p:cNvPr id="606" name="Google Shape;606;p6"/>
              <p:cNvSpPr/>
              <p:nvPr/>
            </p:nvSpPr>
            <p:spPr>
              <a:xfrm>
                <a:off x="5328666" y="4291584"/>
                <a:ext cx="53340" cy="10795"/>
              </a:xfrm>
              <a:custGeom>
                <a:rect b="b" l="l" r="r" t="t"/>
                <a:pathLst>
                  <a:path extrusionOk="0" h="10795" w="53339">
                    <a:moveTo>
                      <a:pt x="0" y="10667"/>
                    </a:moveTo>
                    <a:lnTo>
                      <a:pt x="9703" y="8834"/>
                    </a:lnTo>
                    <a:lnTo>
                      <a:pt x="19335" y="6857"/>
                    </a:lnTo>
                    <a:lnTo>
                      <a:pt x="28825" y="4881"/>
                    </a:lnTo>
                    <a:lnTo>
                      <a:pt x="38100" y="3047"/>
                    </a:lnTo>
                    <a:lnTo>
                      <a:pt x="43434" y="2285"/>
                    </a:lnTo>
                    <a:lnTo>
                      <a:pt x="48006" y="1523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5328666" y="4354830"/>
                <a:ext cx="75565" cy="17145"/>
              </a:xfrm>
              <a:custGeom>
                <a:rect b="b" l="l" r="r" t="t"/>
                <a:pathLst>
                  <a:path extrusionOk="0" h="17145" w="75564">
                    <a:moveTo>
                      <a:pt x="0" y="16763"/>
                    </a:moveTo>
                    <a:lnTo>
                      <a:pt x="47244" y="9905"/>
                    </a:lnTo>
                    <a:lnTo>
                      <a:pt x="68568" y="2726"/>
                    </a:lnTo>
                    <a:lnTo>
                      <a:pt x="75438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608" name="Google Shape;608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80713" y="4034002"/>
              <a:ext cx="214244" cy="365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782536" y="4143730"/>
              <a:ext cx="137972" cy="184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0" name="Google Shape;610;p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973036" y="3985996"/>
              <a:ext cx="466466" cy="333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775172" y="4223740"/>
              <a:ext cx="141020" cy="145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900140" y="4048480"/>
              <a:ext cx="87680" cy="113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6"/>
            <p:cNvSpPr/>
            <p:nvPr/>
          </p:nvSpPr>
          <p:spPr>
            <a:xfrm>
              <a:off x="6179058" y="4252721"/>
              <a:ext cx="95250" cy="15240"/>
            </a:xfrm>
            <a:custGeom>
              <a:rect b="b" l="l" r="r" t="t"/>
              <a:pathLst>
                <a:path extrusionOk="0" h="15239" w="95250">
                  <a:moveTo>
                    <a:pt x="0" y="15239"/>
                  </a:moveTo>
                  <a:lnTo>
                    <a:pt x="14620" y="14394"/>
                  </a:lnTo>
                  <a:lnTo>
                    <a:pt x="28955" y="13049"/>
                  </a:lnTo>
                  <a:lnTo>
                    <a:pt x="43291" y="11275"/>
                  </a:lnTo>
                  <a:lnTo>
                    <a:pt x="57912" y="9143"/>
                  </a:lnTo>
                  <a:lnTo>
                    <a:pt x="65793" y="8120"/>
                  </a:lnTo>
                  <a:lnTo>
                    <a:pt x="73533" y="7238"/>
                  </a:lnTo>
                  <a:lnTo>
                    <a:pt x="81272" y="6357"/>
                  </a:lnTo>
                  <a:lnTo>
                    <a:pt x="89154" y="5333"/>
                  </a:lnTo>
                  <a:lnTo>
                    <a:pt x="90678" y="5333"/>
                  </a:lnTo>
                  <a:lnTo>
                    <a:pt x="94488" y="5333"/>
                  </a:lnTo>
                  <a:lnTo>
                    <a:pt x="95250" y="4571"/>
                  </a:lnTo>
                  <a:lnTo>
                    <a:pt x="95250" y="3047"/>
                  </a:lnTo>
                  <a:lnTo>
                    <a:pt x="95250" y="1523"/>
                  </a:lnTo>
                  <a:lnTo>
                    <a:pt x="9525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984492" y="4383785"/>
              <a:ext cx="392430" cy="115570"/>
            </a:xfrm>
            <a:custGeom>
              <a:rect b="b" l="l" r="r" t="t"/>
              <a:pathLst>
                <a:path extrusionOk="0" h="115570" w="392429">
                  <a:moveTo>
                    <a:pt x="0" y="84582"/>
                  </a:moveTo>
                  <a:lnTo>
                    <a:pt x="12084" y="96416"/>
                  </a:lnTo>
                  <a:lnTo>
                    <a:pt x="23526" y="105537"/>
                  </a:lnTo>
                  <a:lnTo>
                    <a:pt x="36540" y="111799"/>
                  </a:lnTo>
                  <a:lnTo>
                    <a:pt x="53340" y="115062"/>
                  </a:lnTo>
                  <a:lnTo>
                    <a:pt x="66984" y="114633"/>
                  </a:lnTo>
                  <a:lnTo>
                    <a:pt x="103632" y="101346"/>
                  </a:lnTo>
                  <a:lnTo>
                    <a:pt x="128063" y="82379"/>
                  </a:lnTo>
                  <a:lnTo>
                    <a:pt x="136398" y="76200"/>
                  </a:lnTo>
                  <a:lnTo>
                    <a:pt x="144875" y="71866"/>
                  </a:lnTo>
                  <a:lnTo>
                    <a:pt x="153352" y="68961"/>
                  </a:lnTo>
                  <a:lnTo>
                    <a:pt x="162115" y="67198"/>
                  </a:lnTo>
                  <a:lnTo>
                    <a:pt x="171450" y="66294"/>
                  </a:lnTo>
                  <a:lnTo>
                    <a:pt x="185928" y="66817"/>
                  </a:lnTo>
                  <a:lnTo>
                    <a:pt x="227076" y="79248"/>
                  </a:lnTo>
                  <a:lnTo>
                    <a:pt x="243078" y="95250"/>
                  </a:lnTo>
                  <a:lnTo>
                    <a:pt x="243078" y="96774"/>
                  </a:lnTo>
                  <a:lnTo>
                    <a:pt x="243078" y="97536"/>
                  </a:lnTo>
                  <a:lnTo>
                    <a:pt x="243078" y="99060"/>
                  </a:lnTo>
                  <a:lnTo>
                    <a:pt x="241554" y="95250"/>
                  </a:lnTo>
                  <a:lnTo>
                    <a:pt x="239268" y="98298"/>
                  </a:lnTo>
                  <a:lnTo>
                    <a:pt x="259079" y="59436"/>
                  </a:lnTo>
                  <a:lnTo>
                    <a:pt x="294894" y="51816"/>
                  </a:lnTo>
                  <a:lnTo>
                    <a:pt x="303787" y="52208"/>
                  </a:lnTo>
                  <a:lnTo>
                    <a:pt x="312324" y="53244"/>
                  </a:lnTo>
                  <a:lnTo>
                    <a:pt x="320718" y="54709"/>
                  </a:lnTo>
                  <a:lnTo>
                    <a:pt x="329184" y="56388"/>
                  </a:lnTo>
                  <a:lnTo>
                    <a:pt x="336756" y="57685"/>
                  </a:lnTo>
                  <a:lnTo>
                    <a:pt x="345186" y="58769"/>
                  </a:lnTo>
                  <a:lnTo>
                    <a:pt x="353615" y="58852"/>
                  </a:lnTo>
                  <a:lnTo>
                    <a:pt x="361188" y="57150"/>
                  </a:lnTo>
                  <a:lnTo>
                    <a:pt x="387179" y="28384"/>
                  </a:lnTo>
                  <a:lnTo>
                    <a:pt x="392430" y="6096"/>
                  </a:lnTo>
                  <a:lnTo>
                    <a:pt x="392430" y="3048"/>
                  </a:lnTo>
                  <a:lnTo>
                    <a:pt x="392430" y="1524"/>
                  </a:lnTo>
                  <a:lnTo>
                    <a:pt x="39243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15" name="Google Shape;615;p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307554" y="4598644"/>
              <a:ext cx="197408" cy="160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488404" y="4499584"/>
              <a:ext cx="215530" cy="8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583654" y="4681702"/>
              <a:ext cx="124256" cy="222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8" name="Google Shape;618;p6"/>
            <p:cNvGrpSpPr/>
            <p:nvPr/>
          </p:nvGrpSpPr>
          <p:grpSpPr>
            <a:xfrm>
              <a:off x="7805235" y="4555997"/>
              <a:ext cx="1252207" cy="261391"/>
              <a:chOff x="7805235" y="4555997"/>
              <a:chExt cx="1252207" cy="261391"/>
            </a:xfrm>
          </p:grpSpPr>
          <p:pic>
            <p:nvPicPr>
              <p:cNvPr id="619" name="Google Shape;619;p6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805235" y="4613122"/>
                <a:ext cx="224745" cy="204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6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8059648" y="4654270"/>
                <a:ext cx="175310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6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8256244" y="4596358"/>
                <a:ext cx="218744" cy="1798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2" name="Google Shape;622;p6"/>
              <p:cNvSpPr/>
              <p:nvPr/>
            </p:nvSpPr>
            <p:spPr>
              <a:xfrm>
                <a:off x="8506968" y="4665725"/>
                <a:ext cx="9525" cy="45085"/>
              </a:xfrm>
              <a:custGeom>
                <a:rect b="b" l="l" r="r" t="t"/>
                <a:pathLst>
                  <a:path extrusionOk="0" h="45085" w="9525">
                    <a:moveTo>
                      <a:pt x="6857" y="0"/>
                    </a:moveTo>
                    <a:lnTo>
                      <a:pt x="4190" y="9298"/>
                    </a:lnTo>
                    <a:lnTo>
                      <a:pt x="1523" y="19526"/>
                    </a:lnTo>
                    <a:lnTo>
                      <a:pt x="0" y="29896"/>
                    </a:lnTo>
                    <a:lnTo>
                      <a:pt x="761" y="39624"/>
                    </a:lnTo>
                    <a:lnTo>
                      <a:pt x="2285" y="44958"/>
                    </a:lnTo>
                    <a:lnTo>
                      <a:pt x="5333" y="44196"/>
                    </a:lnTo>
                    <a:lnTo>
                      <a:pt x="9143" y="4419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8501634" y="4588763"/>
                <a:ext cx="22860" cy="24130"/>
              </a:xfrm>
              <a:custGeom>
                <a:rect b="b" l="l" r="r" t="t"/>
                <a:pathLst>
                  <a:path extrusionOk="0" h="24129" w="22859">
                    <a:moveTo>
                      <a:pt x="0" y="5334"/>
                    </a:moveTo>
                    <a:lnTo>
                      <a:pt x="0" y="18288"/>
                    </a:lnTo>
                    <a:lnTo>
                      <a:pt x="5333" y="23622"/>
                    </a:lnTo>
                    <a:lnTo>
                      <a:pt x="17525" y="23622"/>
                    </a:lnTo>
                    <a:lnTo>
                      <a:pt x="22859" y="18288"/>
                    </a:lnTo>
                    <a:lnTo>
                      <a:pt x="22859" y="12192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24" name="Google Shape;624;p6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563330" y="4555997"/>
                <a:ext cx="312445" cy="1752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5" name="Google Shape;625;p6"/>
              <p:cNvSpPr/>
              <p:nvPr/>
            </p:nvSpPr>
            <p:spPr>
              <a:xfrm>
                <a:off x="8912352" y="4611623"/>
                <a:ext cx="27940" cy="54610"/>
              </a:xfrm>
              <a:custGeom>
                <a:rect b="b" l="l" r="r" t="t"/>
                <a:pathLst>
                  <a:path extrusionOk="0" h="54610" w="27940">
                    <a:moveTo>
                      <a:pt x="761" y="2286"/>
                    </a:moveTo>
                    <a:lnTo>
                      <a:pt x="452" y="10787"/>
                    </a:lnTo>
                    <a:lnTo>
                      <a:pt x="0" y="20574"/>
                    </a:lnTo>
                    <a:lnTo>
                      <a:pt x="119" y="30360"/>
                    </a:lnTo>
                    <a:lnTo>
                      <a:pt x="19811" y="54102"/>
                    </a:lnTo>
                    <a:lnTo>
                      <a:pt x="22859" y="52578"/>
                    </a:lnTo>
                    <a:lnTo>
                      <a:pt x="25145" y="47244"/>
                    </a:lnTo>
                    <a:lnTo>
                      <a:pt x="27181" y="40100"/>
                    </a:lnTo>
                    <a:lnTo>
                      <a:pt x="27717" y="31242"/>
                    </a:lnTo>
                    <a:lnTo>
                      <a:pt x="26967" y="22383"/>
                    </a:lnTo>
                    <a:lnTo>
                      <a:pt x="25145" y="15240"/>
                    </a:lnTo>
                    <a:lnTo>
                      <a:pt x="23621" y="9906"/>
                    </a:lnTo>
                    <a:lnTo>
                      <a:pt x="20573" y="5334"/>
                    </a:lnTo>
                    <a:lnTo>
                      <a:pt x="18287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26" name="Google Shape;626;p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980144" y="4573498"/>
                <a:ext cx="77298" cy="869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7" name="Google Shape;627;p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480022" y="5005171"/>
              <a:ext cx="427532" cy="3768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8" name="Google Shape;628;p6"/>
            <p:cNvGrpSpPr/>
            <p:nvPr/>
          </p:nvGrpSpPr>
          <p:grpSpPr>
            <a:xfrm>
              <a:off x="8112251" y="4978882"/>
              <a:ext cx="154711" cy="146456"/>
              <a:chOff x="8112251" y="4978882"/>
              <a:chExt cx="154711" cy="146456"/>
            </a:xfrm>
          </p:grpSpPr>
          <p:sp>
            <p:nvSpPr>
              <p:cNvPr id="629" name="Google Shape;629;p6"/>
              <p:cNvSpPr/>
              <p:nvPr/>
            </p:nvSpPr>
            <p:spPr>
              <a:xfrm>
                <a:off x="8112251" y="5045963"/>
                <a:ext cx="40640" cy="79375"/>
              </a:xfrm>
              <a:custGeom>
                <a:rect b="b" l="l" r="r" t="t"/>
                <a:pathLst>
                  <a:path extrusionOk="0" h="79375" w="40640">
                    <a:moveTo>
                      <a:pt x="0" y="19811"/>
                    </a:moveTo>
                    <a:lnTo>
                      <a:pt x="1047" y="30098"/>
                    </a:lnTo>
                    <a:lnTo>
                      <a:pt x="2095" y="40385"/>
                    </a:lnTo>
                    <a:lnTo>
                      <a:pt x="3429" y="50672"/>
                    </a:lnTo>
                    <a:lnTo>
                      <a:pt x="5334" y="60959"/>
                    </a:lnTo>
                    <a:lnTo>
                      <a:pt x="6858" y="69341"/>
                    </a:lnTo>
                    <a:lnTo>
                      <a:pt x="9144" y="76961"/>
                    </a:lnTo>
                    <a:lnTo>
                      <a:pt x="18288" y="78485"/>
                    </a:lnTo>
                    <a:lnTo>
                      <a:pt x="28194" y="79247"/>
                    </a:lnTo>
                    <a:lnTo>
                      <a:pt x="32766" y="71627"/>
                    </a:lnTo>
                    <a:lnTo>
                      <a:pt x="36576" y="64007"/>
                    </a:lnTo>
                    <a:lnTo>
                      <a:pt x="39266" y="54602"/>
                    </a:lnTo>
                    <a:lnTo>
                      <a:pt x="40386" y="44195"/>
                    </a:lnTo>
                    <a:lnTo>
                      <a:pt x="39790" y="33789"/>
                    </a:lnTo>
                    <a:lnTo>
                      <a:pt x="14477" y="1523"/>
                    </a:lnTo>
                    <a:lnTo>
                      <a:pt x="10667" y="0"/>
                    </a:lnTo>
                    <a:lnTo>
                      <a:pt x="12191" y="1523"/>
                    </a:lnTo>
                    <a:lnTo>
                      <a:pt x="15239" y="3809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30" name="Google Shape;630;p6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183854" y="4978882"/>
                <a:ext cx="83108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1" name="Google Shape;631;p6"/>
            <p:cNvGrpSpPr/>
            <p:nvPr/>
          </p:nvGrpSpPr>
          <p:grpSpPr>
            <a:xfrm>
              <a:off x="8476462" y="4864582"/>
              <a:ext cx="527735" cy="275894"/>
              <a:chOff x="8476462" y="4864582"/>
              <a:chExt cx="527735" cy="275894"/>
            </a:xfrm>
          </p:grpSpPr>
          <p:pic>
            <p:nvPicPr>
              <p:cNvPr id="632" name="Google Shape;632;p6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476462" y="5000218"/>
                <a:ext cx="91490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3" name="Google Shape;633;p6"/>
              <p:cNvSpPr/>
              <p:nvPr/>
            </p:nvSpPr>
            <p:spPr>
              <a:xfrm>
                <a:off x="8602277" y="4914899"/>
                <a:ext cx="3810" cy="63500"/>
              </a:xfrm>
              <a:custGeom>
                <a:rect b="b" l="l" r="r" t="t"/>
                <a:pathLst>
                  <a:path extrusionOk="0" h="63500" w="3809">
                    <a:moveTo>
                      <a:pt x="3750" y="0"/>
                    </a:moveTo>
                    <a:lnTo>
                      <a:pt x="1357" y="13835"/>
                    </a:lnTo>
                    <a:lnTo>
                      <a:pt x="35" y="27813"/>
                    </a:lnTo>
                    <a:lnTo>
                      <a:pt x="0" y="41790"/>
                    </a:lnTo>
                    <a:lnTo>
                      <a:pt x="1464" y="55626"/>
                    </a:lnTo>
                    <a:lnTo>
                      <a:pt x="2226" y="58674"/>
                    </a:lnTo>
                    <a:lnTo>
                      <a:pt x="2988" y="60960"/>
                    </a:lnTo>
                    <a:lnTo>
                      <a:pt x="3750" y="6324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34" name="Google Shape;634;p6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643721" y="4939258"/>
                <a:ext cx="180966" cy="1748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5" name="Google Shape;635;p6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849080" y="4864582"/>
                <a:ext cx="155117" cy="2395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6" name="Google Shape;636;p6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9121876" y="4899634"/>
              <a:ext cx="158534" cy="116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6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170900" y="5305018"/>
              <a:ext cx="458203" cy="209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8" name="Google Shape;638;p6"/>
            <p:cNvGrpSpPr/>
            <p:nvPr/>
          </p:nvGrpSpPr>
          <p:grpSpPr>
            <a:xfrm>
              <a:off x="8780500" y="5181574"/>
              <a:ext cx="848918" cy="223078"/>
              <a:chOff x="8780500" y="5181574"/>
              <a:chExt cx="848918" cy="223078"/>
            </a:xfrm>
          </p:grpSpPr>
          <p:pic>
            <p:nvPicPr>
              <p:cNvPr id="639" name="Google Shape;639;p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780500" y="5250154"/>
                <a:ext cx="141782" cy="154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949664" y="5195315"/>
                <a:ext cx="400837" cy="184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1" name="Google Shape;641;p6"/>
              <p:cNvSpPr/>
              <p:nvPr/>
            </p:nvSpPr>
            <p:spPr>
              <a:xfrm>
                <a:off x="9385792" y="5247131"/>
                <a:ext cx="24765" cy="59690"/>
              </a:xfrm>
              <a:custGeom>
                <a:rect b="b" l="l" r="r" t="t"/>
                <a:pathLst>
                  <a:path extrusionOk="0" h="59689" w="24765">
                    <a:moveTo>
                      <a:pt x="1285" y="21336"/>
                    </a:moveTo>
                    <a:lnTo>
                      <a:pt x="857" y="28015"/>
                    </a:lnTo>
                    <a:lnTo>
                      <a:pt x="142" y="35909"/>
                    </a:lnTo>
                    <a:lnTo>
                      <a:pt x="0" y="43945"/>
                    </a:lnTo>
                    <a:lnTo>
                      <a:pt x="1285" y="51054"/>
                    </a:lnTo>
                    <a:lnTo>
                      <a:pt x="3571" y="56388"/>
                    </a:lnTo>
                    <a:lnTo>
                      <a:pt x="8905" y="58674"/>
                    </a:lnTo>
                    <a:lnTo>
                      <a:pt x="14239" y="58674"/>
                    </a:lnTo>
                    <a:lnTo>
                      <a:pt x="22621" y="59436"/>
                    </a:lnTo>
                    <a:lnTo>
                      <a:pt x="24145" y="50292"/>
                    </a:lnTo>
                    <a:lnTo>
                      <a:pt x="24145" y="44196"/>
                    </a:lnTo>
                    <a:lnTo>
                      <a:pt x="24717" y="35885"/>
                    </a:lnTo>
                    <a:lnTo>
                      <a:pt x="24145" y="28003"/>
                    </a:lnTo>
                    <a:lnTo>
                      <a:pt x="22431" y="20407"/>
                    </a:lnTo>
                    <a:lnTo>
                      <a:pt x="19573" y="12954"/>
                    </a:lnTo>
                    <a:lnTo>
                      <a:pt x="15763" y="6858"/>
                    </a:lnTo>
                    <a:lnTo>
                      <a:pt x="15001" y="4572"/>
                    </a:lnTo>
                    <a:lnTo>
                      <a:pt x="14239" y="0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42" name="Google Shape;642;p6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9449536" y="5181574"/>
                <a:ext cx="179882" cy="116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6"/>
            <p:cNvGrpSpPr/>
            <p:nvPr/>
          </p:nvGrpSpPr>
          <p:grpSpPr>
            <a:xfrm>
              <a:off x="4733518" y="5199862"/>
              <a:ext cx="357149" cy="196884"/>
              <a:chOff x="4733518" y="5199862"/>
              <a:chExt cx="357149" cy="196884"/>
            </a:xfrm>
          </p:grpSpPr>
          <p:pic>
            <p:nvPicPr>
              <p:cNvPr id="644" name="Google Shape;644;p6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4733518" y="5199862"/>
                <a:ext cx="301040" cy="1968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5" name="Google Shape;645;p6"/>
              <p:cNvSpPr/>
              <p:nvPr/>
            </p:nvSpPr>
            <p:spPr>
              <a:xfrm>
                <a:off x="5070347" y="5315711"/>
                <a:ext cx="20320" cy="1270"/>
              </a:xfrm>
              <a:custGeom>
                <a:rect b="b" l="l" r="r" t="t"/>
                <a:pathLst>
                  <a:path extrusionOk="0" h="1270" w="20320">
                    <a:moveTo>
                      <a:pt x="19812" y="0"/>
                    </a:moveTo>
                    <a:lnTo>
                      <a:pt x="9144" y="762"/>
                    </a:lnTo>
                    <a:lnTo>
                      <a:pt x="6858" y="762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646" name="Google Shape;646;p6"/>
            <p:cNvSpPr/>
            <p:nvPr/>
          </p:nvSpPr>
          <p:spPr>
            <a:xfrm>
              <a:off x="3982211" y="2560320"/>
              <a:ext cx="1184910" cy="78740"/>
            </a:xfrm>
            <a:custGeom>
              <a:rect b="b" l="l" r="r" t="t"/>
              <a:pathLst>
                <a:path extrusionOk="0" h="78739" w="1184910">
                  <a:moveTo>
                    <a:pt x="0" y="78486"/>
                  </a:moveTo>
                  <a:lnTo>
                    <a:pt x="7346" y="74640"/>
                  </a:lnTo>
                  <a:lnTo>
                    <a:pt x="14763" y="72866"/>
                  </a:lnTo>
                  <a:lnTo>
                    <a:pt x="22609" y="72378"/>
                  </a:lnTo>
                  <a:lnTo>
                    <a:pt x="31242" y="72390"/>
                  </a:lnTo>
                  <a:lnTo>
                    <a:pt x="72259" y="72449"/>
                  </a:lnTo>
                  <a:lnTo>
                    <a:pt x="113061" y="72294"/>
                  </a:lnTo>
                  <a:lnTo>
                    <a:pt x="153721" y="71425"/>
                  </a:lnTo>
                  <a:lnTo>
                    <a:pt x="194310" y="69342"/>
                  </a:lnTo>
                  <a:lnTo>
                    <a:pt x="242852" y="65818"/>
                  </a:lnTo>
                  <a:lnTo>
                    <a:pt x="291504" y="61819"/>
                  </a:lnTo>
                  <a:lnTo>
                    <a:pt x="340193" y="57601"/>
                  </a:lnTo>
                  <a:lnTo>
                    <a:pt x="388845" y="53419"/>
                  </a:lnTo>
                  <a:lnTo>
                    <a:pt x="437388" y="49530"/>
                  </a:lnTo>
                  <a:lnTo>
                    <a:pt x="483114" y="46427"/>
                  </a:lnTo>
                  <a:lnTo>
                    <a:pt x="528876" y="43543"/>
                  </a:lnTo>
                  <a:lnTo>
                    <a:pt x="574712" y="40916"/>
                  </a:lnTo>
                  <a:lnTo>
                    <a:pt x="620658" y="38581"/>
                  </a:lnTo>
                  <a:lnTo>
                    <a:pt x="666750" y="36575"/>
                  </a:lnTo>
                  <a:lnTo>
                    <a:pt x="713835" y="34375"/>
                  </a:lnTo>
                  <a:lnTo>
                    <a:pt x="760884" y="32320"/>
                  </a:lnTo>
                  <a:lnTo>
                    <a:pt x="807860" y="30376"/>
                  </a:lnTo>
                  <a:lnTo>
                    <a:pt x="854726" y="28504"/>
                  </a:lnTo>
                  <a:lnTo>
                    <a:pt x="901446" y="26669"/>
                  </a:lnTo>
                  <a:lnTo>
                    <a:pt x="947166" y="24824"/>
                  </a:lnTo>
                  <a:lnTo>
                    <a:pt x="992885" y="22764"/>
                  </a:lnTo>
                  <a:lnTo>
                    <a:pt x="1038605" y="20562"/>
                  </a:lnTo>
                  <a:lnTo>
                    <a:pt x="1084326" y="18287"/>
                  </a:lnTo>
                  <a:lnTo>
                    <a:pt x="1127760" y="15811"/>
                  </a:lnTo>
                  <a:lnTo>
                    <a:pt x="1171194" y="12191"/>
                  </a:lnTo>
                  <a:lnTo>
                    <a:pt x="1175004" y="12191"/>
                  </a:lnTo>
                  <a:lnTo>
                    <a:pt x="1180338" y="11429"/>
                  </a:lnTo>
                  <a:lnTo>
                    <a:pt x="1184910" y="10667"/>
                  </a:lnTo>
                  <a:lnTo>
                    <a:pt x="1176528" y="8381"/>
                  </a:lnTo>
                  <a:lnTo>
                    <a:pt x="1171194" y="4571"/>
                  </a:lnTo>
                  <a:lnTo>
                    <a:pt x="116357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4263390" y="3008376"/>
              <a:ext cx="71120" cy="11430"/>
            </a:xfrm>
            <a:custGeom>
              <a:rect b="b" l="l" r="r" t="t"/>
              <a:pathLst>
                <a:path extrusionOk="0" h="11430" w="71120">
                  <a:moveTo>
                    <a:pt x="0" y="10667"/>
                  </a:moveTo>
                  <a:lnTo>
                    <a:pt x="10858" y="11096"/>
                  </a:lnTo>
                  <a:lnTo>
                    <a:pt x="21717" y="11239"/>
                  </a:lnTo>
                  <a:lnTo>
                    <a:pt x="32575" y="11096"/>
                  </a:lnTo>
                  <a:lnTo>
                    <a:pt x="43434" y="10667"/>
                  </a:lnTo>
                  <a:lnTo>
                    <a:pt x="51256" y="9429"/>
                  </a:lnTo>
                  <a:lnTo>
                    <a:pt x="58007" y="7619"/>
                  </a:lnTo>
                  <a:lnTo>
                    <a:pt x="64329" y="4667"/>
                  </a:lnTo>
                  <a:lnTo>
                    <a:pt x="70866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648" name="Google Shape;648;p6"/>
            <p:cNvGrpSpPr/>
            <p:nvPr/>
          </p:nvGrpSpPr>
          <p:grpSpPr>
            <a:xfrm>
              <a:off x="4032145" y="2263114"/>
              <a:ext cx="1120523" cy="260464"/>
              <a:chOff x="4032145" y="2263114"/>
              <a:chExt cx="1120523" cy="260464"/>
            </a:xfrm>
          </p:grpSpPr>
          <p:pic>
            <p:nvPicPr>
              <p:cNvPr id="649" name="Google Shape;649;p6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4032145" y="2291308"/>
                <a:ext cx="240414" cy="2322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0" name="Google Shape;650;p6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4305655" y="2289986"/>
                <a:ext cx="370763" cy="1720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1" name="Google Shape;651;p6"/>
              <p:cNvSpPr/>
              <p:nvPr/>
            </p:nvSpPr>
            <p:spPr>
              <a:xfrm>
                <a:off x="4712970" y="2322575"/>
                <a:ext cx="10160" cy="75565"/>
              </a:xfrm>
              <a:custGeom>
                <a:rect b="b" l="l" r="r" t="t"/>
                <a:pathLst>
                  <a:path extrusionOk="0" h="75564" w="10160">
                    <a:moveTo>
                      <a:pt x="0" y="0"/>
                    </a:moveTo>
                    <a:lnTo>
                      <a:pt x="2035" y="42541"/>
                    </a:lnTo>
                    <a:lnTo>
                      <a:pt x="3810" y="64008"/>
                    </a:lnTo>
                    <a:lnTo>
                      <a:pt x="2286" y="73914"/>
                    </a:lnTo>
                    <a:lnTo>
                      <a:pt x="9906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52" name="Google Shape;652;p6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4777714" y="2263114"/>
                <a:ext cx="93014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3" name="Google Shape;653;p6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4895824" y="2266924"/>
                <a:ext cx="109016" cy="142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4" name="Google Shape;654;p6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5035270" y="2266924"/>
                <a:ext cx="117398" cy="1394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5" name="Google Shape;655;p6"/>
            <p:cNvSpPr/>
            <p:nvPr/>
          </p:nvSpPr>
          <p:spPr>
            <a:xfrm>
              <a:off x="5447538" y="2373629"/>
              <a:ext cx="53340" cy="2540"/>
            </a:xfrm>
            <a:custGeom>
              <a:rect b="b" l="l" r="r" t="t"/>
              <a:pathLst>
                <a:path extrusionOk="0" h="2539" w="53339">
                  <a:moveTo>
                    <a:pt x="0" y="0"/>
                  </a:moveTo>
                  <a:lnTo>
                    <a:pt x="9036" y="1321"/>
                  </a:lnTo>
                  <a:lnTo>
                    <a:pt x="18002" y="2000"/>
                  </a:lnTo>
                  <a:lnTo>
                    <a:pt x="27110" y="2250"/>
                  </a:lnTo>
                  <a:lnTo>
                    <a:pt x="36576" y="2285"/>
                  </a:lnTo>
                  <a:lnTo>
                    <a:pt x="41910" y="2285"/>
                  </a:lnTo>
                  <a:lnTo>
                    <a:pt x="48006" y="2285"/>
                  </a:lnTo>
                  <a:lnTo>
                    <a:pt x="53340" y="2285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656" name="Google Shape;656;p6"/>
            <p:cNvGrpSpPr/>
            <p:nvPr/>
          </p:nvGrpSpPr>
          <p:grpSpPr>
            <a:xfrm>
              <a:off x="5667206" y="2237206"/>
              <a:ext cx="790006" cy="222459"/>
              <a:chOff x="5667206" y="2237206"/>
              <a:chExt cx="790006" cy="222459"/>
            </a:xfrm>
          </p:grpSpPr>
          <p:pic>
            <p:nvPicPr>
              <p:cNvPr id="657" name="Google Shape;657;p6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5667206" y="2237206"/>
                <a:ext cx="505018" cy="2224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8" name="Google Shape;658;p6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6195701" y="2247874"/>
                <a:ext cx="168548" cy="155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9" name="Google Shape;659;p6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392392" y="2253208"/>
                <a:ext cx="64820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0" name="Google Shape;660;p6"/>
            <p:cNvGrpSpPr/>
            <p:nvPr/>
          </p:nvGrpSpPr>
          <p:grpSpPr>
            <a:xfrm>
              <a:off x="6617944" y="2139670"/>
              <a:ext cx="712520" cy="224078"/>
              <a:chOff x="6617944" y="2139670"/>
              <a:chExt cx="712520" cy="224078"/>
            </a:xfrm>
          </p:grpSpPr>
          <p:pic>
            <p:nvPicPr>
              <p:cNvPr id="661" name="Google Shape;661;p6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617944" y="2205964"/>
                <a:ext cx="206552" cy="1577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2" name="Google Shape;662;p6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6854164" y="2148814"/>
                <a:ext cx="364286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3" name="Google Shape;663;p6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7242784" y="2139670"/>
                <a:ext cx="87680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4" name="Google Shape;664;p6"/>
            <p:cNvSpPr/>
            <p:nvPr/>
          </p:nvSpPr>
          <p:spPr>
            <a:xfrm>
              <a:off x="5751576" y="2452116"/>
              <a:ext cx="633730" cy="67310"/>
            </a:xfrm>
            <a:custGeom>
              <a:rect b="b" l="l" r="r" t="t"/>
              <a:pathLst>
                <a:path extrusionOk="0" h="67310" w="633729">
                  <a:moveTo>
                    <a:pt x="10667" y="67056"/>
                  </a:moveTo>
                  <a:lnTo>
                    <a:pt x="7619" y="67056"/>
                  </a:lnTo>
                  <a:lnTo>
                    <a:pt x="3809" y="67056"/>
                  </a:lnTo>
                  <a:lnTo>
                    <a:pt x="0" y="67056"/>
                  </a:lnTo>
                  <a:lnTo>
                    <a:pt x="761" y="67056"/>
                  </a:lnTo>
                  <a:lnTo>
                    <a:pt x="11429" y="67056"/>
                  </a:lnTo>
                  <a:lnTo>
                    <a:pt x="13715" y="67056"/>
                  </a:lnTo>
                  <a:lnTo>
                    <a:pt x="46160" y="65139"/>
                  </a:lnTo>
                  <a:lnTo>
                    <a:pt x="78390" y="62007"/>
                  </a:lnTo>
                  <a:lnTo>
                    <a:pt x="110478" y="58162"/>
                  </a:lnTo>
                  <a:lnTo>
                    <a:pt x="142493" y="54102"/>
                  </a:lnTo>
                  <a:lnTo>
                    <a:pt x="182629" y="48970"/>
                  </a:lnTo>
                  <a:lnTo>
                    <a:pt x="222980" y="43910"/>
                  </a:lnTo>
                  <a:lnTo>
                    <a:pt x="263473" y="38992"/>
                  </a:lnTo>
                  <a:lnTo>
                    <a:pt x="304037" y="34290"/>
                  </a:lnTo>
                  <a:lnTo>
                    <a:pt x="346328" y="29277"/>
                  </a:lnTo>
                  <a:lnTo>
                    <a:pt x="388619" y="24479"/>
                  </a:lnTo>
                  <a:lnTo>
                    <a:pt x="430910" y="19823"/>
                  </a:lnTo>
                  <a:lnTo>
                    <a:pt x="473201" y="15240"/>
                  </a:lnTo>
                  <a:lnTo>
                    <a:pt x="531494" y="9429"/>
                  </a:lnTo>
                  <a:lnTo>
                    <a:pt x="589787" y="5334"/>
                  </a:lnTo>
                  <a:lnTo>
                    <a:pt x="610742" y="4762"/>
                  </a:lnTo>
                  <a:lnTo>
                    <a:pt x="621291" y="4262"/>
                  </a:lnTo>
                  <a:lnTo>
                    <a:pt x="631697" y="3048"/>
                  </a:lnTo>
                  <a:lnTo>
                    <a:pt x="632459" y="3048"/>
                  </a:lnTo>
                  <a:lnTo>
                    <a:pt x="633221" y="3048"/>
                  </a:lnTo>
                  <a:lnTo>
                    <a:pt x="633221" y="2286"/>
                  </a:lnTo>
                  <a:lnTo>
                    <a:pt x="623506" y="2357"/>
                  </a:lnTo>
                  <a:lnTo>
                    <a:pt x="613790" y="2286"/>
                  </a:lnTo>
                  <a:lnTo>
                    <a:pt x="604075" y="1643"/>
                  </a:lnTo>
                  <a:lnTo>
                    <a:pt x="594359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6696456" y="2394204"/>
              <a:ext cx="611505" cy="33655"/>
            </a:xfrm>
            <a:custGeom>
              <a:rect b="b" l="l" r="r" t="t"/>
              <a:pathLst>
                <a:path extrusionOk="0" h="33655" w="611504">
                  <a:moveTo>
                    <a:pt x="0" y="33527"/>
                  </a:moveTo>
                  <a:lnTo>
                    <a:pt x="39433" y="32992"/>
                  </a:lnTo>
                  <a:lnTo>
                    <a:pt x="78866" y="31527"/>
                  </a:lnTo>
                  <a:lnTo>
                    <a:pt x="118300" y="29348"/>
                  </a:lnTo>
                  <a:lnTo>
                    <a:pt x="157734" y="26669"/>
                  </a:lnTo>
                  <a:lnTo>
                    <a:pt x="202882" y="23681"/>
                  </a:lnTo>
                  <a:lnTo>
                    <a:pt x="248031" y="20478"/>
                  </a:lnTo>
                  <a:lnTo>
                    <a:pt x="293179" y="17133"/>
                  </a:lnTo>
                  <a:lnTo>
                    <a:pt x="338328" y="13715"/>
                  </a:lnTo>
                  <a:lnTo>
                    <a:pt x="377892" y="11013"/>
                  </a:lnTo>
                  <a:lnTo>
                    <a:pt x="417671" y="8667"/>
                  </a:lnTo>
                  <a:lnTo>
                    <a:pt x="457592" y="6750"/>
                  </a:lnTo>
                  <a:lnTo>
                    <a:pt x="497586" y="5333"/>
                  </a:lnTo>
                  <a:lnTo>
                    <a:pt x="542163" y="4667"/>
                  </a:lnTo>
                  <a:lnTo>
                    <a:pt x="586740" y="4571"/>
                  </a:lnTo>
                  <a:lnTo>
                    <a:pt x="594360" y="4571"/>
                  </a:lnTo>
                  <a:lnTo>
                    <a:pt x="602742" y="4571"/>
                  </a:lnTo>
                  <a:lnTo>
                    <a:pt x="611124" y="4571"/>
                  </a:lnTo>
                  <a:lnTo>
                    <a:pt x="605790" y="3047"/>
                  </a:lnTo>
                  <a:lnTo>
                    <a:pt x="601980" y="2285"/>
                  </a:lnTo>
                  <a:lnTo>
                    <a:pt x="596646" y="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666" name="Google Shape;666;p6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158550" y="3725165"/>
            <a:ext cx="2347108" cy="189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7"/>
          <p:cNvGrpSpPr/>
          <p:nvPr/>
        </p:nvGrpSpPr>
        <p:grpSpPr>
          <a:xfrm>
            <a:off x="2287498" y="715097"/>
            <a:ext cx="5110226" cy="1033242"/>
            <a:chOff x="4388332" y="2113788"/>
            <a:chExt cx="2846603" cy="512444"/>
          </a:xfrm>
        </p:grpSpPr>
        <p:pic>
          <p:nvPicPr>
            <p:cNvPr id="672" name="Google Shape;67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88332" y="2260828"/>
              <a:ext cx="374954" cy="2012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3" name="Google Shape;673;p7"/>
            <p:cNvGrpSpPr/>
            <p:nvPr/>
          </p:nvGrpSpPr>
          <p:grpSpPr>
            <a:xfrm>
              <a:off x="5034534" y="2283713"/>
              <a:ext cx="130175" cy="120650"/>
              <a:chOff x="5034534" y="2283713"/>
              <a:chExt cx="130175" cy="120650"/>
            </a:xfrm>
          </p:grpSpPr>
          <p:sp>
            <p:nvSpPr>
              <p:cNvPr id="674" name="Google Shape;674;p7"/>
              <p:cNvSpPr/>
              <p:nvPr/>
            </p:nvSpPr>
            <p:spPr>
              <a:xfrm>
                <a:off x="5046726" y="2283713"/>
                <a:ext cx="1905" cy="120650"/>
              </a:xfrm>
              <a:custGeom>
                <a:rect b="b" l="l" r="r" t="t"/>
                <a:pathLst>
                  <a:path extrusionOk="0" h="120650" w="1904">
                    <a:moveTo>
                      <a:pt x="0" y="0"/>
                    </a:moveTo>
                    <a:lnTo>
                      <a:pt x="119" y="14168"/>
                    </a:lnTo>
                    <a:lnTo>
                      <a:pt x="381" y="28194"/>
                    </a:lnTo>
                    <a:lnTo>
                      <a:pt x="642" y="42219"/>
                    </a:lnTo>
                    <a:lnTo>
                      <a:pt x="762" y="56388"/>
                    </a:lnTo>
                    <a:lnTo>
                      <a:pt x="773" y="70663"/>
                    </a:lnTo>
                    <a:lnTo>
                      <a:pt x="857" y="84867"/>
                    </a:lnTo>
                    <a:lnTo>
                      <a:pt x="1083" y="98929"/>
                    </a:lnTo>
                    <a:lnTo>
                      <a:pt x="1524" y="112776"/>
                    </a:lnTo>
                    <a:lnTo>
                      <a:pt x="1524" y="115062"/>
                    </a:lnTo>
                    <a:lnTo>
                      <a:pt x="1524" y="118110"/>
                    </a:lnTo>
                    <a:lnTo>
                      <a:pt x="1524" y="1203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5" name="Google Shape;675;p7"/>
              <p:cNvSpPr/>
              <p:nvPr/>
            </p:nvSpPr>
            <p:spPr>
              <a:xfrm>
                <a:off x="5034534" y="2312479"/>
                <a:ext cx="130175" cy="81280"/>
              </a:xfrm>
              <a:custGeom>
                <a:rect b="b" l="l" r="r" t="t"/>
                <a:pathLst>
                  <a:path extrusionOk="0" h="81280" w="130175">
                    <a:moveTo>
                      <a:pt x="0" y="32956"/>
                    </a:moveTo>
                    <a:lnTo>
                      <a:pt x="47243" y="13144"/>
                    </a:lnTo>
                    <a:lnTo>
                      <a:pt x="87630" y="8572"/>
                    </a:lnTo>
                    <a:lnTo>
                      <a:pt x="88392" y="16954"/>
                    </a:lnTo>
                    <a:lnTo>
                      <a:pt x="89154" y="24574"/>
                    </a:lnTo>
                    <a:lnTo>
                      <a:pt x="89618" y="33599"/>
                    </a:lnTo>
                    <a:lnTo>
                      <a:pt x="90011" y="42481"/>
                    </a:lnTo>
                    <a:lnTo>
                      <a:pt x="90547" y="51363"/>
                    </a:lnTo>
                    <a:lnTo>
                      <a:pt x="110585" y="81200"/>
                    </a:lnTo>
                    <a:lnTo>
                      <a:pt x="115823" y="78867"/>
                    </a:lnTo>
                    <a:lnTo>
                      <a:pt x="129766" y="39945"/>
                    </a:lnTo>
                    <a:lnTo>
                      <a:pt x="128016" y="30670"/>
                    </a:lnTo>
                    <a:lnTo>
                      <a:pt x="99059" y="1714"/>
                    </a:lnTo>
                    <a:lnTo>
                      <a:pt x="84581" y="0"/>
                    </a:lnTo>
                    <a:lnTo>
                      <a:pt x="77414" y="642"/>
                    </a:lnTo>
                    <a:lnTo>
                      <a:pt x="70103" y="1714"/>
                    </a:lnTo>
                    <a:lnTo>
                      <a:pt x="69341" y="1714"/>
                    </a:lnTo>
                    <a:lnTo>
                      <a:pt x="68580" y="1714"/>
                    </a:lnTo>
                    <a:lnTo>
                      <a:pt x="67817" y="171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76" name="Google Shape;676;p7"/>
            <p:cNvGrpSpPr/>
            <p:nvPr/>
          </p:nvGrpSpPr>
          <p:grpSpPr>
            <a:xfrm>
              <a:off x="5461456" y="2208275"/>
              <a:ext cx="559614" cy="162560"/>
              <a:chOff x="5461456" y="2208275"/>
              <a:chExt cx="559614" cy="162560"/>
            </a:xfrm>
          </p:grpSpPr>
          <p:sp>
            <p:nvSpPr>
              <p:cNvPr id="677" name="Google Shape;677;p7"/>
              <p:cNvSpPr/>
              <p:nvPr/>
            </p:nvSpPr>
            <p:spPr>
              <a:xfrm>
                <a:off x="5461456" y="2208275"/>
                <a:ext cx="225425" cy="162560"/>
              </a:xfrm>
              <a:custGeom>
                <a:rect b="b" l="l" r="r" t="t"/>
                <a:pathLst>
                  <a:path extrusionOk="0" h="162560" w="225425">
                    <a:moveTo>
                      <a:pt x="66091" y="76200"/>
                    </a:moveTo>
                    <a:lnTo>
                      <a:pt x="25157" y="73842"/>
                    </a:lnTo>
                    <a:lnTo>
                      <a:pt x="464" y="107918"/>
                    </a:lnTo>
                    <a:lnTo>
                      <a:pt x="0" y="123217"/>
                    </a:lnTo>
                    <a:lnTo>
                      <a:pt x="3607" y="137160"/>
                    </a:lnTo>
                    <a:lnTo>
                      <a:pt x="11477" y="148268"/>
                    </a:lnTo>
                    <a:lnTo>
                      <a:pt x="21990" y="155733"/>
                    </a:lnTo>
                    <a:lnTo>
                      <a:pt x="34361" y="160198"/>
                    </a:lnTo>
                    <a:lnTo>
                      <a:pt x="47803" y="162306"/>
                    </a:lnTo>
                    <a:lnTo>
                      <a:pt x="65305" y="160805"/>
                    </a:lnTo>
                    <a:lnTo>
                      <a:pt x="111811" y="134874"/>
                    </a:lnTo>
                    <a:lnTo>
                      <a:pt x="138814" y="92440"/>
                    </a:lnTo>
                    <a:lnTo>
                      <a:pt x="142017" y="59828"/>
                    </a:lnTo>
                    <a:lnTo>
                      <a:pt x="140291" y="44862"/>
                    </a:lnTo>
                    <a:lnTo>
                      <a:pt x="136707" y="30325"/>
                    </a:lnTo>
                    <a:lnTo>
                      <a:pt x="131623" y="16001"/>
                    </a:lnTo>
                    <a:lnTo>
                      <a:pt x="129337" y="9905"/>
                    </a:lnTo>
                    <a:lnTo>
                      <a:pt x="127051" y="5333"/>
                    </a:lnTo>
                    <a:lnTo>
                      <a:pt x="124765" y="0"/>
                    </a:lnTo>
                    <a:lnTo>
                      <a:pt x="130099" y="39623"/>
                    </a:lnTo>
                    <a:lnTo>
                      <a:pt x="134266" y="62495"/>
                    </a:lnTo>
                    <a:lnTo>
                      <a:pt x="137719" y="85439"/>
                    </a:lnTo>
                    <a:lnTo>
                      <a:pt x="140600" y="108525"/>
                    </a:lnTo>
                    <a:lnTo>
                      <a:pt x="143053" y="131826"/>
                    </a:lnTo>
                    <a:lnTo>
                      <a:pt x="144065" y="138124"/>
                    </a:lnTo>
                    <a:lnTo>
                      <a:pt x="144863" y="144494"/>
                    </a:lnTo>
                    <a:lnTo>
                      <a:pt x="145518" y="151006"/>
                    </a:lnTo>
                    <a:lnTo>
                      <a:pt x="146101" y="157733"/>
                    </a:lnTo>
                    <a:lnTo>
                      <a:pt x="146101" y="148720"/>
                    </a:lnTo>
                    <a:lnTo>
                      <a:pt x="146101" y="139922"/>
                    </a:lnTo>
                    <a:lnTo>
                      <a:pt x="146101" y="131266"/>
                    </a:lnTo>
                    <a:lnTo>
                      <a:pt x="146101" y="122681"/>
                    </a:lnTo>
                    <a:lnTo>
                      <a:pt x="147244" y="109239"/>
                    </a:lnTo>
                    <a:lnTo>
                      <a:pt x="151245" y="96297"/>
                    </a:lnTo>
                    <a:lnTo>
                      <a:pt x="158960" y="85498"/>
                    </a:lnTo>
                    <a:lnTo>
                      <a:pt x="171247" y="78485"/>
                    </a:lnTo>
                    <a:lnTo>
                      <a:pt x="181248" y="77009"/>
                    </a:lnTo>
                    <a:lnTo>
                      <a:pt x="190678" y="78104"/>
                    </a:lnTo>
                    <a:lnTo>
                      <a:pt x="223146" y="110228"/>
                    </a:lnTo>
                    <a:lnTo>
                      <a:pt x="224909" y="128277"/>
                    </a:lnTo>
                    <a:lnTo>
                      <a:pt x="223730" y="136207"/>
                    </a:lnTo>
                    <a:lnTo>
                      <a:pt x="221265" y="143851"/>
                    </a:lnTo>
                    <a:lnTo>
                      <a:pt x="217729" y="151637"/>
                    </a:lnTo>
                    <a:lnTo>
                      <a:pt x="215443" y="155447"/>
                    </a:lnTo>
                    <a:lnTo>
                      <a:pt x="215443" y="156972"/>
                    </a:lnTo>
                    <a:lnTo>
                      <a:pt x="212395" y="15773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8" name="Google Shape;678;p7"/>
              <p:cNvSpPr/>
              <p:nvPr/>
            </p:nvSpPr>
            <p:spPr>
              <a:xfrm>
                <a:off x="5707284" y="2276093"/>
                <a:ext cx="65405" cy="83820"/>
              </a:xfrm>
              <a:custGeom>
                <a:rect b="b" l="l" r="r" t="t"/>
                <a:pathLst>
                  <a:path extrusionOk="0" h="83819" w="65404">
                    <a:moveTo>
                      <a:pt x="95" y="9905"/>
                    </a:moveTo>
                    <a:lnTo>
                      <a:pt x="11" y="21455"/>
                    </a:lnTo>
                    <a:lnTo>
                      <a:pt x="0" y="33146"/>
                    </a:lnTo>
                    <a:lnTo>
                      <a:pt x="416" y="44838"/>
                    </a:lnTo>
                    <a:lnTo>
                      <a:pt x="19907" y="83057"/>
                    </a:lnTo>
                    <a:lnTo>
                      <a:pt x="30765" y="83212"/>
                    </a:lnTo>
                    <a:lnTo>
                      <a:pt x="40481" y="79724"/>
                    </a:lnTo>
                    <a:lnTo>
                      <a:pt x="64579" y="45910"/>
                    </a:lnTo>
                    <a:lnTo>
                      <a:pt x="64948" y="35099"/>
                    </a:lnTo>
                    <a:lnTo>
                      <a:pt x="61817" y="25145"/>
                    </a:lnTo>
                    <a:lnTo>
                      <a:pt x="54197" y="15751"/>
                    </a:lnTo>
                    <a:lnTo>
                      <a:pt x="43719" y="8286"/>
                    </a:lnTo>
                    <a:lnTo>
                      <a:pt x="31813" y="2964"/>
                    </a:lnTo>
                    <a:lnTo>
                      <a:pt x="19907" y="0"/>
                    </a:lnTo>
                    <a:lnTo>
                      <a:pt x="17621" y="0"/>
                    </a:lnTo>
                    <a:lnTo>
                      <a:pt x="16859" y="0"/>
                    </a:lnTo>
                    <a:lnTo>
                      <a:pt x="15335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79" name="Google Shape;679;p7"/>
              <p:cNvSpPr/>
              <p:nvPr/>
            </p:nvSpPr>
            <p:spPr>
              <a:xfrm>
                <a:off x="5801106" y="2269997"/>
                <a:ext cx="54610" cy="90170"/>
              </a:xfrm>
              <a:custGeom>
                <a:rect b="b" l="l" r="r" t="t"/>
                <a:pathLst>
                  <a:path extrusionOk="0" h="90169" w="54610">
                    <a:moveTo>
                      <a:pt x="3048" y="15239"/>
                    </a:moveTo>
                    <a:lnTo>
                      <a:pt x="2250" y="26098"/>
                    </a:lnTo>
                    <a:lnTo>
                      <a:pt x="1238" y="36956"/>
                    </a:lnTo>
                    <a:lnTo>
                      <a:pt x="369" y="47815"/>
                    </a:lnTo>
                    <a:lnTo>
                      <a:pt x="12192" y="87629"/>
                    </a:lnTo>
                    <a:lnTo>
                      <a:pt x="22729" y="89975"/>
                    </a:lnTo>
                    <a:lnTo>
                      <a:pt x="33051" y="87534"/>
                    </a:lnTo>
                    <a:lnTo>
                      <a:pt x="42088" y="81522"/>
                    </a:lnTo>
                    <a:lnTo>
                      <a:pt x="48768" y="73151"/>
                    </a:lnTo>
                    <a:lnTo>
                      <a:pt x="52649" y="63496"/>
                    </a:lnTo>
                    <a:lnTo>
                      <a:pt x="54102" y="52482"/>
                    </a:lnTo>
                    <a:lnTo>
                      <a:pt x="53268" y="41326"/>
                    </a:lnTo>
                    <a:lnTo>
                      <a:pt x="31325" y="7989"/>
                    </a:lnTo>
                    <a:lnTo>
                      <a:pt x="16002" y="0"/>
                    </a:lnTo>
                    <a:lnTo>
                      <a:pt x="14478" y="0"/>
                    </a:lnTo>
                    <a:lnTo>
                      <a:pt x="12954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0" name="Google Shape;680;p7"/>
              <p:cNvSpPr/>
              <p:nvPr/>
            </p:nvSpPr>
            <p:spPr>
              <a:xfrm>
                <a:off x="5881878" y="2244280"/>
                <a:ext cx="69850" cy="109220"/>
              </a:xfrm>
              <a:custGeom>
                <a:rect b="b" l="l" r="r" t="t"/>
                <a:pathLst>
                  <a:path extrusionOk="0" h="109219" w="69850">
                    <a:moveTo>
                      <a:pt x="46482" y="10477"/>
                    </a:moveTo>
                    <a:lnTo>
                      <a:pt x="37730" y="3667"/>
                    </a:lnTo>
                    <a:lnTo>
                      <a:pt x="30765" y="0"/>
                    </a:lnTo>
                    <a:lnTo>
                      <a:pt x="23657" y="619"/>
                    </a:lnTo>
                    <a:lnTo>
                      <a:pt x="226" y="31634"/>
                    </a:lnTo>
                    <a:lnTo>
                      <a:pt x="0" y="41719"/>
                    </a:lnTo>
                    <a:lnTo>
                      <a:pt x="3119" y="52375"/>
                    </a:lnTo>
                    <a:lnTo>
                      <a:pt x="36540" y="75604"/>
                    </a:lnTo>
                    <a:lnTo>
                      <a:pt x="45243" y="78295"/>
                    </a:lnTo>
                    <a:lnTo>
                      <a:pt x="53804" y="80986"/>
                    </a:lnTo>
                    <a:lnTo>
                      <a:pt x="61722" y="84391"/>
                    </a:lnTo>
                    <a:lnTo>
                      <a:pt x="69342" y="88963"/>
                    </a:lnTo>
                    <a:lnTo>
                      <a:pt x="64008" y="95059"/>
                    </a:lnTo>
                    <a:lnTo>
                      <a:pt x="59436" y="97345"/>
                    </a:lnTo>
                    <a:lnTo>
                      <a:pt x="51065" y="101429"/>
                    </a:lnTo>
                    <a:lnTo>
                      <a:pt x="37623" y="106584"/>
                    </a:lnTo>
                    <a:lnTo>
                      <a:pt x="24610" y="109025"/>
                    </a:lnTo>
                    <a:lnTo>
                      <a:pt x="17526" y="104965"/>
                    </a:lnTo>
                    <a:lnTo>
                      <a:pt x="17526" y="102679"/>
                    </a:lnTo>
                    <a:lnTo>
                      <a:pt x="17526" y="100393"/>
                    </a:lnTo>
                    <a:lnTo>
                      <a:pt x="17526" y="9810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1" name="Google Shape;681;p7"/>
              <p:cNvSpPr/>
              <p:nvPr/>
            </p:nvSpPr>
            <p:spPr>
              <a:xfrm>
                <a:off x="5972556" y="2257043"/>
                <a:ext cx="47625" cy="79375"/>
              </a:xfrm>
              <a:custGeom>
                <a:rect b="b" l="l" r="r" t="t"/>
                <a:pathLst>
                  <a:path extrusionOk="0" h="79375" w="47625">
                    <a:moveTo>
                      <a:pt x="0" y="0"/>
                    </a:moveTo>
                    <a:lnTo>
                      <a:pt x="3048" y="44958"/>
                    </a:lnTo>
                    <a:lnTo>
                      <a:pt x="27432" y="79248"/>
                    </a:lnTo>
                    <a:lnTo>
                      <a:pt x="35052" y="77723"/>
                    </a:lnTo>
                    <a:lnTo>
                      <a:pt x="41910" y="74675"/>
                    </a:lnTo>
                    <a:lnTo>
                      <a:pt x="44196" y="73151"/>
                    </a:lnTo>
                    <a:lnTo>
                      <a:pt x="47244" y="685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2" name="Google Shape;682;p7"/>
              <p:cNvSpPr/>
              <p:nvPr/>
            </p:nvSpPr>
            <p:spPr>
              <a:xfrm>
                <a:off x="5951220" y="2240375"/>
                <a:ext cx="69850" cy="40005"/>
              </a:xfrm>
              <a:custGeom>
                <a:rect b="b" l="l" r="r" t="t"/>
                <a:pathLst>
                  <a:path extrusionOk="0" h="40005" w="69850">
                    <a:moveTo>
                      <a:pt x="23622" y="39528"/>
                    </a:moveTo>
                    <a:lnTo>
                      <a:pt x="62484" y="25812"/>
                    </a:lnTo>
                    <a:lnTo>
                      <a:pt x="69234" y="10489"/>
                    </a:lnTo>
                    <a:lnTo>
                      <a:pt x="66294" y="6000"/>
                    </a:lnTo>
                    <a:lnTo>
                      <a:pt x="56935" y="1750"/>
                    </a:lnTo>
                    <a:lnTo>
                      <a:pt x="45148" y="0"/>
                    </a:lnTo>
                    <a:lnTo>
                      <a:pt x="33075" y="107"/>
                    </a:lnTo>
                    <a:lnTo>
                      <a:pt x="22860" y="1428"/>
                    </a:lnTo>
                    <a:lnTo>
                      <a:pt x="15240" y="2190"/>
                    </a:lnTo>
                    <a:lnTo>
                      <a:pt x="7620" y="5238"/>
                    </a:lnTo>
                    <a:lnTo>
                      <a:pt x="0" y="67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83" name="Google Shape;683;p7"/>
            <p:cNvGrpSpPr/>
            <p:nvPr/>
          </p:nvGrpSpPr>
          <p:grpSpPr>
            <a:xfrm>
              <a:off x="6331432" y="2173198"/>
              <a:ext cx="454558" cy="228650"/>
              <a:chOff x="6331432" y="2173198"/>
              <a:chExt cx="454558" cy="228650"/>
            </a:xfrm>
          </p:grpSpPr>
          <p:pic>
            <p:nvPicPr>
              <p:cNvPr id="684" name="Google Shape;684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31432" y="2173198"/>
                <a:ext cx="360476" cy="228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5" name="Google Shape;685;p7"/>
              <p:cNvSpPr/>
              <p:nvPr/>
            </p:nvSpPr>
            <p:spPr>
              <a:xfrm>
                <a:off x="6742175" y="2250185"/>
                <a:ext cx="43815" cy="8890"/>
              </a:xfrm>
              <a:custGeom>
                <a:rect b="b" l="l" r="r" t="t"/>
                <a:pathLst>
                  <a:path extrusionOk="0" h="8889" w="43815">
                    <a:moveTo>
                      <a:pt x="0" y="0"/>
                    </a:moveTo>
                    <a:lnTo>
                      <a:pt x="36576" y="8381"/>
                    </a:lnTo>
                    <a:lnTo>
                      <a:pt x="38862" y="8381"/>
                    </a:lnTo>
                    <a:lnTo>
                      <a:pt x="43434" y="838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686" name="Google Shape;686;p7"/>
            <p:cNvGrpSpPr/>
            <p:nvPr/>
          </p:nvGrpSpPr>
          <p:grpSpPr>
            <a:xfrm>
              <a:off x="6890765" y="2113788"/>
              <a:ext cx="318541" cy="174244"/>
              <a:chOff x="6890765" y="2113788"/>
              <a:chExt cx="318541" cy="174244"/>
            </a:xfrm>
          </p:grpSpPr>
          <p:sp>
            <p:nvSpPr>
              <p:cNvPr id="687" name="Google Shape;687;p7"/>
              <p:cNvSpPr/>
              <p:nvPr/>
            </p:nvSpPr>
            <p:spPr>
              <a:xfrm>
                <a:off x="6890765" y="2176272"/>
                <a:ext cx="63500" cy="111760"/>
              </a:xfrm>
              <a:custGeom>
                <a:rect b="b" l="l" r="r" t="t"/>
                <a:pathLst>
                  <a:path extrusionOk="0" h="111760" w="63500">
                    <a:moveTo>
                      <a:pt x="30479" y="16763"/>
                    </a:moveTo>
                    <a:lnTo>
                      <a:pt x="24979" y="4929"/>
                    </a:lnTo>
                    <a:lnTo>
                      <a:pt x="23621" y="2095"/>
                    </a:lnTo>
                    <a:lnTo>
                      <a:pt x="23407" y="2405"/>
                    </a:lnTo>
                    <a:lnTo>
                      <a:pt x="21335" y="0"/>
                    </a:lnTo>
                    <a:lnTo>
                      <a:pt x="13715" y="2285"/>
                    </a:lnTo>
                    <a:lnTo>
                      <a:pt x="10667" y="10667"/>
                    </a:lnTo>
                    <a:lnTo>
                      <a:pt x="7619" y="18287"/>
                    </a:lnTo>
                    <a:lnTo>
                      <a:pt x="5476" y="27110"/>
                    </a:lnTo>
                    <a:lnTo>
                      <a:pt x="4190" y="36861"/>
                    </a:lnTo>
                    <a:lnTo>
                      <a:pt x="4619" y="46470"/>
                    </a:lnTo>
                    <a:lnTo>
                      <a:pt x="7619" y="54863"/>
                    </a:lnTo>
                    <a:lnTo>
                      <a:pt x="16097" y="63174"/>
                    </a:lnTo>
                    <a:lnTo>
                      <a:pt x="26860" y="69341"/>
                    </a:lnTo>
                    <a:lnTo>
                      <a:pt x="38480" y="74366"/>
                    </a:lnTo>
                    <a:lnTo>
                      <a:pt x="49529" y="79247"/>
                    </a:lnTo>
                    <a:lnTo>
                      <a:pt x="51815" y="80771"/>
                    </a:lnTo>
                    <a:lnTo>
                      <a:pt x="63245" y="86867"/>
                    </a:lnTo>
                    <a:lnTo>
                      <a:pt x="57911" y="92201"/>
                    </a:lnTo>
                    <a:lnTo>
                      <a:pt x="50280" y="97690"/>
                    </a:lnTo>
                    <a:lnTo>
                      <a:pt x="40862" y="101822"/>
                    </a:lnTo>
                    <a:lnTo>
                      <a:pt x="31015" y="104953"/>
                    </a:lnTo>
                    <a:lnTo>
                      <a:pt x="22097" y="107441"/>
                    </a:lnTo>
                    <a:lnTo>
                      <a:pt x="17466" y="108954"/>
                    </a:lnTo>
                    <a:lnTo>
                      <a:pt x="10191" y="110966"/>
                    </a:lnTo>
                    <a:lnTo>
                      <a:pt x="3345" y="111406"/>
                    </a:lnTo>
                    <a:lnTo>
                      <a:pt x="0" y="108203"/>
                    </a:lnTo>
                    <a:lnTo>
                      <a:pt x="761" y="105917"/>
                    </a:lnTo>
                    <a:lnTo>
                      <a:pt x="761" y="102869"/>
                    </a:lnTo>
                    <a:lnTo>
                      <a:pt x="1523" y="10058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8" name="Google Shape;688;p7"/>
              <p:cNvSpPr/>
              <p:nvPr/>
            </p:nvSpPr>
            <p:spPr>
              <a:xfrm>
                <a:off x="6970013" y="2199894"/>
                <a:ext cx="13335" cy="75565"/>
              </a:xfrm>
              <a:custGeom>
                <a:rect b="b" l="l" r="r" t="t"/>
                <a:pathLst>
                  <a:path extrusionOk="0" h="75564" w="13334">
                    <a:moveTo>
                      <a:pt x="11429" y="0"/>
                    </a:moveTo>
                    <a:lnTo>
                      <a:pt x="12191" y="9501"/>
                    </a:lnTo>
                    <a:lnTo>
                      <a:pt x="12953" y="19431"/>
                    </a:lnTo>
                    <a:lnTo>
                      <a:pt x="13144" y="29360"/>
                    </a:lnTo>
                    <a:lnTo>
                      <a:pt x="12191" y="38862"/>
                    </a:lnTo>
                    <a:lnTo>
                      <a:pt x="9644" y="47208"/>
                    </a:lnTo>
                    <a:lnTo>
                      <a:pt x="6095" y="55340"/>
                    </a:lnTo>
                    <a:lnTo>
                      <a:pt x="2547" y="63615"/>
                    </a:lnTo>
                    <a:lnTo>
                      <a:pt x="0" y="72390"/>
                    </a:lnTo>
                    <a:lnTo>
                      <a:pt x="0" y="73152"/>
                    </a:lnTo>
                    <a:lnTo>
                      <a:pt x="0" y="73914"/>
                    </a:lnTo>
                    <a:lnTo>
                      <a:pt x="0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89" name="Google Shape;689;p7"/>
              <p:cNvSpPr/>
              <p:nvPr/>
            </p:nvSpPr>
            <p:spPr>
              <a:xfrm>
                <a:off x="6941819" y="2113788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0" name="Google Shape;690;p7"/>
              <p:cNvSpPr/>
              <p:nvPr/>
            </p:nvSpPr>
            <p:spPr>
              <a:xfrm>
                <a:off x="7015733" y="2194560"/>
                <a:ext cx="81280" cy="86995"/>
              </a:xfrm>
              <a:custGeom>
                <a:rect b="b" l="l" r="r" t="t"/>
                <a:pathLst>
                  <a:path extrusionOk="0" h="86994" w="81279">
                    <a:moveTo>
                      <a:pt x="0" y="0"/>
                    </a:moveTo>
                    <a:lnTo>
                      <a:pt x="13096" y="2047"/>
                    </a:lnTo>
                    <a:lnTo>
                      <a:pt x="24765" y="2666"/>
                    </a:lnTo>
                    <a:lnTo>
                      <a:pt x="36433" y="2143"/>
                    </a:lnTo>
                    <a:lnTo>
                      <a:pt x="49530" y="761"/>
                    </a:lnTo>
                    <a:lnTo>
                      <a:pt x="57411" y="333"/>
                    </a:lnTo>
                    <a:lnTo>
                      <a:pt x="65151" y="190"/>
                    </a:lnTo>
                    <a:lnTo>
                      <a:pt x="72890" y="333"/>
                    </a:lnTo>
                    <a:lnTo>
                      <a:pt x="80772" y="761"/>
                    </a:lnTo>
                    <a:lnTo>
                      <a:pt x="53125" y="31087"/>
                    </a:lnTo>
                    <a:lnTo>
                      <a:pt x="41338" y="38957"/>
                    </a:lnTo>
                    <a:lnTo>
                      <a:pt x="29837" y="46970"/>
                    </a:lnTo>
                    <a:lnTo>
                      <a:pt x="3810" y="79248"/>
                    </a:lnTo>
                    <a:lnTo>
                      <a:pt x="3810" y="86868"/>
                    </a:lnTo>
                    <a:lnTo>
                      <a:pt x="21336" y="83820"/>
                    </a:lnTo>
                    <a:lnTo>
                      <a:pt x="25146" y="83820"/>
                    </a:lnTo>
                    <a:lnTo>
                      <a:pt x="37099" y="83641"/>
                    </a:lnTo>
                    <a:lnTo>
                      <a:pt x="48196" y="82962"/>
                    </a:lnTo>
                    <a:lnTo>
                      <a:pt x="59007" y="81569"/>
                    </a:lnTo>
                    <a:lnTo>
                      <a:pt x="70104" y="792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691" name="Google Shape;691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30115" y="2149195"/>
                <a:ext cx="79191" cy="123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2" name="Google Shape;692;p7"/>
            <p:cNvSpPr/>
            <p:nvPr/>
          </p:nvSpPr>
          <p:spPr>
            <a:xfrm>
              <a:off x="4459985" y="2449067"/>
              <a:ext cx="2774950" cy="177165"/>
            </a:xfrm>
            <a:custGeom>
              <a:rect b="b" l="l" r="r" t="t"/>
              <a:pathLst>
                <a:path extrusionOk="0" h="177164" w="2774950">
                  <a:moveTo>
                    <a:pt x="0" y="141732"/>
                  </a:moveTo>
                  <a:lnTo>
                    <a:pt x="49339" y="154019"/>
                  </a:lnTo>
                  <a:lnTo>
                    <a:pt x="99822" y="162306"/>
                  </a:lnTo>
                  <a:lnTo>
                    <a:pt x="172211" y="170116"/>
                  </a:lnTo>
                  <a:lnTo>
                    <a:pt x="244602" y="174498"/>
                  </a:lnTo>
                  <a:lnTo>
                    <a:pt x="294429" y="175914"/>
                  </a:lnTo>
                  <a:lnTo>
                    <a:pt x="344328" y="176688"/>
                  </a:lnTo>
                  <a:lnTo>
                    <a:pt x="394084" y="176748"/>
                  </a:lnTo>
                  <a:lnTo>
                    <a:pt x="443484" y="176022"/>
                  </a:lnTo>
                  <a:lnTo>
                    <a:pt x="489283" y="174065"/>
                  </a:lnTo>
                  <a:lnTo>
                    <a:pt x="535192" y="171157"/>
                  </a:lnTo>
                  <a:lnTo>
                    <a:pt x="581137" y="167627"/>
                  </a:lnTo>
                  <a:lnTo>
                    <a:pt x="627046" y="163805"/>
                  </a:lnTo>
                  <a:lnTo>
                    <a:pt x="672846" y="160020"/>
                  </a:lnTo>
                  <a:lnTo>
                    <a:pt x="721766" y="156453"/>
                  </a:lnTo>
                  <a:lnTo>
                    <a:pt x="770686" y="153070"/>
                  </a:lnTo>
                  <a:lnTo>
                    <a:pt x="819607" y="149870"/>
                  </a:lnTo>
                  <a:lnTo>
                    <a:pt x="868527" y="146852"/>
                  </a:lnTo>
                  <a:lnTo>
                    <a:pt x="917447" y="144018"/>
                  </a:lnTo>
                  <a:lnTo>
                    <a:pt x="970350" y="140768"/>
                  </a:lnTo>
                  <a:lnTo>
                    <a:pt x="1023168" y="137837"/>
                  </a:lnTo>
                  <a:lnTo>
                    <a:pt x="1075944" y="135159"/>
                  </a:lnTo>
                  <a:lnTo>
                    <a:pt x="1128719" y="132672"/>
                  </a:lnTo>
                  <a:lnTo>
                    <a:pt x="1181537" y="130312"/>
                  </a:lnTo>
                  <a:lnTo>
                    <a:pt x="1234440" y="128016"/>
                  </a:lnTo>
                  <a:lnTo>
                    <a:pt x="1285189" y="125358"/>
                  </a:lnTo>
                  <a:lnTo>
                    <a:pt x="1335938" y="122846"/>
                  </a:lnTo>
                  <a:lnTo>
                    <a:pt x="1386687" y="120444"/>
                  </a:lnTo>
                  <a:lnTo>
                    <a:pt x="1437436" y="118116"/>
                  </a:lnTo>
                  <a:lnTo>
                    <a:pt x="1488186" y="115824"/>
                  </a:lnTo>
                  <a:lnTo>
                    <a:pt x="1538106" y="113440"/>
                  </a:lnTo>
                  <a:lnTo>
                    <a:pt x="1588172" y="110837"/>
                  </a:lnTo>
                  <a:lnTo>
                    <a:pt x="1638348" y="107978"/>
                  </a:lnTo>
                  <a:lnTo>
                    <a:pt x="1688598" y="104826"/>
                  </a:lnTo>
                  <a:lnTo>
                    <a:pt x="1738883" y="101346"/>
                  </a:lnTo>
                  <a:lnTo>
                    <a:pt x="1789255" y="97676"/>
                  </a:lnTo>
                  <a:lnTo>
                    <a:pt x="1839736" y="93933"/>
                  </a:lnTo>
                  <a:lnTo>
                    <a:pt x="1890253" y="90044"/>
                  </a:lnTo>
                  <a:lnTo>
                    <a:pt x="1940734" y="85935"/>
                  </a:lnTo>
                  <a:lnTo>
                    <a:pt x="1991106" y="81533"/>
                  </a:lnTo>
                  <a:lnTo>
                    <a:pt x="2038734" y="77333"/>
                  </a:lnTo>
                  <a:lnTo>
                    <a:pt x="2086471" y="72987"/>
                  </a:lnTo>
                  <a:lnTo>
                    <a:pt x="2134246" y="68531"/>
                  </a:lnTo>
                  <a:lnTo>
                    <a:pt x="2181983" y="64001"/>
                  </a:lnTo>
                  <a:lnTo>
                    <a:pt x="2229612" y="59435"/>
                  </a:lnTo>
                  <a:lnTo>
                    <a:pt x="2281499" y="54625"/>
                  </a:lnTo>
                  <a:lnTo>
                    <a:pt x="2333244" y="49529"/>
                  </a:lnTo>
                  <a:lnTo>
                    <a:pt x="2384988" y="44434"/>
                  </a:lnTo>
                  <a:lnTo>
                    <a:pt x="2436876" y="39623"/>
                  </a:lnTo>
                  <a:lnTo>
                    <a:pt x="2479750" y="35635"/>
                  </a:lnTo>
                  <a:lnTo>
                    <a:pt x="2522696" y="31718"/>
                  </a:lnTo>
                  <a:lnTo>
                    <a:pt x="2565784" y="27943"/>
                  </a:lnTo>
                  <a:lnTo>
                    <a:pt x="2609088" y="24383"/>
                  </a:lnTo>
                  <a:lnTo>
                    <a:pt x="2637793" y="21788"/>
                  </a:lnTo>
                  <a:lnTo>
                    <a:pt x="2695777" y="17740"/>
                  </a:lnTo>
                  <a:lnTo>
                    <a:pt x="2736699" y="15644"/>
                  </a:lnTo>
                  <a:lnTo>
                    <a:pt x="2748915" y="15430"/>
                  </a:lnTo>
                  <a:lnTo>
                    <a:pt x="2761130" y="14930"/>
                  </a:lnTo>
                  <a:lnTo>
                    <a:pt x="2772918" y="13715"/>
                  </a:lnTo>
                  <a:lnTo>
                    <a:pt x="2774703" y="11680"/>
                  </a:lnTo>
                  <a:lnTo>
                    <a:pt x="2768346" y="8286"/>
                  </a:lnTo>
                  <a:lnTo>
                    <a:pt x="2758559" y="4179"/>
                  </a:lnTo>
                  <a:lnTo>
                    <a:pt x="275005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93" name="Google Shape;693;p7"/>
          <p:cNvGrpSpPr/>
          <p:nvPr/>
        </p:nvGrpSpPr>
        <p:grpSpPr>
          <a:xfrm>
            <a:off x="1932964" y="1769968"/>
            <a:ext cx="7036816" cy="1405683"/>
            <a:chOff x="4268734" y="2632233"/>
            <a:chExt cx="4991597" cy="965193"/>
          </a:xfrm>
        </p:grpSpPr>
        <p:pic>
          <p:nvPicPr>
            <p:cNvPr id="694" name="Google Shape;69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68734" y="3107410"/>
              <a:ext cx="322603" cy="217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53690" y="2974822"/>
              <a:ext cx="218435" cy="3469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6" name="Google Shape;696;p7"/>
            <p:cNvGrpSpPr/>
            <p:nvPr/>
          </p:nvGrpSpPr>
          <p:grpSpPr>
            <a:xfrm>
              <a:off x="5558028" y="3126485"/>
              <a:ext cx="76200" cy="71882"/>
              <a:chOff x="5558028" y="3126485"/>
              <a:chExt cx="76200" cy="71882"/>
            </a:xfrm>
          </p:grpSpPr>
          <p:sp>
            <p:nvSpPr>
              <p:cNvPr id="697" name="Google Shape;697;p7"/>
              <p:cNvSpPr/>
              <p:nvPr/>
            </p:nvSpPr>
            <p:spPr>
              <a:xfrm>
                <a:off x="5560314" y="3126485"/>
                <a:ext cx="45720" cy="8890"/>
              </a:xfrm>
              <a:custGeom>
                <a:rect b="b" l="l" r="r" t="t"/>
                <a:pathLst>
                  <a:path extrusionOk="0" h="8889" w="45720">
                    <a:moveTo>
                      <a:pt x="0" y="8382"/>
                    </a:moveTo>
                    <a:lnTo>
                      <a:pt x="35814" y="3048"/>
                    </a:lnTo>
                    <a:lnTo>
                      <a:pt x="41148" y="1524"/>
                    </a:lnTo>
                    <a:lnTo>
                      <a:pt x="4572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698" name="Google Shape;698;p7"/>
              <p:cNvSpPr/>
              <p:nvPr/>
            </p:nvSpPr>
            <p:spPr>
              <a:xfrm>
                <a:off x="5558028" y="3188207"/>
                <a:ext cx="76200" cy="10160"/>
              </a:xfrm>
              <a:custGeom>
                <a:rect b="b" l="l" r="r" t="t"/>
                <a:pathLst>
                  <a:path extrusionOk="0" h="10160" w="76200">
                    <a:moveTo>
                      <a:pt x="0" y="9144"/>
                    </a:moveTo>
                    <a:lnTo>
                      <a:pt x="11287" y="9620"/>
                    </a:lnTo>
                    <a:lnTo>
                      <a:pt x="21717" y="8953"/>
                    </a:lnTo>
                    <a:lnTo>
                      <a:pt x="32146" y="7429"/>
                    </a:lnTo>
                    <a:lnTo>
                      <a:pt x="43434" y="5334"/>
                    </a:lnTo>
                    <a:lnTo>
                      <a:pt x="51554" y="4286"/>
                    </a:lnTo>
                    <a:lnTo>
                      <a:pt x="59817" y="3238"/>
                    </a:lnTo>
                    <a:lnTo>
                      <a:pt x="68079" y="1905"/>
                    </a:lnTo>
                    <a:lnTo>
                      <a:pt x="7620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699" name="Google Shape;699;p7"/>
            <p:cNvSpPr/>
            <p:nvPr/>
          </p:nvSpPr>
          <p:spPr>
            <a:xfrm>
              <a:off x="5978652" y="3054095"/>
              <a:ext cx="7620" cy="86360"/>
            </a:xfrm>
            <a:custGeom>
              <a:rect b="b" l="l" r="r" t="t"/>
              <a:pathLst>
                <a:path extrusionOk="0" h="86360" w="7620">
                  <a:moveTo>
                    <a:pt x="0" y="0"/>
                  </a:moveTo>
                  <a:lnTo>
                    <a:pt x="1893" y="14418"/>
                  </a:lnTo>
                  <a:lnTo>
                    <a:pt x="3143" y="29051"/>
                  </a:lnTo>
                  <a:lnTo>
                    <a:pt x="3964" y="43826"/>
                  </a:lnTo>
                  <a:lnTo>
                    <a:pt x="4572" y="58674"/>
                  </a:lnTo>
                  <a:lnTo>
                    <a:pt x="5334" y="66294"/>
                  </a:lnTo>
                  <a:lnTo>
                    <a:pt x="6096" y="73914"/>
                  </a:lnTo>
                  <a:lnTo>
                    <a:pt x="6096" y="81534"/>
                  </a:lnTo>
                  <a:lnTo>
                    <a:pt x="6858" y="84582"/>
                  </a:lnTo>
                  <a:lnTo>
                    <a:pt x="6858" y="83820"/>
                  </a:lnTo>
                  <a:lnTo>
                    <a:pt x="7620" y="86106"/>
                  </a:lnTo>
                  <a:lnTo>
                    <a:pt x="4572" y="83820"/>
                  </a:lnTo>
                  <a:lnTo>
                    <a:pt x="1524" y="8001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5877305" y="3253740"/>
              <a:ext cx="205104" cy="15240"/>
            </a:xfrm>
            <a:custGeom>
              <a:rect b="b" l="l" r="r" t="t"/>
              <a:pathLst>
                <a:path extrusionOk="0" h="15239" w="205104">
                  <a:moveTo>
                    <a:pt x="0" y="9144"/>
                  </a:moveTo>
                  <a:lnTo>
                    <a:pt x="17585" y="12346"/>
                  </a:lnTo>
                  <a:lnTo>
                    <a:pt x="34385" y="14192"/>
                  </a:lnTo>
                  <a:lnTo>
                    <a:pt x="51327" y="15037"/>
                  </a:lnTo>
                  <a:lnTo>
                    <a:pt x="69342" y="15240"/>
                  </a:lnTo>
                  <a:lnTo>
                    <a:pt x="92321" y="14561"/>
                  </a:lnTo>
                  <a:lnTo>
                    <a:pt x="115443" y="12668"/>
                  </a:lnTo>
                  <a:lnTo>
                    <a:pt x="138564" y="9775"/>
                  </a:lnTo>
                  <a:lnTo>
                    <a:pt x="161544" y="6096"/>
                  </a:lnTo>
                  <a:lnTo>
                    <a:pt x="171247" y="4833"/>
                  </a:lnTo>
                  <a:lnTo>
                    <a:pt x="180879" y="3429"/>
                  </a:lnTo>
                  <a:lnTo>
                    <a:pt x="190369" y="2024"/>
                  </a:lnTo>
                  <a:lnTo>
                    <a:pt x="199644" y="762"/>
                  </a:lnTo>
                  <a:lnTo>
                    <a:pt x="201930" y="762"/>
                  </a:lnTo>
                  <a:lnTo>
                    <a:pt x="204978" y="0"/>
                  </a:lnTo>
                  <a:lnTo>
                    <a:pt x="203454" y="0"/>
                  </a:lnTo>
                  <a:lnTo>
                    <a:pt x="200406" y="0"/>
                  </a:lnTo>
                  <a:lnTo>
                    <a:pt x="199644" y="0"/>
                  </a:lnTo>
                  <a:lnTo>
                    <a:pt x="19735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1" name="Google Shape;70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57468" y="3336772"/>
              <a:ext cx="195884" cy="2606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2" name="Google Shape;702;p7"/>
            <p:cNvGrpSpPr/>
            <p:nvPr/>
          </p:nvGrpSpPr>
          <p:grpSpPr>
            <a:xfrm>
              <a:off x="7253477" y="2925318"/>
              <a:ext cx="91567" cy="197104"/>
              <a:chOff x="7253477" y="2925318"/>
              <a:chExt cx="91567" cy="197104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7253477" y="2925318"/>
                <a:ext cx="1270" cy="95250"/>
              </a:xfrm>
              <a:custGeom>
                <a:rect b="b" l="l" r="r" t="t"/>
                <a:pathLst>
                  <a:path extrusionOk="0" h="95250" w="1270">
                    <a:moveTo>
                      <a:pt x="0" y="0"/>
                    </a:moveTo>
                    <a:lnTo>
                      <a:pt x="0" y="10406"/>
                    </a:lnTo>
                    <a:lnTo>
                      <a:pt x="0" y="20955"/>
                    </a:lnTo>
                    <a:lnTo>
                      <a:pt x="0" y="31503"/>
                    </a:lnTo>
                    <a:lnTo>
                      <a:pt x="762" y="76962"/>
                    </a:lnTo>
                    <a:lnTo>
                      <a:pt x="762" y="83058"/>
                    </a:lnTo>
                    <a:lnTo>
                      <a:pt x="762" y="89154"/>
                    </a:lnTo>
                    <a:lnTo>
                      <a:pt x="762" y="9525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296149" y="3052572"/>
                <a:ext cx="48895" cy="69850"/>
              </a:xfrm>
              <a:custGeom>
                <a:rect b="b" l="l" r="r" t="t"/>
                <a:pathLst>
                  <a:path extrusionOk="0" h="69850" w="48895">
                    <a:moveTo>
                      <a:pt x="38100" y="0"/>
                    </a:moveTo>
                    <a:lnTo>
                      <a:pt x="42874" y="7739"/>
                    </a:lnTo>
                    <a:lnTo>
                      <a:pt x="46005" y="13906"/>
                    </a:lnTo>
                    <a:lnTo>
                      <a:pt x="47851" y="20359"/>
                    </a:lnTo>
                    <a:lnTo>
                      <a:pt x="48768" y="28956"/>
                    </a:lnTo>
                    <a:lnTo>
                      <a:pt x="47065" y="37861"/>
                    </a:lnTo>
                    <a:lnTo>
                      <a:pt x="15049" y="64960"/>
                    </a:lnTo>
                    <a:lnTo>
                      <a:pt x="7953" y="67437"/>
                    </a:lnTo>
                    <a:lnTo>
                      <a:pt x="0" y="6934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705" name="Google Shape;705;p7"/>
            <p:cNvSpPr/>
            <p:nvPr/>
          </p:nvSpPr>
          <p:spPr>
            <a:xfrm>
              <a:off x="7020400" y="2775489"/>
              <a:ext cx="101600" cy="563245"/>
            </a:xfrm>
            <a:custGeom>
              <a:rect b="b" l="l" r="r" t="t"/>
              <a:pathLst>
                <a:path extrusionOk="0" h="563245" w="101600">
                  <a:moveTo>
                    <a:pt x="101250" y="21050"/>
                  </a:moveTo>
                  <a:lnTo>
                    <a:pt x="63257" y="297"/>
                  </a:lnTo>
                  <a:lnTo>
                    <a:pt x="53720" y="0"/>
                  </a:lnTo>
                  <a:lnTo>
                    <a:pt x="44326" y="702"/>
                  </a:lnTo>
                  <a:lnTo>
                    <a:pt x="7322" y="29015"/>
                  </a:lnTo>
                  <a:lnTo>
                    <a:pt x="0" y="64770"/>
                  </a:lnTo>
                  <a:lnTo>
                    <a:pt x="1654" y="76759"/>
                  </a:lnTo>
                  <a:lnTo>
                    <a:pt x="5238" y="88106"/>
                  </a:lnTo>
                  <a:lnTo>
                    <a:pt x="13477" y="103596"/>
                  </a:lnTo>
                  <a:lnTo>
                    <a:pt x="23717" y="118300"/>
                  </a:lnTo>
                  <a:lnTo>
                    <a:pt x="34813" y="132576"/>
                  </a:lnTo>
                  <a:lnTo>
                    <a:pt x="45624" y="146780"/>
                  </a:lnTo>
                  <a:lnTo>
                    <a:pt x="52566" y="157698"/>
                  </a:lnTo>
                  <a:lnTo>
                    <a:pt x="58292" y="168973"/>
                  </a:lnTo>
                  <a:lnTo>
                    <a:pt x="62448" y="180963"/>
                  </a:lnTo>
                  <a:lnTo>
                    <a:pt x="64674" y="194024"/>
                  </a:lnTo>
                  <a:lnTo>
                    <a:pt x="64460" y="209276"/>
                  </a:lnTo>
                  <a:lnTo>
                    <a:pt x="50958" y="251174"/>
                  </a:lnTo>
                  <a:lnTo>
                    <a:pt x="23741" y="297358"/>
                  </a:lnTo>
                  <a:lnTo>
                    <a:pt x="13620" y="312134"/>
                  </a:lnTo>
                  <a:lnTo>
                    <a:pt x="12096" y="315182"/>
                  </a:lnTo>
                  <a:lnTo>
                    <a:pt x="9810" y="318230"/>
                  </a:lnTo>
                  <a:lnTo>
                    <a:pt x="8286" y="320516"/>
                  </a:lnTo>
                  <a:lnTo>
                    <a:pt x="13620" y="321278"/>
                  </a:lnTo>
                  <a:lnTo>
                    <a:pt x="19716" y="322802"/>
                  </a:lnTo>
                  <a:lnTo>
                    <a:pt x="51280" y="348353"/>
                  </a:lnTo>
                  <a:lnTo>
                    <a:pt x="57900" y="388346"/>
                  </a:lnTo>
                  <a:lnTo>
                    <a:pt x="56197" y="402336"/>
                  </a:lnTo>
                  <a:lnTo>
                    <a:pt x="53209" y="416182"/>
                  </a:lnTo>
                  <a:lnTo>
                    <a:pt x="49434" y="430244"/>
                  </a:lnTo>
                  <a:lnTo>
                    <a:pt x="45112" y="445103"/>
                  </a:lnTo>
                  <a:lnTo>
                    <a:pt x="40576" y="459962"/>
                  </a:lnTo>
                  <a:lnTo>
                    <a:pt x="36468" y="474821"/>
                  </a:lnTo>
                  <a:lnTo>
                    <a:pt x="33432" y="489680"/>
                  </a:lnTo>
                  <a:lnTo>
                    <a:pt x="31622" y="500443"/>
                  </a:lnTo>
                  <a:lnTo>
                    <a:pt x="30956" y="511778"/>
                  </a:lnTo>
                  <a:lnTo>
                    <a:pt x="31718" y="523113"/>
                  </a:lnTo>
                  <a:lnTo>
                    <a:pt x="54768" y="558260"/>
                  </a:lnTo>
                  <a:lnTo>
                    <a:pt x="71913" y="562737"/>
                  </a:lnTo>
                  <a:lnTo>
                    <a:pt x="80914" y="562439"/>
                  </a:lnTo>
                  <a:lnTo>
                    <a:pt x="89058" y="559784"/>
                  </a:lnTo>
                  <a:lnTo>
                    <a:pt x="92106" y="557498"/>
                  </a:lnTo>
                  <a:lnTo>
                    <a:pt x="95916" y="555212"/>
                  </a:lnTo>
                  <a:lnTo>
                    <a:pt x="98964" y="552926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6" name="Google Shape;70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3784" y="2887192"/>
              <a:ext cx="173024" cy="291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Google Shape;707;p7"/>
            <p:cNvSpPr/>
            <p:nvPr/>
          </p:nvSpPr>
          <p:spPr>
            <a:xfrm>
              <a:off x="7937754" y="2997707"/>
              <a:ext cx="38100" cy="78105"/>
            </a:xfrm>
            <a:custGeom>
              <a:rect b="b" l="l" r="r" t="t"/>
              <a:pathLst>
                <a:path extrusionOk="0" h="78105" w="38100">
                  <a:moveTo>
                    <a:pt x="34290" y="0"/>
                  </a:moveTo>
                  <a:lnTo>
                    <a:pt x="36730" y="10227"/>
                  </a:lnTo>
                  <a:lnTo>
                    <a:pt x="37814" y="18954"/>
                  </a:lnTo>
                  <a:lnTo>
                    <a:pt x="36754" y="27539"/>
                  </a:lnTo>
                  <a:lnTo>
                    <a:pt x="32766" y="37338"/>
                  </a:lnTo>
                  <a:lnTo>
                    <a:pt x="25931" y="48791"/>
                  </a:lnTo>
                  <a:lnTo>
                    <a:pt x="18097" y="59245"/>
                  </a:lnTo>
                  <a:lnTo>
                    <a:pt x="9405" y="68841"/>
                  </a:lnTo>
                  <a:lnTo>
                    <a:pt x="0" y="77724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8" name="Google Shape;708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81568" y="2813730"/>
              <a:ext cx="173024" cy="34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7"/>
            <p:cNvSpPr/>
            <p:nvPr/>
          </p:nvSpPr>
          <p:spPr>
            <a:xfrm>
              <a:off x="8628888" y="2888742"/>
              <a:ext cx="24130" cy="22860"/>
            </a:xfrm>
            <a:custGeom>
              <a:rect b="b" l="l" r="r" t="t"/>
              <a:pathLst>
                <a:path extrusionOk="0" h="22860" w="24129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3622" y="18287"/>
                  </a:lnTo>
                  <a:lnTo>
                    <a:pt x="23622" y="11429"/>
                  </a:lnTo>
                  <a:lnTo>
                    <a:pt x="23622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548116" y="2892551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4571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11" name="Google Shape;711;p7"/>
            <p:cNvGrpSpPr/>
            <p:nvPr/>
          </p:nvGrpSpPr>
          <p:grpSpPr>
            <a:xfrm>
              <a:off x="8401050" y="2900933"/>
              <a:ext cx="26670" cy="78740"/>
              <a:chOff x="8401050" y="2900933"/>
              <a:chExt cx="26670" cy="78740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8404860" y="2900933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401050" y="2908553"/>
                <a:ext cx="22225" cy="71120"/>
              </a:xfrm>
              <a:custGeom>
                <a:rect b="b" l="l" r="r" t="t"/>
                <a:pathLst>
                  <a:path extrusionOk="0" h="71119" w="22225">
                    <a:moveTo>
                      <a:pt x="0" y="0"/>
                    </a:moveTo>
                    <a:lnTo>
                      <a:pt x="21336" y="33527"/>
                    </a:lnTo>
                    <a:lnTo>
                      <a:pt x="21621" y="43969"/>
                    </a:lnTo>
                    <a:lnTo>
                      <a:pt x="20193" y="53054"/>
                    </a:lnTo>
                    <a:lnTo>
                      <a:pt x="17049" y="61710"/>
                    </a:lnTo>
                    <a:lnTo>
                      <a:pt x="12192" y="70866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714" name="Google Shape;714;p7"/>
            <p:cNvSpPr/>
            <p:nvPr/>
          </p:nvSpPr>
          <p:spPr>
            <a:xfrm>
              <a:off x="8882633" y="2847594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8287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8287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973311" y="2848355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9053321" y="2632233"/>
              <a:ext cx="207010" cy="483234"/>
            </a:xfrm>
            <a:custGeom>
              <a:rect b="b" l="l" r="r" t="t"/>
              <a:pathLst>
                <a:path extrusionOk="0" h="483235" w="207009">
                  <a:moveTo>
                    <a:pt x="37337" y="27908"/>
                  </a:moveTo>
                  <a:lnTo>
                    <a:pt x="75521" y="1416"/>
                  </a:lnTo>
                  <a:lnTo>
                    <a:pt x="91725" y="0"/>
                  </a:lnTo>
                  <a:lnTo>
                    <a:pt x="107787" y="1297"/>
                  </a:lnTo>
                  <a:lnTo>
                    <a:pt x="141446" y="24955"/>
                  </a:lnTo>
                  <a:lnTo>
                    <a:pt x="150614" y="70937"/>
                  </a:lnTo>
                  <a:lnTo>
                    <a:pt x="148970" y="90201"/>
                  </a:lnTo>
                  <a:lnTo>
                    <a:pt x="140969" y="127730"/>
                  </a:lnTo>
                  <a:lnTo>
                    <a:pt x="128968" y="166877"/>
                  </a:lnTo>
                  <a:lnTo>
                    <a:pt x="122324" y="186130"/>
                  </a:lnTo>
                  <a:lnTo>
                    <a:pt x="115823" y="205454"/>
                  </a:lnTo>
                  <a:lnTo>
                    <a:pt x="112371" y="218729"/>
                  </a:lnTo>
                  <a:lnTo>
                    <a:pt x="109346" y="232219"/>
                  </a:lnTo>
                  <a:lnTo>
                    <a:pt x="107465" y="245852"/>
                  </a:lnTo>
                  <a:lnTo>
                    <a:pt x="107441" y="259556"/>
                  </a:lnTo>
                  <a:lnTo>
                    <a:pt x="110085" y="267807"/>
                  </a:lnTo>
                  <a:lnTo>
                    <a:pt x="155924" y="283368"/>
                  </a:lnTo>
                  <a:lnTo>
                    <a:pt x="167842" y="283559"/>
                  </a:lnTo>
                  <a:lnTo>
                    <a:pt x="179831" y="283178"/>
                  </a:lnTo>
                  <a:lnTo>
                    <a:pt x="186225" y="283011"/>
                  </a:lnTo>
                  <a:lnTo>
                    <a:pt x="192690" y="282416"/>
                  </a:lnTo>
                  <a:lnTo>
                    <a:pt x="199012" y="281249"/>
                  </a:lnTo>
                  <a:lnTo>
                    <a:pt x="204977" y="279368"/>
                  </a:lnTo>
                  <a:lnTo>
                    <a:pt x="206501" y="279368"/>
                  </a:lnTo>
                  <a:lnTo>
                    <a:pt x="204215" y="279368"/>
                  </a:lnTo>
                  <a:lnTo>
                    <a:pt x="194524" y="285238"/>
                  </a:lnTo>
                  <a:lnTo>
                    <a:pt x="157710" y="314051"/>
                  </a:lnTo>
                  <a:lnTo>
                    <a:pt x="135635" y="345662"/>
                  </a:lnTo>
                  <a:lnTo>
                    <a:pt x="132873" y="361378"/>
                  </a:lnTo>
                  <a:lnTo>
                    <a:pt x="132957" y="369986"/>
                  </a:lnTo>
                  <a:lnTo>
                    <a:pt x="134111" y="377666"/>
                  </a:lnTo>
                  <a:lnTo>
                    <a:pt x="136302" y="386572"/>
                  </a:lnTo>
                  <a:lnTo>
                    <a:pt x="139064" y="395192"/>
                  </a:lnTo>
                  <a:lnTo>
                    <a:pt x="141827" y="403812"/>
                  </a:lnTo>
                  <a:lnTo>
                    <a:pt x="144017" y="412718"/>
                  </a:lnTo>
                  <a:lnTo>
                    <a:pt x="145089" y="421433"/>
                  </a:lnTo>
                  <a:lnTo>
                    <a:pt x="145732" y="431006"/>
                  </a:lnTo>
                  <a:lnTo>
                    <a:pt x="145518" y="440578"/>
                  </a:lnTo>
                  <a:lnTo>
                    <a:pt x="124967" y="474440"/>
                  </a:lnTo>
                  <a:lnTo>
                    <a:pt x="82665" y="482953"/>
                  </a:lnTo>
                  <a:lnTo>
                    <a:pt x="72104" y="482155"/>
                  </a:lnTo>
                  <a:lnTo>
                    <a:pt x="61686" y="480357"/>
                  </a:lnTo>
                  <a:lnTo>
                    <a:pt x="51053" y="477488"/>
                  </a:lnTo>
                  <a:lnTo>
                    <a:pt x="42374" y="474059"/>
                  </a:lnTo>
                  <a:lnTo>
                    <a:pt x="33623" y="470630"/>
                  </a:lnTo>
                  <a:lnTo>
                    <a:pt x="25015" y="467201"/>
                  </a:lnTo>
                  <a:lnTo>
                    <a:pt x="16763" y="463772"/>
                  </a:lnTo>
                  <a:lnTo>
                    <a:pt x="8381" y="459962"/>
                  </a:lnTo>
                  <a:lnTo>
                    <a:pt x="5333" y="459200"/>
                  </a:lnTo>
                  <a:lnTo>
                    <a:pt x="0" y="455390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17" name="Google Shape;717;p7"/>
          <p:cNvGrpSpPr/>
          <p:nvPr/>
        </p:nvGrpSpPr>
        <p:grpSpPr>
          <a:xfrm>
            <a:off x="2081309" y="3843612"/>
            <a:ext cx="6888471" cy="2277836"/>
            <a:chOff x="3832072" y="4113250"/>
            <a:chExt cx="3023666" cy="899972"/>
          </a:xfrm>
        </p:grpSpPr>
        <p:grpSp>
          <p:nvGrpSpPr>
            <p:cNvPr id="718" name="Google Shape;718;p7"/>
            <p:cNvGrpSpPr/>
            <p:nvPr/>
          </p:nvGrpSpPr>
          <p:grpSpPr>
            <a:xfrm>
              <a:off x="3832072" y="4869154"/>
              <a:ext cx="213410" cy="144068"/>
              <a:chOff x="3832072" y="4869154"/>
              <a:chExt cx="213410" cy="144068"/>
            </a:xfrm>
          </p:grpSpPr>
          <p:pic>
            <p:nvPicPr>
              <p:cNvPr id="719" name="Google Shape;719;p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832072" y="4869154"/>
                <a:ext cx="121208" cy="110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0" name="Google Shape;720;p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3973804" y="4914112"/>
                <a:ext cx="71678" cy="99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1" name="Google Shape;721;p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12638" y="4771618"/>
              <a:ext cx="138734" cy="171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2" name="Google Shape;722;p7"/>
            <p:cNvSpPr/>
            <p:nvPr/>
          </p:nvSpPr>
          <p:spPr>
            <a:xfrm>
              <a:off x="6066282" y="458038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4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5334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6211061" y="457733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2"/>
                  </a:moveTo>
                  <a:lnTo>
                    <a:pt x="0" y="17526"/>
                  </a:lnTo>
                  <a:lnTo>
                    <a:pt x="4572" y="22860"/>
                  </a:lnTo>
                  <a:lnTo>
                    <a:pt x="17526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05550" y="4565903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374129" y="4560570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2"/>
                  </a:moveTo>
                  <a:lnTo>
                    <a:pt x="0" y="17526"/>
                  </a:lnTo>
                  <a:lnTo>
                    <a:pt x="5334" y="22860"/>
                  </a:lnTo>
                  <a:lnTo>
                    <a:pt x="18288" y="22860"/>
                  </a:lnTo>
                  <a:lnTo>
                    <a:pt x="22860" y="17526"/>
                  </a:lnTo>
                  <a:lnTo>
                    <a:pt x="22860" y="11430"/>
                  </a:lnTo>
                  <a:lnTo>
                    <a:pt x="22860" y="4572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26" name="Google Shape;726;p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27750" y="4113250"/>
              <a:ext cx="230174" cy="99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580356" y="4803622"/>
              <a:ext cx="104444" cy="1478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8" name="Google Shape;728;p7"/>
            <p:cNvGrpSpPr/>
            <p:nvPr/>
          </p:nvGrpSpPr>
          <p:grpSpPr>
            <a:xfrm>
              <a:off x="5001494" y="4594098"/>
              <a:ext cx="798468" cy="57277"/>
              <a:chOff x="5001494" y="4594098"/>
              <a:chExt cx="798468" cy="57277"/>
            </a:xfrm>
          </p:grpSpPr>
          <p:sp>
            <p:nvSpPr>
              <p:cNvPr id="729" name="Google Shape;729;p7"/>
              <p:cNvSpPr/>
              <p:nvPr/>
            </p:nvSpPr>
            <p:spPr>
              <a:xfrm>
                <a:off x="5001494" y="4621530"/>
                <a:ext cx="18415" cy="29845"/>
              </a:xfrm>
              <a:custGeom>
                <a:rect b="b" l="l" r="r" t="t"/>
                <a:pathLst>
                  <a:path extrusionOk="0" h="29845" w="18414">
                    <a:moveTo>
                      <a:pt x="3321" y="3048"/>
                    </a:moveTo>
                    <a:lnTo>
                      <a:pt x="1928" y="6715"/>
                    </a:lnTo>
                    <a:lnTo>
                      <a:pt x="178" y="13525"/>
                    </a:lnTo>
                    <a:lnTo>
                      <a:pt x="0" y="20621"/>
                    </a:lnTo>
                    <a:lnTo>
                      <a:pt x="3321" y="25146"/>
                    </a:lnTo>
                    <a:lnTo>
                      <a:pt x="5607" y="25908"/>
                    </a:lnTo>
                    <a:lnTo>
                      <a:pt x="13227" y="25908"/>
                    </a:lnTo>
                    <a:lnTo>
                      <a:pt x="14751" y="22860"/>
                    </a:lnTo>
                    <a:lnTo>
                      <a:pt x="17037" y="19812"/>
                    </a:lnTo>
                    <a:lnTo>
                      <a:pt x="9417" y="762"/>
                    </a:lnTo>
                    <a:lnTo>
                      <a:pt x="7893" y="762"/>
                    </a:lnTo>
                    <a:lnTo>
                      <a:pt x="7131" y="762"/>
                    </a:lnTo>
                    <a:lnTo>
                      <a:pt x="6369" y="762"/>
                    </a:lnTo>
                    <a:lnTo>
                      <a:pt x="5607" y="4572"/>
                    </a:lnTo>
                    <a:lnTo>
                      <a:pt x="4845" y="9144"/>
                    </a:lnTo>
                    <a:lnTo>
                      <a:pt x="4845" y="13716"/>
                    </a:lnTo>
                    <a:lnTo>
                      <a:pt x="4845" y="18288"/>
                    </a:lnTo>
                    <a:lnTo>
                      <a:pt x="6369" y="25908"/>
                    </a:lnTo>
                    <a:lnTo>
                      <a:pt x="10941" y="28956"/>
                    </a:lnTo>
                    <a:lnTo>
                      <a:pt x="11703" y="29718"/>
                    </a:lnTo>
                    <a:lnTo>
                      <a:pt x="13227" y="28956"/>
                    </a:lnTo>
                    <a:lnTo>
                      <a:pt x="13989" y="28956"/>
                    </a:lnTo>
                    <a:lnTo>
                      <a:pt x="13989" y="23622"/>
                    </a:lnTo>
                    <a:lnTo>
                      <a:pt x="14751" y="18288"/>
                    </a:lnTo>
                    <a:lnTo>
                      <a:pt x="13227" y="12192"/>
                    </a:lnTo>
                    <a:lnTo>
                      <a:pt x="11703" y="6096"/>
                    </a:lnTo>
                    <a:lnTo>
                      <a:pt x="10941" y="3810"/>
                    </a:lnTo>
                    <a:lnTo>
                      <a:pt x="1017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5032248" y="4613148"/>
                <a:ext cx="490855" cy="26034"/>
              </a:xfrm>
              <a:custGeom>
                <a:rect b="b" l="l" r="r" t="t"/>
                <a:pathLst>
                  <a:path extrusionOk="0" h="26035" w="490854">
                    <a:moveTo>
                      <a:pt x="0" y="25146"/>
                    </a:moveTo>
                    <a:lnTo>
                      <a:pt x="15561" y="25265"/>
                    </a:lnTo>
                    <a:lnTo>
                      <a:pt x="31337" y="25527"/>
                    </a:lnTo>
                    <a:lnTo>
                      <a:pt x="47255" y="25788"/>
                    </a:lnTo>
                    <a:lnTo>
                      <a:pt x="63246" y="25908"/>
                    </a:lnTo>
                    <a:lnTo>
                      <a:pt x="80974" y="25896"/>
                    </a:lnTo>
                    <a:lnTo>
                      <a:pt x="98774" y="25812"/>
                    </a:lnTo>
                    <a:lnTo>
                      <a:pt x="116716" y="25586"/>
                    </a:lnTo>
                    <a:lnTo>
                      <a:pt x="134874" y="25146"/>
                    </a:lnTo>
                    <a:lnTo>
                      <a:pt x="160591" y="24026"/>
                    </a:lnTo>
                    <a:lnTo>
                      <a:pt x="186308" y="23050"/>
                    </a:lnTo>
                    <a:lnTo>
                      <a:pt x="237744" y="22098"/>
                    </a:lnTo>
                    <a:lnTo>
                      <a:pt x="307943" y="22098"/>
                    </a:lnTo>
                    <a:lnTo>
                      <a:pt x="343292" y="22098"/>
                    </a:lnTo>
                    <a:lnTo>
                      <a:pt x="378714" y="22098"/>
                    </a:lnTo>
                    <a:lnTo>
                      <a:pt x="420504" y="21347"/>
                    </a:lnTo>
                    <a:lnTo>
                      <a:pt x="445186" y="21336"/>
                    </a:lnTo>
                    <a:lnTo>
                      <a:pt x="455961" y="21336"/>
                    </a:lnTo>
                    <a:lnTo>
                      <a:pt x="466594" y="21336"/>
                    </a:lnTo>
                    <a:lnTo>
                      <a:pt x="477012" y="21336"/>
                    </a:lnTo>
                    <a:lnTo>
                      <a:pt x="476250" y="19812"/>
                    </a:lnTo>
                    <a:lnTo>
                      <a:pt x="477773" y="19812"/>
                    </a:lnTo>
                    <a:lnTo>
                      <a:pt x="476250" y="19050"/>
                    </a:lnTo>
                    <a:lnTo>
                      <a:pt x="473964" y="17526"/>
                    </a:lnTo>
                    <a:lnTo>
                      <a:pt x="470916" y="16764"/>
                    </a:lnTo>
                    <a:lnTo>
                      <a:pt x="469392" y="16002"/>
                    </a:lnTo>
                    <a:lnTo>
                      <a:pt x="467106" y="14478"/>
                    </a:lnTo>
                    <a:lnTo>
                      <a:pt x="465581" y="12954"/>
                    </a:lnTo>
                    <a:lnTo>
                      <a:pt x="464820" y="11430"/>
                    </a:lnTo>
                    <a:lnTo>
                      <a:pt x="464820" y="9906"/>
                    </a:lnTo>
                    <a:lnTo>
                      <a:pt x="464058" y="6096"/>
                    </a:lnTo>
                    <a:lnTo>
                      <a:pt x="464820" y="5334"/>
                    </a:lnTo>
                    <a:lnTo>
                      <a:pt x="465581" y="2286"/>
                    </a:lnTo>
                    <a:lnTo>
                      <a:pt x="468630" y="3048"/>
                    </a:lnTo>
                    <a:lnTo>
                      <a:pt x="471678" y="2286"/>
                    </a:lnTo>
                    <a:lnTo>
                      <a:pt x="476250" y="2286"/>
                    </a:lnTo>
                    <a:lnTo>
                      <a:pt x="482345" y="1524"/>
                    </a:lnTo>
                    <a:lnTo>
                      <a:pt x="486156" y="5334"/>
                    </a:lnTo>
                    <a:lnTo>
                      <a:pt x="489204" y="7620"/>
                    </a:lnTo>
                    <a:lnTo>
                      <a:pt x="490728" y="12192"/>
                    </a:lnTo>
                    <a:lnTo>
                      <a:pt x="489966" y="16002"/>
                    </a:lnTo>
                    <a:lnTo>
                      <a:pt x="489204" y="20574"/>
                    </a:lnTo>
                    <a:lnTo>
                      <a:pt x="481584" y="22860"/>
                    </a:lnTo>
                    <a:lnTo>
                      <a:pt x="477773" y="23622"/>
                    </a:lnTo>
                    <a:lnTo>
                      <a:pt x="473202" y="23622"/>
                    </a:lnTo>
                    <a:lnTo>
                      <a:pt x="468630" y="23622"/>
                    </a:lnTo>
                    <a:lnTo>
                      <a:pt x="467106" y="18288"/>
                    </a:lnTo>
                    <a:lnTo>
                      <a:pt x="466344" y="14478"/>
                    </a:lnTo>
                    <a:lnTo>
                      <a:pt x="466344" y="6096"/>
                    </a:lnTo>
                    <a:lnTo>
                      <a:pt x="468630" y="3810"/>
                    </a:lnTo>
                    <a:lnTo>
                      <a:pt x="470916" y="762"/>
                    </a:lnTo>
                    <a:lnTo>
                      <a:pt x="477012" y="0"/>
                    </a:lnTo>
                    <a:lnTo>
                      <a:pt x="480059" y="762"/>
                    </a:lnTo>
                    <a:lnTo>
                      <a:pt x="484631" y="1524"/>
                    </a:lnTo>
                    <a:lnTo>
                      <a:pt x="485394" y="6096"/>
                    </a:lnTo>
                    <a:lnTo>
                      <a:pt x="486156" y="9906"/>
                    </a:lnTo>
                    <a:lnTo>
                      <a:pt x="486156" y="15240"/>
                    </a:lnTo>
                    <a:lnTo>
                      <a:pt x="486156" y="20574"/>
                    </a:lnTo>
                    <a:lnTo>
                      <a:pt x="479298" y="22098"/>
                    </a:lnTo>
                    <a:lnTo>
                      <a:pt x="477773" y="21336"/>
                    </a:lnTo>
                    <a:lnTo>
                      <a:pt x="477012" y="21336"/>
                    </a:lnTo>
                    <a:lnTo>
                      <a:pt x="475488" y="213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1" name="Google Shape;731;p7"/>
              <p:cNvSpPr/>
              <p:nvPr/>
            </p:nvSpPr>
            <p:spPr>
              <a:xfrm>
                <a:off x="5545074" y="4607052"/>
                <a:ext cx="231140" cy="16510"/>
              </a:xfrm>
              <a:custGeom>
                <a:rect b="b" l="l" r="r" t="t"/>
                <a:pathLst>
                  <a:path extrusionOk="0" h="16510" w="231139">
                    <a:moveTo>
                      <a:pt x="0" y="16001"/>
                    </a:moveTo>
                    <a:lnTo>
                      <a:pt x="17275" y="16097"/>
                    </a:lnTo>
                    <a:lnTo>
                      <a:pt x="34766" y="16192"/>
                    </a:lnTo>
                    <a:lnTo>
                      <a:pt x="52399" y="16001"/>
                    </a:lnTo>
                    <a:lnTo>
                      <a:pt x="70104" y="15239"/>
                    </a:lnTo>
                    <a:lnTo>
                      <a:pt x="92392" y="13418"/>
                    </a:lnTo>
                    <a:lnTo>
                      <a:pt x="114681" y="11525"/>
                    </a:lnTo>
                    <a:lnTo>
                      <a:pt x="136969" y="9775"/>
                    </a:lnTo>
                    <a:lnTo>
                      <a:pt x="159258" y="8381"/>
                    </a:lnTo>
                    <a:lnTo>
                      <a:pt x="174569" y="8060"/>
                    </a:lnTo>
                    <a:lnTo>
                      <a:pt x="189738" y="8096"/>
                    </a:lnTo>
                    <a:lnTo>
                      <a:pt x="204906" y="8274"/>
                    </a:lnTo>
                    <a:lnTo>
                      <a:pt x="220218" y="8381"/>
                    </a:lnTo>
                    <a:lnTo>
                      <a:pt x="230886" y="9905"/>
                    </a:lnTo>
                    <a:lnTo>
                      <a:pt x="230124" y="7619"/>
                    </a:lnTo>
                    <a:lnTo>
                      <a:pt x="230124" y="5333"/>
                    </a:lnTo>
                    <a:lnTo>
                      <a:pt x="227838" y="2285"/>
                    </a:lnTo>
                    <a:lnTo>
                      <a:pt x="22707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2" name="Google Shape;732;p7"/>
              <p:cNvSpPr/>
              <p:nvPr/>
            </p:nvSpPr>
            <p:spPr>
              <a:xfrm>
                <a:off x="5767578" y="4594098"/>
                <a:ext cx="32384" cy="22225"/>
              </a:xfrm>
              <a:custGeom>
                <a:rect b="b" l="l" r="r" t="t"/>
                <a:pathLst>
                  <a:path extrusionOk="0" h="22225" w="32385">
                    <a:moveTo>
                      <a:pt x="5334" y="4572"/>
                    </a:moveTo>
                    <a:lnTo>
                      <a:pt x="9144" y="3810"/>
                    </a:lnTo>
                    <a:lnTo>
                      <a:pt x="23622" y="0"/>
                    </a:lnTo>
                    <a:lnTo>
                      <a:pt x="28194" y="3810"/>
                    </a:lnTo>
                    <a:lnTo>
                      <a:pt x="32004" y="7620"/>
                    </a:lnTo>
                    <a:lnTo>
                      <a:pt x="28956" y="13716"/>
                    </a:lnTo>
                    <a:lnTo>
                      <a:pt x="25908" y="16002"/>
                    </a:lnTo>
                    <a:lnTo>
                      <a:pt x="21276" y="18847"/>
                    </a:lnTo>
                    <a:lnTo>
                      <a:pt x="15144" y="21050"/>
                    </a:lnTo>
                    <a:lnTo>
                      <a:pt x="8870" y="21681"/>
                    </a:lnTo>
                    <a:lnTo>
                      <a:pt x="3810" y="19812"/>
                    </a:lnTo>
                    <a:lnTo>
                      <a:pt x="1524" y="17526"/>
                    </a:lnTo>
                    <a:lnTo>
                      <a:pt x="0" y="9144"/>
                    </a:lnTo>
                    <a:lnTo>
                      <a:pt x="2286" y="6096"/>
                    </a:lnTo>
                    <a:lnTo>
                      <a:pt x="3810" y="4572"/>
                    </a:lnTo>
                    <a:lnTo>
                      <a:pt x="4572" y="3810"/>
                    </a:lnTo>
                    <a:lnTo>
                      <a:pt x="5334" y="38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33" name="Google Shape;733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40298" y="4727422"/>
              <a:ext cx="167690" cy="1494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4" name="Google Shape;734;p7"/>
            <p:cNvGrpSpPr/>
            <p:nvPr/>
          </p:nvGrpSpPr>
          <p:grpSpPr>
            <a:xfrm>
              <a:off x="5837681" y="4578358"/>
              <a:ext cx="172720" cy="23106"/>
              <a:chOff x="5837681" y="4578358"/>
              <a:chExt cx="172720" cy="23106"/>
            </a:xfrm>
          </p:grpSpPr>
          <p:sp>
            <p:nvSpPr>
              <p:cNvPr id="735" name="Google Shape;735;p7"/>
              <p:cNvSpPr/>
              <p:nvPr/>
            </p:nvSpPr>
            <p:spPr>
              <a:xfrm>
                <a:off x="5837681" y="4596384"/>
                <a:ext cx="144145" cy="5080"/>
              </a:xfrm>
              <a:custGeom>
                <a:rect b="b" l="l" r="r" t="t"/>
                <a:pathLst>
                  <a:path extrusionOk="0" h="5079" w="144145">
                    <a:moveTo>
                      <a:pt x="0" y="4572"/>
                    </a:moveTo>
                    <a:lnTo>
                      <a:pt x="14620" y="4988"/>
                    </a:lnTo>
                    <a:lnTo>
                      <a:pt x="28955" y="5048"/>
                    </a:lnTo>
                    <a:lnTo>
                      <a:pt x="43291" y="4679"/>
                    </a:lnTo>
                    <a:lnTo>
                      <a:pt x="57912" y="3810"/>
                    </a:lnTo>
                    <a:lnTo>
                      <a:pt x="72771" y="3000"/>
                    </a:lnTo>
                    <a:lnTo>
                      <a:pt x="87630" y="1905"/>
                    </a:lnTo>
                    <a:lnTo>
                      <a:pt x="102489" y="809"/>
                    </a:lnTo>
                    <a:lnTo>
                      <a:pt x="117348" y="0"/>
                    </a:lnTo>
                    <a:lnTo>
                      <a:pt x="123979" y="107"/>
                    </a:lnTo>
                    <a:lnTo>
                      <a:pt x="132111" y="285"/>
                    </a:lnTo>
                    <a:lnTo>
                      <a:pt x="139529" y="321"/>
                    </a:lnTo>
                    <a:lnTo>
                      <a:pt x="1440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5986271" y="4578358"/>
                <a:ext cx="24130" cy="12700"/>
              </a:xfrm>
              <a:custGeom>
                <a:rect b="b" l="l" r="r" t="t"/>
                <a:pathLst>
                  <a:path extrusionOk="0" h="12700" w="24129">
                    <a:moveTo>
                      <a:pt x="0" y="9644"/>
                    </a:moveTo>
                    <a:lnTo>
                      <a:pt x="3976" y="6524"/>
                    </a:lnTo>
                    <a:lnTo>
                      <a:pt x="9525" y="2405"/>
                    </a:lnTo>
                    <a:lnTo>
                      <a:pt x="15644" y="0"/>
                    </a:lnTo>
                    <a:lnTo>
                      <a:pt x="21336" y="2024"/>
                    </a:lnTo>
                    <a:lnTo>
                      <a:pt x="23622" y="5072"/>
                    </a:lnTo>
                    <a:lnTo>
                      <a:pt x="22860" y="8120"/>
                    </a:lnTo>
                    <a:lnTo>
                      <a:pt x="21336" y="10406"/>
                    </a:lnTo>
                    <a:lnTo>
                      <a:pt x="19812" y="12692"/>
                    </a:lnTo>
                    <a:lnTo>
                      <a:pt x="12954" y="12692"/>
                    </a:lnTo>
                    <a:lnTo>
                      <a:pt x="10668" y="11930"/>
                    </a:lnTo>
                    <a:lnTo>
                      <a:pt x="7620" y="11930"/>
                    </a:lnTo>
                    <a:lnTo>
                      <a:pt x="8382" y="11168"/>
                    </a:lnTo>
                    <a:lnTo>
                      <a:pt x="7620" y="8120"/>
                    </a:lnTo>
                    <a:lnTo>
                      <a:pt x="7620" y="735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37" name="Google Shape;737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911570" y="4687036"/>
              <a:ext cx="131114" cy="192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8" name="Google Shape;738;p7"/>
            <p:cNvSpPr/>
            <p:nvPr/>
          </p:nvSpPr>
          <p:spPr>
            <a:xfrm>
              <a:off x="4952678" y="4445508"/>
              <a:ext cx="1905" cy="86360"/>
            </a:xfrm>
            <a:custGeom>
              <a:rect b="b" l="l" r="r" t="t"/>
              <a:pathLst>
                <a:path extrusionOk="0" h="86360" w="1904">
                  <a:moveTo>
                    <a:pt x="321" y="0"/>
                  </a:moveTo>
                  <a:lnTo>
                    <a:pt x="214" y="10406"/>
                  </a:lnTo>
                  <a:lnTo>
                    <a:pt x="35" y="20955"/>
                  </a:lnTo>
                  <a:lnTo>
                    <a:pt x="0" y="31503"/>
                  </a:lnTo>
                  <a:lnTo>
                    <a:pt x="321" y="41910"/>
                  </a:lnTo>
                  <a:lnTo>
                    <a:pt x="773" y="51625"/>
                  </a:lnTo>
                  <a:lnTo>
                    <a:pt x="1083" y="61340"/>
                  </a:lnTo>
                  <a:lnTo>
                    <a:pt x="1393" y="71056"/>
                  </a:lnTo>
                  <a:lnTo>
                    <a:pt x="1845" y="80772"/>
                  </a:lnTo>
                  <a:lnTo>
                    <a:pt x="1845" y="83058"/>
                  </a:lnTo>
                  <a:lnTo>
                    <a:pt x="1845" y="84582"/>
                  </a:lnTo>
                  <a:lnTo>
                    <a:pt x="1845" y="8610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39" name="Google Shape;739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469354" y="4691251"/>
              <a:ext cx="386384" cy="187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815540" y="4222978"/>
              <a:ext cx="243402" cy="115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Google Shape;741;p7"/>
            <p:cNvSpPr/>
            <p:nvPr/>
          </p:nvSpPr>
          <p:spPr>
            <a:xfrm>
              <a:off x="6440995" y="4655296"/>
              <a:ext cx="97790" cy="249554"/>
            </a:xfrm>
            <a:custGeom>
              <a:rect b="b" l="l" r="r" t="t"/>
              <a:pathLst>
                <a:path extrusionOk="0" h="249554" w="97790">
                  <a:moveTo>
                    <a:pt x="25336" y="248935"/>
                  </a:moveTo>
                  <a:lnTo>
                    <a:pt x="13442" y="207144"/>
                  </a:lnTo>
                  <a:lnTo>
                    <a:pt x="8572" y="156352"/>
                  </a:lnTo>
                  <a:lnTo>
                    <a:pt x="7119" y="138636"/>
                  </a:lnTo>
                  <a:lnTo>
                    <a:pt x="5524" y="120919"/>
                  </a:lnTo>
                  <a:lnTo>
                    <a:pt x="4167" y="102060"/>
                  </a:lnTo>
                  <a:lnTo>
                    <a:pt x="2667" y="83200"/>
                  </a:lnTo>
                  <a:lnTo>
                    <a:pt x="1452" y="64341"/>
                  </a:lnTo>
                  <a:lnTo>
                    <a:pt x="952" y="45481"/>
                  </a:lnTo>
                  <a:lnTo>
                    <a:pt x="333" y="38838"/>
                  </a:lnTo>
                  <a:lnTo>
                    <a:pt x="10858" y="6619"/>
                  </a:lnTo>
                  <a:lnTo>
                    <a:pt x="16192" y="2809"/>
                  </a:lnTo>
                  <a:lnTo>
                    <a:pt x="23812" y="2809"/>
                  </a:lnTo>
                  <a:lnTo>
                    <a:pt x="30670" y="2047"/>
                  </a:lnTo>
                  <a:lnTo>
                    <a:pt x="39802" y="1607"/>
                  </a:lnTo>
                  <a:lnTo>
                    <a:pt x="48863" y="1381"/>
                  </a:lnTo>
                  <a:lnTo>
                    <a:pt x="57781" y="1297"/>
                  </a:lnTo>
                  <a:lnTo>
                    <a:pt x="66484" y="1285"/>
                  </a:lnTo>
                  <a:lnTo>
                    <a:pt x="72604" y="857"/>
                  </a:lnTo>
                  <a:lnTo>
                    <a:pt x="81153" y="142"/>
                  </a:lnTo>
                  <a:lnTo>
                    <a:pt x="89415" y="0"/>
                  </a:lnTo>
                  <a:lnTo>
                    <a:pt x="94678" y="1285"/>
                  </a:lnTo>
                  <a:lnTo>
                    <a:pt x="97726" y="4333"/>
                  </a:lnTo>
                  <a:lnTo>
                    <a:pt x="90106" y="5857"/>
                  </a:lnTo>
                  <a:lnTo>
                    <a:pt x="86296" y="661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42" name="Google Shape;742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455638" y="4504918"/>
              <a:ext cx="73964" cy="815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3" name="Google Shape;743;p7"/>
            <p:cNvSpPr/>
            <p:nvPr/>
          </p:nvSpPr>
          <p:spPr>
            <a:xfrm>
              <a:off x="3982711" y="4625340"/>
              <a:ext cx="27305" cy="51435"/>
            </a:xfrm>
            <a:custGeom>
              <a:rect b="b" l="l" r="r" t="t"/>
              <a:pathLst>
                <a:path extrusionOk="0" h="51435" w="27304">
                  <a:moveTo>
                    <a:pt x="4071" y="12954"/>
                  </a:moveTo>
                  <a:lnTo>
                    <a:pt x="1666" y="20454"/>
                  </a:lnTo>
                  <a:lnTo>
                    <a:pt x="261" y="26670"/>
                  </a:lnTo>
                  <a:lnTo>
                    <a:pt x="0" y="32885"/>
                  </a:lnTo>
                  <a:lnTo>
                    <a:pt x="1023" y="40386"/>
                  </a:lnTo>
                  <a:lnTo>
                    <a:pt x="2547" y="46482"/>
                  </a:lnTo>
                  <a:lnTo>
                    <a:pt x="4071" y="50292"/>
                  </a:lnTo>
                  <a:lnTo>
                    <a:pt x="10167" y="50292"/>
                  </a:lnTo>
                  <a:lnTo>
                    <a:pt x="18549" y="51054"/>
                  </a:lnTo>
                  <a:lnTo>
                    <a:pt x="21597" y="41910"/>
                  </a:lnTo>
                  <a:lnTo>
                    <a:pt x="23883" y="35814"/>
                  </a:lnTo>
                  <a:lnTo>
                    <a:pt x="25527" y="29384"/>
                  </a:lnTo>
                  <a:lnTo>
                    <a:pt x="26741" y="22098"/>
                  </a:lnTo>
                  <a:lnTo>
                    <a:pt x="27098" y="14811"/>
                  </a:lnTo>
                  <a:lnTo>
                    <a:pt x="26169" y="8382"/>
                  </a:lnTo>
                  <a:lnTo>
                    <a:pt x="25407" y="6096"/>
                  </a:lnTo>
                  <a:lnTo>
                    <a:pt x="18549" y="0"/>
                  </a:lnTo>
                  <a:lnTo>
                    <a:pt x="15501" y="3048"/>
                  </a:lnTo>
                  <a:lnTo>
                    <a:pt x="11691" y="6858"/>
                  </a:lnTo>
                  <a:lnTo>
                    <a:pt x="10929" y="17526"/>
                  </a:lnTo>
                  <a:lnTo>
                    <a:pt x="10929" y="22860"/>
                  </a:lnTo>
                  <a:lnTo>
                    <a:pt x="10929" y="28956"/>
                  </a:lnTo>
                  <a:lnTo>
                    <a:pt x="9405" y="32004"/>
                  </a:lnTo>
                  <a:lnTo>
                    <a:pt x="14739" y="34290"/>
                  </a:lnTo>
                  <a:lnTo>
                    <a:pt x="17787" y="34290"/>
                  </a:lnTo>
                  <a:lnTo>
                    <a:pt x="19311" y="34290"/>
                  </a:lnTo>
                  <a:lnTo>
                    <a:pt x="21597" y="28194"/>
                  </a:lnTo>
                  <a:lnTo>
                    <a:pt x="22359" y="24384"/>
                  </a:lnTo>
                  <a:lnTo>
                    <a:pt x="17787" y="19050"/>
                  </a:lnTo>
                  <a:lnTo>
                    <a:pt x="14739" y="16002"/>
                  </a:lnTo>
                  <a:lnTo>
                    <a:pt x="13977" y="14478"/>
                  </a:lnTo>
                  <a:lnTo>
                    <a:pt x="11691" y="12954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44" name="Google Shape;744;p7"/>
            <p:cNvGrpSpPr/>
            <p:nvPr/>
          </p:nvGrpSpPr>
          <p:grpSpPr>
            <a:xfrm>
              <a:off x="5266918" y="4242028"/>
              <a:ext cx="391718" cy="166166"/>
              <a:chOff x="5266918" y="4242028"/>
              <a:chExt cx="391718" cy="166166"/>
            </a:xfrm>
          </p:grpSpPr>
          <p:pic>
            <p:nvPicPr>
              <p:cNvPr id="745" name="Google Shape;745;p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5266918" y="4298416"/>
                <a:ext cx="233984" cy="1097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6" name="Google Shape;746;p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5520664" y="4242028"/>
                <a:ext cx="137972" cy="1379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7" name="Google Shape;747;p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866612" y="4269460"/>
              <a:ext cx="215696" cy="124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8" name="Google Shape;748;p7"/>
            <p:cNvSpPr/>
            <p:nvPr/>
          </p:nvSpPr>
          <p:spPr>
            <a:xfrm>
              <a:off x="6156959" y="4306823"/>
              <a:ext cx="22860" cy="24130"/>
            </a:xfrm>
            <a:custGeom>
              <a:rect b="b" l="l" r="r" t="t"/>
              <a:pathLst>
                <a:path extrusionOk="0" h="24129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3621"/>
                  </a:lnTo>
                  <a:lnTo>
                    <a:pt x="17526" y="23621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254496" y="428548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350508" y="4275582"/>
              <a:ext cx="2540" cy="1905"/>
            </a:xfrm>
            <a:custGeom>
              <a:rect b="b" l="l" r="r" t="t"/>
              <a:pathLst>
                <a:path extrusionOk="0" h="1904" w="2539">
                  <a:moveTo>
                    <a:pt x="0" y="1524"/>
                  </a:moveTo>
                  <a:lnTo>
                    <a:pt x="761" y="762"/>
                  </a:lnTo>
                  <a:lnTo>
                    <a:pt x="1523" y="762"/>
                  </a:lnTo>
                  <a:lnTo>
                    <a:pt x="2285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51" name="Google Shape;751;p7"/>
            <p:cNvGrpSpPr/>
            <p:nvPr/>
          </p:nvGrpSpPr>
          <p:grpSpPr>
            <a:xfrm>
              <a:off x="4031742" y="4620005"/>
              <a:ext cx="971169" cy="30480"/>
              <a:chOff x="4031742" y="4620005"/>
              <a:chExt cx="971169" cy="30480"/>
            </a:xfrm>
          </p:grpSpPr>
          <p:sp>
            <p:nvSpPr>
              <p:cNvPr id="752" name="Google Shape;752;p7"/>
              <p:cNvSpPr/>
              <p:nvPr/>
            </p:nvSpPr>
            <p:spPr>
              <a:xfrm>
                <a:off x="4031742" y="4629149"/>
                <a:ext cx="932815" cy="17780"/>
              </a:xfrm>
              <a:custGeom>
                <a:rect b="b" l="l" r="r" t="t"/>
                <a:pathLst>
                  <a:path extrusionOk="0" h="17779" w="932814">
                    <a:moveTo>
                      <a:pt x="6096" y="0"/>
                    </a:moveTo>
                    <a:lnTo>
                      <a:pt x="0" y="762"/>
                    </a:lnTo>
                    <a:lnTo>
                      <a:pt x="8382" y="761"/>
                    </a:lnTo>
                    <a:lnTo>
                      <a:pt x="10668" y="761"/>
                    </a:lnTo>
                    <a:lnTo>
                      <a:pt x="22228" y="1654"/>
                    </a:lnTo>
                    <a:lnTo>
                      <a:pt x="34004" y="2190"/>
                    </a:lnTo>
                    <a:lnTo>
                      <a:pt x="45922" y="2583"/>
                    </a:lnTo>
                    <a:lnTo>
                      <a:pt x="57912" y="3047"/>
                    </a:lnTo>
                    <a:lnTo>
                      <a:pt x="73330" y="3738"/>
                    </a:lnTo>
                    <a:lnTo>
                      <a:pt x="88677" y="4571"/>
                    </a:lnTo>
                    <a:lnTo>
                      <a:pt x="103882" y="5405"/>
                    </a:lnTo>
                    <a:lnTo>
                      <a:pt x="118872" y="6095"/>
                    </a:lnTo>
                    <a:lnTo>
                      <a:pt x="139898" y="6655"/>
                    </a:lnTo>
                    <a:lnTo>
                      <a:pt x="160782" y="7143"/>
                    </a:lnTo>
                    <a:lnTo>
                      <a:pt x="181665" y="7489"/>
                    </a:lnTo>
                    <a:lnTo>
                      <a:pt x="202692" y="7619"/>
                    </a:lnTo>
                    <a:lnTo>
                      <a:pt x="227278" y="7489"/>
                    </a:lnTo>
                    <a:lnTo>
                      <a:pt x="251936" y="7143"/>
                    </a:lnTo>
                    <a:lnTo>
                      <a:pt x="276736" y="6655"/>
                    </a:lnTo>
                    <a:lnTo>
                      <a:pt x="301752" y="6095"/>
                    </a:lnTo>
                    <a:lnTo>
                      <a:pt x="325183" y="6012"/>
                    </a:lnTo>
                    <a:lnTo>
                      <a:pt x="372046" y="6417"/>
                    </a:lnTo>
                    <a:lnTo>
                      <a:pt x="422790" y="9560"/>
                    </a:lnTo>
                    <a:lnTo>
                      <a:pt x="449961" y="11715"/>
                    </a:lnTo>
                    <a:lnTo>
                      <a:pt x="477131" y="13727"/>
                    </a:lnTo>
                    <a:lnTo>
                      <a:pt x="527863" y="16121"/>
                    </a:lnTo>
                    <a:lnTo>
                      <a:pt x="574417" y="16740"/>
                    </a:lnTo>
                    <a:lnTo>
                      <a:pt x="597408" y="16763"/>
                    </a:lnTo>
                    <a:lnTo>
                      <a:pt x="632721" y="17180"/>
                    </a:lnTo>
                    <a:lnTo>
                      <a:pt x="667893" y="17240"/>
                    </a:lnTo>
                    <a:lnTo>
                      <a:pt x="703064" y="16871"/>
                    </a:lnTo>
                    <a:lnTo>
                      <a:pt x="738378" y="16001"/>
                    </a:lnTo>
                    <a:lnTo>
                      <a:pt x="759523" y="14978"/>
                    </a:lnTo>
                    <a:lnTo>
                      <a:pt x="780669" y="14096"/>
                    </a:lnTo>
                    <a:lnTo>
                      <a:pt x="801814" y="13215"/>
                    </a:lnTo>
                    <a:lnTo>
                      <a:pt x="822960" y="12191"/>
                    </a:lnTo>
                    <a:lnTo>
                      <a:pt x="839402" y="11620"/>
                    </a:lnTo>
                    <a:lnTo>
                      <a:pt x="855630" y="11048"/>
                    </a:lnTo>
                    <a:lnTo>
                      <a:pt x="871716" y="10477"/>
                    </a:lnTo>
                    <a:lnTo>
                      <a:pt x="887730" y="9905"/>
                    </a:lnTo>
                    <a:lnTo>
                      <a:pt x="897076" y="10429"/>
                    </a:lnTo>
                    <a:lnTo>
                      <a:pt x="909923" y="11239"/>
                    </a:lnTo>
                    <a:lnTo>
                      <a:pt x="922341" y="11191"/>
                    </a:lnTo>
                    <a:lnTo>
                      <a:pt x="930402" y="9143"/>
                    </a:lnTo>
                    <a:lnTo>
                      <a:pt x="931926" y="8381"/>
                    </a:lnTo>
                    <a:lnTo>
                      <a:pt x="931164" y="9143"/>
                    </a:lnTo>
                    <a:lnTo>
                      <a:pt x="931926" y="7619"/>
                    </a:lnTo>
                    <a:lnTo>
                      <a:pt x="932688" y="5333"/>
                    </a:lnTo>
                    <a:lnTo>
                      <a:pt x="931926" y="2285"/>
                    </a:lnTo>
                    <a:lnTo>
                      <a:pt x="931926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53" name="Google Shape;753;p7"/>
              <p:cNvSpPr/>
              <p:nvPr/>
            </p:nvSpPr>
            <p:spPr>
              <a:xfrm>
                <a:off x="4978146" y="4620005"/>
                <a:ext cx="24765" cy="30480"/>
              </a:xfrm>
              <a:custGeom>
                <a:rect b="b" l="l" r="r" t="t"/>
                <a:pathLst>
                  <a:path extrusionOk="0" h="30479" w="24764">
                    <a:moveTo>
                      <a:pt x="10667" y="0"/>
                    </a:moveTo>
                    <a:lnTo>
                      <a:pt x="22859" y="3809"/>
                    </a:lnTo>
                    <a:lnTo>
                      <a:pt x="22859" y="1523"/>
                    </a:lnTo>
                    <a:lnTo>
                      <a:pt x="23621" y="13715"/>
                    </a:lnTo>
                    <a:lnTo>
                      <a:pt x="24383" y="18287"/>
                    </a:lnTo>
                    <a:lnTo>
                      <a:pt x="24383" y="22097"/>
                    </a:lnTo>
                    <a:lnTo>
                      <a:pt x="19811" y="24383"/>
                    </a:lnTo>
                    <a:lnTo>
                      <a:pt x="18287" y="25908"/>
                    </a:lnTo>
                    <a:lnTo>
                      <a:pt x="12953" y="24384"/>
                    </a:lnTo>
                    <a:lnTo>
                      <a:pt x="11429" y="23622"/>
                    </a:lnTo>
                    <a:lnTo>
                      <a:pt x="9143" y="22098"/>
                    </a:lnTo>
                    <a:lnTo>
                      <a:pt x="9143" y="16764"/>
                    </a:lnTo>
                    <a:lnTo>
                      <a:pt x="8381" y="13716"/>
                    </a:lnTo>
                    <a:lnTo>
                      <a:pt x="9143" y="13716"/>
                    </a:lnTo>
                    <a:lnTo>
                      <a:pt x="12191" y="12954"/>
                    </a:lnTo>
                    <a:lnTo>
                      <a:pt x="13715" y="13716"/>
                    </a:lnTo>
                    <a:lnTo>
                      <a:pt x="18287" y="15240"/>
                    </a:lnTo>
                    <a:lnTo>
                      <a:pt x="18287" y="19050"/>
                    </a:lnTo>
                    <a:lnTo>
                      <a:pt x="17525" y="22860"/>
                    </a:lnTo>
                    <a:lnTo>
                      <a:pt x="16763" y="29718"/>
                    </a:lnTo>
                    <a:lnTo>
                      <a:pt x="9905" y="30480"/>
                    </a:lnTo>
                    <a:lnTo>
                      <a:pt x="5333" y="30480"/>
                    </a:lnTo>
                    <a:lnTo>
                      <a:pt x="3047" y="30480"/>
                    </a:lnTo>
                    <a:lnTo>
                      <a:pt x="1523" y="30480"/>
                    </a:lnTo>
                    <a:lnTo>
                      <a:pt x="0" y="3048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754" name="Google Shape;754;p7"/>
          <p:cNvSpPr txBox="1"/>
          <p:nvPr/>
        </p:nvSpPr>
        <p:spPr>
          <a:xfrm>
            <a:off x="3310128" y="7040880"/>
            <a:ext cx="4134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Reaches only a finite distance from w</a:t>
            </a:r>
            <a:r>
              <a:rPr baseline="-25000" lang="en-US" sz="1800"/>
              <a:t>0</a:t>
            </a:r>
            <a:endParaRPr baseline="-25000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8"/>
          <p:cNvGrpSpPr/>
          <p:nvPr/>
        </p:nvGrpSpPr>
        <p:grpSpPr>
          <a:xfrm>
            <a:off x="306363" y="5534442"/>
            <a:ext cx="4233792" cy="1025986"/>
            <a:chOff x="3740156" y="4398238"/>
            <a:chExt cx="2256783" cy="501167"/>
          </a:xfrm>
        </p:grpSpPr>
        <p:grpSp>
          <p:nvGrpSpPr>
            <p:cNvPr id="760" name="Google Shape;760;p8"/>
            <p:cNvGrpSpPr/>
            <p:nvPr/>
          </p:nvGrpSpPr>
          <p:grpSpPr>
            <a:xfrm>
              <a:off x="3740156" y="4476403"/>
              <a:ext cx="873969" cy="423002"/>
              <a:chOff x="3740156" y="4476403"/>
              <a:chExt cx="873969" cy="423002"/>
            </a:xfrm>
          </p:grpSpPr>
          <p:pic>
            <p:nvPicPr>
              <p:cNvPr id="761" name="Google Shape;761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40156" y="4476403"/>
                <a:ext cx="290087" cy="2891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2" name="Google Shape;762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49909" y="4499609"/>
                <a:ext cx="339236" cy="2758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3" name="Google Shape;763;p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18050" y="4506442"/>
                <a:ext cx="196075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4" name="Google Shape;764;p8"/>
              <p:cNvSpPr/>
              <p:nvPr/>
            </p:nvSpPr>
            <p:spPr>
              <a:xfrm>
                <a:off x="3761231" y="4783835"/>
                <a:ext cx="788670" cy="115570"/>
              </a:xfrm>
              <a:custGeom>
                <a:rect b="b" l="l" r="r" t="t"/>
                <a:pathLst>
                  <a:path extrusionOk="0" h="115570" w="788670">
                    <a:moveTo>
                      <a:pt x="0" y="115062"/>
                    </a:moveTo>
                    <a:lnTo>
                      <a:pt x="56483" y="100584"/>
                    </a:lnTo>
                    <a:lnTo>
                      <a:pt x="113538" y="90678"/>
                    </a:lnTo>
                    <a:lnTo>
                      <a:pt x="162466" y="83720"/>
                    </a:lnTo>
                    <a:lnTo>
                      <a:pt x="211502" y="77593"/>
                    </a:lnTo>
                    <a:lnTo>
                      <a:pt x="260609" y="72126"/>
                    </a:lnTo>
                    <a:lnTo>
                      <a:pt x="309753" y="67151"/>
                    </a:lnTo>
                    <a:lnTo>
                      <a:pt x="358896" y="62497"/>
                    </a:lnTo>
                    <a:lnTo>
                      <a:pt x="408003" y="57995"/>
                    </a:lnTo>
                    <a:lnTo>
                      <a:pt x="457039" y="53475"/>
                    </a:lnTo>
                    <a:lnTo>
                      <a:pt x="505968" y="48767"/>
                    </a:lnTo>
                    <a:lnTo>
                      <a:pt x="558653" y="43267"/>
                    </a:lnTo>
                    <a:lnTo>
                      <a:pt x="611409" y="37909"/>
                    </a:lnTo>
                    <a:lnTo>
                      <a:pt x="664023" y="32265"/>
                    </a:lnTo>
                    <a:lnTo>
                      <a:pt x="716280" y="25907"/>
                    </a:lnTo>
                    <a:lnTo>
                      <a:pt x="763750" y="15513"/>
                    </a:lnTo>
                    <a:lnTo>
                      <a:pt x="779526" y="10667"/>
                    </a:lnTo>
                    <a:lnTo>
                      <a:pt x="783336" y="9905"/>
                    </a:lnTo>
                    <a:lnTo>
                      <a:pt x="787908" y="9143"/>
                    </a:lnTo>
                    <a:lnTo>
                      <a:pt x="788670" y="4571"/>
                    </a:lnTo>
                    <a:lnTo>
                      <a:pt x="787908" y="3047"/>
                    </a:lnTo>
                    <a:lnTo>
                      <a:pt x="787908" y="1523"/>
                    </a:lnTo>
                    <a:lnTo>
                      <a:pt x="78790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765" name="Google Shape;765;p8"/>
            <p:cNvSpPr/>
            <p:nvPr/>
          </p:nvSpPr>
          <p:spPr>
            <a:xfrm>
              <a:off x="4780026" y="4672584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8287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753355" y="452475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67" name="Google Shape;76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82158" y="4398238"/>
              <a:ext cx="224078" cy="3231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8" name="Google Shape;768;p8"/>
            <p:cNvGrpSpPr/>
            <p:nvPr/>
          </p:nvGrpSpPr>
          <p:grpSpPr>
            <a:xfrm>
              <a:off x="5623560" y="4539234"/>
              <a:ext cx="56515" cy="76326"/>
              <a:chOff x="5623560" y="4539234"/>
              <a:chExt cx="56515" cy="76326"/>
            </a:xfrm>
          </p:grpSpPr>
          <p:sp>
            <p:nvSpPr>
              <p:cNvPr id="769" name="Google Shape;769;p8"/>
              <p:cNvSpPr/>
              <p:nvPr/>
            </p:nvSpPr>
            <p:spPr>
              <a:xfrm>
                <a:off x="5628894" y="4539234"/>
                <a:ext cx="45085" cy="3175"/>
              </a:xfrm>
              <a:custGeom>
                <a:rect b="b" l="l" r="r" t="t"/>
                <a:pathLst>
                  <a:path extrusionOk="0" h="3175" w="45085">
                    <a:moveTo>
                      <a:pt x="0" y="0"/>
                    </a:moveTo>
                    <a:lnTo>
                      <a:pt x="9144" y="1000"/>
                    </a:lnTo>
                    <a:lnTo>
                      <a:pt x="18288" y="1714"/>
                    </a:lnTo>
                    <a:lnTo>
                      <a:pt x="27432" y="2143"/>
                    </a:lnTo>
                    <a:lnTo>
                      <a:pt x="36576" y="2285"/>
                    </a:lnTo>
                    <a:lnTo>
                      <a:pt x="41910" y="2285"/>
                    </a:lnTo>
                    <a:lnTo>
                      <a:pt x="42672" y="1523"/>
                    </a:lnTo>
                    <a:lnTo>
                      <a:pt x="44958" y="30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5623560" y="4600956"/>
                <a:ext cx="56515" cy="14604"/>
              </a:xfrm>
              <a:custGeom>
                <a:rect b="b" l="l" r="r" t="t"/>
                <a:pathLst>
                  <a:path extrusionOk="0" h="14604" w="56514">
                    <a:moveTo>
                      <a:pt x="0" y="14478"/>
                    </a:moveTo>
                    <a:lnTo>
                      <a:pt x="46482" y="3810"/>
                    </a:lnTo>
                    <a:lnTo>
                      <a:pt x="49530" y="2286"/>
                    </a:lnTo>
                    <a:lnTo>
                      <a:pt x="53340" y="1524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771" name="Google Shape;771;p8"/>
            <p:cNvGrpSpPr/>
            <p:nvPr/>
          </p:nvGrpSpPr>
          <p:grpSpPr>
            <a:xfrm>
              <a:off x="5829299" y="4487417"/>
              <a:ext cx="167640" cy="171958"/>
              <a:chOff x="5829299" y="4487417"/>
              <a:chExt cx="167640" cy="171958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5899403" y="4487417"/>
                <a:ext cx="6985" cy="90805"/>
              </a:xfrm>
              <a:custGeom>
                <a:rect b="b" l="l" r="r" t="t"/>
                <a:pathLst>
                  <a:path extrusionOk="0" h="90804" w="6985">
                    <a:moveTo>
                      <a:pt x="6858" y="0"/>
                    </a:moveTo>
                    <a:lnTo>
                      <a:pt x="4893" y="15204"/>
                    </a:lnTo>
                    <a:lnTo>
                      <a:pt x="4286" y="30194"/>
                    </a:lnTo>
                    <a:lnTo>
                      <a:pt x="4393" y="45327"/>
                    </a:lnTo>
                    <a:lnTo>
                      <a:pt x="4572" y="60960"/>
                    </a:lnTo>
                    <a:lnTo>
                      <a:pt x="4286" y="68925"/>
                    </a:lnTo>
                    <a:lnTo>
                      <a:pt x="3429" y="76104"/>
                    </a:lnTo>
                    <a:lnTo>
                      <a:pt x="2000" y="83141"/>
                    </a:lnTo>
                    <a:lnTo>
                      <a:pt x="0" y="906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5829299" y="4635245"/>
                <a:ext cx="167640" cy="24130"/>
              </a:xfrm>
              <a:custGeom>
                <a:rect b="b" l="l" r="r" t="t"/>
                <a:pathLst>
                  <a:path extrusionOk="0" h="24129" w="167639">
                    <a:moveTo>
                      <a:pt x="0" y="23622"/>
                    </a:moveTo>
                    <a:lnTo>
                      <a:pt x="18740" y="22395"/>
                    </a:lnTo>
                    <a:lnTo>
                      <a:pt x="37338" y="20097"/>
                    </a:lnTo>
                    <a:lnTo>
                      <a:pt x="55935" y="17085"/>
                    </a:lnTo>
                    <a:lnTo>
                      <a:pt x="74676" y="13716"/>
                    </a:lnTo>
                    <a:lnTo>
                      <a:pt x="92642" y="10548"/>
                    </a:lnTo>
                    <a:lnTo>
                      <a:pt x="110966" y="7239"/>
                    </a:lnTo>
                    <a:lnTo>
                      <a:pt x="129432" y="4500"/>
                    </a:lnTo>
                    <a:lnTo>
                      <a:pt x="147828" y="3048"/>
                    </a:lnTo>
                    <a:lnTo>
                      <a:pt x="155448" y="3048"/>
                    </a:lnTo>
                    <a:lnTo>
                      <a:pt x="167640" y="0"/>
                    </a:lnTo>
                    <a:lnTo>
                      <a:pt x="167640" y="91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74" name="Google Shape;774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36894" y="4740376"/>
              <a:ext cx="102920" cy="1562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5" name="Google Shape;775;p8"/>
          <p:cNvGrpSpPr/>
          <p:nvPr/>
        </p:nvGrpSpPr>
        <p:grpSpPr>
          <a:xfrm>
            <a:off x="5081142" y="5315736"/>
            <a:ext cx="1957070" cy="1839882"/>
            <a:chOff x="5377434" y="5153380"/>
            <a:chExt cx="1591818" cy="1224306"/>
          </a:xfrm>
        </p:grpSpPr>
        <p:sp>
          <p:nvSpPr>
            <p:cNvPr id="776" name="Google Shape;776;p8"/>
            <p:cNvSpPr/>
            <p:nvPr/>
          </p:nvSpPr>
          <p:spPr>
            <a:xfrm>
              <a:off x="5411247" y="5773673"/>
              <a:ext cx="34925" cy="95250"/>
            </a:xfrm>
            <a:custGeom>
              <a:rect b="b" l="l" r="r" t="t"/>
              <a:pathLst>
                <a:path extrusionOk="0" h="95250" w="34925">
                  <a:moveTo>
                    <a:pt x="1238" y="0"/>
                  </a:moveTo>
                  <a:lnTo>
                    <a:pt x="369" y="9477"/>
                  </a:lnTo>
                  <a:lnTo>
                    <a:pt x="0" y="18668"/>
                  </a:lnTo>
                  <a:lnTo>
                    <a:pt x="59" y="27860"/>
                  </a:lnTo>
                  <a:lnTo>
                    <a:pt x="3524" y="74676"/>
                  </a:lnTo>
                  <a:lnTo>
                    <a:pt x="14954" y="92964"/>
                  </a:lnTo>
                  <a:lnTo>
                    <a:pt x="21812" y="95250"/>
                  </a:lnTo>
                  <a:lnTo>
                    <a:pt x="30194" y="92964"/>
                  </a:lnTo>
                  <a:lnTo>
                    <a:pt x="33242" y="86105"/>
                  </a:lnTo>
                  <a:lnTo>
                    <a:pt x="34004" y="83819"/>
                  </a:lnTo>
                  <a:lnTo>
                    <a:pt x="34004" y="81533"/>
                  </a:lnTo>
                  <a:lnTo>
                    <a:pt x="34766" y="80009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656326" y="5740908"/>
              <a:ext cx="10795" cy="86995"/>
            </a:xfrm>
            <a:custGeom>
              <a:rect b="b" l="l" r="r" t="t"/>
              <a:pathLst>
                <a:path extrusionOk="0" h="86995" w="10795">
                  <a:moveTo>
                    <a:pt x="10667" y="0"/>
                  </a:moveTo>
                  <a:lnTo>
                    <a:pt x="8727" y="16561"/>
                  </a:lnTo>
                  <a:lnTo>
                    <a:pt x="6572" y="33051"/>
                  </a:lnTo>
                  <a:lnTo>
                    <a:pt x="4560" y="49399"/>
                  </a:lnTo>
                  <a:lnTo>
                    <a:pt x="3047" y="65532"/>
                  </a:lnTo>
                  <a:lnTo>
                    <a:pt x="2285" y="73152"/>
                  </a:lnTo>
                  <a:lnTo>
                    <a:pt x="1523" y="80010"/>
                  </a:lnTo>
                  <a:lnTo>
                    <a:pt x="0" y="8686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78" name="Google Shape;778;p8"/>
            <p:cNvGrpSpPr/>
            <p:nvPr/>
          </p:nvGrpSpPr>
          <p:grpSpPr>
            <a:xfrm>
              <a:off x="5395722" y="5776696"/>
              <a:ext cx="205764" cy="65582"/>
              <a:chOff x="5395722" y="5776696"/>
              <a:chExt cx="205764" cy="65582"/>
            </a:xfrm>
          </p:grpSpPr>
          <p:sp>
            <p:nvSpPr>
              <p:cNvPr id="779" name="Google Shape;779;p8"/>
              <p:cNvSpPr/>
              <p:nvPr/>
            </p:nvSpPr>
            <p:spPr>
              <a:xfrm>
                <a:off x="5395722" y="5795772"/>
                <a:ext cx="59055" cy="18415"/>
              </a:xfrm>
              <a:custGeom>
                <a:rect b="b" l="l" r="r" t="t"/>
                <a:pathLst>
                  <a:path extrusionOk="0" h="18414" w="59054">
                    <a:moveTo>
                      <a:pt x="0" y="18287"/>
                    </a:moveTo>
                    <a:lnTo>
                      <a:pt x="14847" y="13501"/>
                    </a:lnTo>
                    <a:lnTo>
                      <a:pt x="29622" y="9143"/>
                    </a:lnTo>
                    <a:lnTo>
                      <a:pt x="44255" y="4786"/>
                    </a:lnTo>
                    <a:lnTo>
                      <a:pt x="5867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780" name="Google Shape;780;p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509234" y="5776696"/>
                <a:ext cx="92252" cy="65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1" name="Google Shape;78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17866" y="5153380"/>
              <a:ext cx="130769" cy="123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Google Shape;782;p8"/>
            <p:cNvSpPr/>
            <p:nvPr/>
          </p:nvSpPr>
          <p:spPr>
            <a:xfrm>
              <a:off x="5391150" y="5344953"/>
              <a:ext cx="346075" cy="277495"/>
            </a:xfrm>
            <a:custGeom>
              <a:rect b="b" l="l" r="r" t="t"/>
              <a:pathLst>
                <a:path extrusionOk="0" h="277495" w="346075">
                  <a:moveTo>
                    <a:pt x="345948" y="1238"/>
                  </a:moveTo>
                  <a:lnTo>
                    <a:pt x="326433" y="83"/>
                  </a:lnTo>
                  <a:lnTo>
                    <a:pt x="307562" y="0"/>
                  </a:lnTo>
                  <a:lnTo>
                    <a:pt x="288833" y="916"/>
                  </a:lnTo>
                  <a:lnTo>
                    <a:pt x="243137" y="7167"/>
                  </a:lnTo>
                  <a:lnTo>
                    <a:pt x="190773" y="17978"/>
                  </a:lnTo>
                  <a:lnTo>
                    <a:pt x="164592" y="24098"/>
                  </a:lnTo>
                  <a:lnTo>
                    <a:pt x="153662" y="26038"/>
                  </a:lnTo>
                  <a:lnTo>
                    <a:pt x="140017" y="28765"/>
                  </a:lnTo>
                  <a:lnTo>
                    <a:pt x="126658" y="32777"/>
                  </a:lnTo>
                  <a:lnTo>
                    <a:pt x="116586" y="38576"/>
                  </a:lnTo>
                  <a:lnTo>
                    <a:pt x="116586" y="40100"/>
                  </a:lnTo>
                  <a:lnTo>
                    <a:pt x="116586" y="40862"/>
                  </a:lnTo>
                  <a:lnTo>
                    <a:pt x="116586" y="41624"/>
                  </a:lnTo>
                  <a:lnTo>
                    <a:pt x="122289" y="47124"/>
                  </a:lnTo>
                  <a:lnTo>
                    <a:pt x="169092" y="65710"/>
                  </a:lnTo>
                  <a:lnTo>
                    <a:pt x="216479" y="80450"/>
                  </a:lnTo>
                  <a:lnTo>
                    <a:pt x="240030" y="88106"/>
                  </a:lnTo>
                  <a:lnTo>
                    <a:pt x="279654" y="107156"/>
                  </a:lnTo>
                  <a:lnTo>
                    <a:pt x="283273" y="117919"/>
                  </a:lnTo>
                  <a:lnTo>
                    <a:pt x="280725" y="122908"/>
                  </a:lnTo>
                  <a:lnTo>
                    <a:pt x="243459" y="149828"/>
                  </a:lnTo>
                  <a:lnTo>
                    <a:pt x="208026" y="168116"/>
                  </a:lnTo>
                  <a:lnTo>
                    <a:pt x="150399" y="194024"/>
                  </a:lnTo>
                  <a:lnTo>
                    <a:pt x="92202" y="217646"/>
                  </a:lnTo>
                  <a:lnTo>
                    <a:pt x="50387" y="232791"/>
                  </a:lnTo>
                  <a:lnTo>
                    <a:pt x="29515" y="240684"/>
                  </a:lnTo>
                  <a:lnTo>
                    <a:pt x="9144" y="249650"/>
                  </a:lnTo>
                  <a:lnTo>
                    <a:pt x="3048" y="253460"/>
                  </a:lnTo>
                  <a:lnTo>
                    <a:pt x="1524" y="253460"/>
                  </a:lnTo>
                  <a:lnTo>
                    <a:pt x="39219" y="265949"/>
                  </a:lnTo>
                  <a:lnTo>
                    <a:pt x="85725" y="267152"/>
                  </a:lnTo>
                  <a:lnTo>
                    <a:pt x="118872" y="267176"/>
                  </a:lnTo>
                  <a:lnTo>
                    <a:pt x="152019" y="266628"/>
                  </a:lnTo>
                  <a:lnTo>
                    <a:pt x="185166" y="265652"/>
                  </a:lnTo>
                  <a:lnTo>
                    <a:pt x="213621" y="263842"/>
                  </a:lnTo>
                  <a:lnTo>
                    <a:pt x="241935" y="262032"/>
                  </a:lnTo>
                  <a:lnTo>
                    <a:pt x="270248" y="260508"/>
                  </a:lnTo>
                  <a:lnTo>
                    <a:pt x="298704" y="259556"/>
                  </a:lnTo>
                  <a:lnTo>
                    <a:pt x="307859" y="259270"/>
                  </a:lnTo>
                  <a:lnTo>
                    <a:pt x="317658" y="258984"/>
                  </a:lnTo>
                  <a:lnTo>
                    <a:pt x="327314" y="259556"/>
                  </a:lnTo>
                  <a:lnTo>
                    <a:pt x="336042" y="261842"/>
                  </a:lnTo>
                  <a:lnTo>
                    <a:pt x="334518" y="270986"/>
                  </a:lnTo>
                  <a:lnTo>
                    <a:pt x="326136" y="273272"/>
                  </a:lnTo>
                  <a:lnTo>
                    <a:pt x="317754" y="274796"/>
                  </a:lnTo>
                  <a:lnTo>
                    <a:pt x="313182" y="275558"/>
                  </a:lnTo>
                  <a:lnTo>
                    <a:pt x="309372" y="276320"/>
                  </a:lnTo>
                  <a:lnTo>
                    <a:pt x="305562" y="277082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83" name="Google Shape;783;p8"/>
            <p:cNvGrpSpPr/>
            <p:nvPr/>
          </p:nvGrpSpPr>
          <p:grpSpPr>
            <a:xfrm>
              <a:off x="5881878" y="5383529"/>
              <a:ext cx="121285" cy="153035"/>
              <a:chOff x="5881878" y="5383529"/>
              <a:chExt cx="121285" cy="153035"/>
            </a:xfrm>
          </p:grpSpPr>
          <p:sp>
            <p:nvSpPr>
              <p:cNvPr id="784" name="Google Shape;784;p8"/>
              <p:cNvSpPr/>
              <p:nvPr/>
            </p:nvSpPr>
            <p:spPr>
              <a:xfrm>
                <a:off x="5924550" y="5383529"/>
                <a:ext cx="5715" cy="74930"/>
              </a:xfrm>
              <a:custGeom>
                <a:rect b="b" l="l" r="r" t="t"/>
                <a:pathLst>
                  <a:path extrusionOk="0" h="74929" w="5714">
                    <a:moveTo>
                      <a:pt x="0" y="0"/>
                    </a:moveTo>
                    <a:lnTo>
                      <a:pt x="59" y="13239"/>
                    </a:lnTo>
                    <a:lnTo>
                      <a:pt x="1047" y="25908"/>
                    </a:lnTo>
                    <a:lnTo>
                      <a:pt x="2464" y="38576"/>
                    </a:lnTo>
                    <a:lnTo>
                      <a:pt x="3810" y="51816"/>
                    </a:lnTo>
                    <a:lnTo>
                      <a:pt x="4572" y="64008"/>
                    </a:lnTo>
                    <a:lnTo>
                      <a:pt x="5334" y="67056"/>
                    </a:lnTo>
                    <a:lnTo>
                      <a:pt x="5334" y="7467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5881878" y="5524499"/>
                <a:ext cx="121285" cy="12065"/>
              </a:xfrm>
              <a:custGeom>
                <a:rect b="b" l="l" r="r" t="t"/>
                <a:pathLst>
                  <a:path extrusionOk="0" h="12064" w="121285">
                    <a:moveTo>
                      <a:pt x="0" y="9905"/>
                    </a:moveTo>
                    <a:lnTo>
                      <a:pt x="15168" y="11477"/>
                    </a:lnTo>
                    <a:lnTo>
                      <a:pt x="29337" y="11620"/>
                    </a:lnTo>
                    <a:lnTo>
                      <a:pt x="43505" y="10334"/>
                    </a:lnTo>
                    <a:lnTo>
                      <a:pt x="58674" y="7619"/>
                    </a:lnTo>
                    <a:lnTo>
                      <a:pt x="72842" y="5250"/>
                    </a:lnTo>
                    <a:lnTo>
                      <a:pt x="86868" y="2952"/>
                    </a:lnTo>
                    <a:lnTo>
                      <a:pt x="100893" y="1083"/>
                    </a:lnTo>
                    <a:lnTo>
                      <a:pt x="115062" y="0"/>
                    </a:lnTo>
                    <a:lnTo>
                      <a:pt x="117348" y="0"/>
                    </a:lnTo>
                    <a:lnTo>
                      <a:pt x="119634" y="0"/>
                    </a:lnTo>
                    <a:lnTo>
                      <a:pt x="12115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86" name="Google Shape;786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86424" y="5613628"/>
              <a:ext cx="111302" cy="1586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7" name="Google Shape;787;p8"/>
            <p:cNvGrpSpPr/>
            <p:nvPr/>
          </p:nvGrpSpPr>
          <p:grpSpPr>
            <a:xfrm>
              <a:off x="6307836" y="5375910"/>
              <a:ext cx="87376" cy="78232"/>
              <a:chOff x="6307836" y="5375910"/>
              <a:chExt cx="87376" cy="78232"/>
            </a:xfrm>
          </p:grpSpPr>
          <p:sp>
            <p:nvSpPr>
              <p:cNvPr id="788" name="Google Shape;788;p8"/>
              <p:cNvSpPr/>
              <p:nvPr/>
            </p:nvSpPr>
            <p:spPr>
              <a:xfrm>
                <a:off x="6307836" y="5375910"/>
                <a:ext cx="56515" cy="7620"/>
              </a:xfrm>
              <a:custGeom>
                <a:rect b="b" l="l" r="r" t="t"/>
                <a:pathLst>
                  <a:path extrusionOk="0" h="7620" w="56514">
                    <a:moveTo>
                      <a:pt x="0" y="0"/>
                    </a:moveTo>
                    <a:lnTo>
                      <a:pt x="9132" y="476"/>
                    </a:lnTo>
                    <a:lnTo>
                      <a:pt x="18192" y="952"/>
                    </a:lnTo>
                    <a:lnTo>
                      <a:pt x="27110" y="1714"/>
                    </a:lnTo>
                    <a:lnTo>
                      <a:pt x="35814" y="3047"/>
                    </a:lnTo>
                    <a:lnTo>
                      <a:pt x="43434" y="3809"/>
                    </a:lnTo>
                    <a:lnTo>
                      <a:pt x="49530" y="5333"/>
                    </a:lnTo>
                    <a:lnTo>
                      <a:pt x="56388" y="761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6310122" y="5437632"/>
                <a:ext cx="85090" cy="16510"/>
              </a:xfrm>
              <a:custGeom>
                <a:rect b="b" l="l" r="r" t="t"/>
                <a:pathLst>
                  <a:path extrusionOk="0" h="16510" w="85089">
                    <a:moveTo>
                      <a:pt x="0" y="16001"/>
                    </a:moveTo>
                    <a:lnTo>
                      <a:pt x="13692" y="16228"/>
                    </a:lnTo>
                    <a:lnTo>
                      <a:pt x="26670" y="14954"/>
                    </a:lnTo>
                    <a:lnTo>
                      <a:pt x="39647" y="12680"/>
                    </a:lnTo>
                    <a:lnTo>
                      <a:pt x="53340" y="9905"/>
                    </a:lnTo>
                    <a:lnTo>
                      <a:pt x="62079" y="9001"/>
                    </a:lnTo>
                    <a:lnTo>
                      <a:pt x="71247" y="7810"/>
                    </a:lnTo>
                    <a:lnTo>
                      <a:pt x="79271" y="5191"/>
                    </a:lnTo>
                    <a:lnTo>
                      <a:pt x="8458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790" name="Google Shape;790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528706" y="5340832"/>
              <a:ext cx="204707" cy="135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Google Shape;791;p8"/>
            <p:cNvSpPr/>
            <p:nvPr/>
          </p:nvSpPr>
          <p:spPr>
            <a:xfrm>
              <a:off x="6932676" y="5310378"/>
              <a:ext cx="29845" cy="97790"/>
            </a:xfrm>
            <a:custGeom>
              <a:rect b="b" l="l" r="r" t="t"/>
              <a:pathLst>
                <a:path extrusionOk="0" h="97789" w="29845">
                  <a:moveTo>
                    <a:pt x="4572" y="16001"/>
                  </a:moveTo>
                  <a:lnTo>
                    <a:pt x="2286" y="9143"/>
                  </a:lnTo>
                  <a:lnTo>
                    <a:pt x="1524" y="6095"/>
                  </a:lnTo>
                  <a:lnTo>
                    <a:pt x="0" y="761"/>
                  </a:lnTo>
                  <a:lnTo>
                    <a:pt x="7620" y="0"/>
                  </a:lnTo>
                  <a:lnTo>
                    <a:pt x="9906" y="761"/>
                  </a:lnTo>
                  <a:lnTo>
                    <a:pt x="15240" y="6857"/>
                  </a:lnTo>
                  <a:lnTo>
                    <a:pt x="21574" y="15835"/>
                  </a:lnTo>
                  <a:lnTo>
                    <a:pt x="25908" y="25526"/>
                  </a:lnTo>
                  <a:lnTo>
                    <a:pt x="28527" y="35790"/>
                  </a:lnTo>
                  <a:lnTo>
                    <a:pt x="29718" y="46481"/>
                  </a:lnTo>
                  <a:lnTo>
                    <a:pt x="29682" y="56352"/>
                  </a:lnTo>
                  <a:lnTo>
                    <a:pt x="12954" y="92201"/>
                  </a:lnTo>
                  <a:lnTo>
                    <a:pt x="9144" y="97535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6946392" y="5482590"/>
              <a:ext cx="22860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7525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7525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5377434" y="5970270"/>
              <a:ext cx="601345" cy="130175"/>
            </a:xfrm>
            <a:custGeom>
              <a:rect b="b" l="l" r="r" t="t"/>
              <a:pathLst>
                <a:path extrusionOk="0" h="130175" w="601345">
                  <a:moveTo>
                    <a:pt x="0" y="44196"/>
                  </a:moveTo>
                  <a:lnTo>
                    <a:pt x="2619" y="55745"/>
                  </a:lnTo>
                  <a:lnTo>
                    <a:pt x="4953" y="67437"/>
                  </a:lnTo>
                  <a:lnTo>
                    <a:pt x="7286" y="79128"/>
                  </a:lnTo>
                  <a:lnTo>
                    <a:pt x="25146" y="121158"/>
                  </a:lnTo>
                  <a:lnTo>
                    <a:pt x="68056" y="129647"/>
                  </a:lnTo>
                  <a:lnTo>
                    <a:pt x="82296" y="130016"/>
                  </a:lnTo>
                  <a:lnTo>
                    <a:pt x="96535" y="129956"/>
                  </a:lnTo>
                  <a:lnTo>
                    <a:pt x="135624" y="128706"/>
                  </a:lnTo>
                  <a:lnTo>
                    <a:pt x="185606" y="125896"/>
                  </a:lnTo>
                  <a:lnTo>
                    <a:pt x="259341" y="120729"/>
                  </a:lnTo>
                  <a:lnTo>
                    <a:pt x="308229" y="116395"/>
                  </a:lnTo>
                  <a:lnTo>
                    <a:pt x="357116" y="111775"/>
                  </a:lnTo>
                  <a:lnTo>
                    <a:pt x="406146" y="107442"/>
                  </a:lnTo>
                  <a:lnTo>
                    <a:pt x="441579" y="105120"/>
                  </a:lnTo>
                  <a:lnTo>
                    <a:pt x="477012" y="103727"/>
                  </a:lnTo>
                  <a:lnTo>
                    <a:pt x="512445" y="103048"/>
                  </a:lnTo>
                  <a:lnTo>
                    <a:pt x="547878" y="102870"/>
                  </a:lnTo>
                  <a:lnTo>
                    <a:pt x="561463" y="102870"/>
                  </a:lnTo>
                  <a:lnTo>
                    <a:pt x="574833" y="102870"/>
                  </a:lnTo>
                  <a:lnTo>
                    <a:pt x="588061" y="102870"/>
                  </a:lnTo>
                  <a:lnTo>
                    <a:pt x="601218" y="102870"/>
                  </a:lnTo>
                  <a:lnTo>
                    <a:pt x="599694" y="96012"/>
                  </a:lnTo>
                  <a:lnTo>
                    <a:pt x="598170" y="89154"/>
                  </a:lnTo>
                  <a:lnTo>
                    <a:pt x="597408" y="82296"/>
                  </a:lnTo>
                  <a:lnTo>
                    <a:pt x="596669" y="71437"/>
                  </a:lnTo>
                  <a:lnTo>
                    <a:pt x="596646" y="60579"/>
                  </a:lnTo>
                  <a:lnTo>
                    <a:pt x="597193" y="49720"/>
                  </a:lnTo>
                  <a:lnTo>
                    <a:pt x="598170" y="38862"/>
                  </a:lnTo>
                  <a:lnTo>
                    <a:pt x="598527" y="28289"/>
                  </a:lnTo>
                  <a:lnTo>
                    <a:pt x="598169" y="18859"/>
                  </a:lnTo>
                  <a:lnTo>
                    <a:pt x="596669" y="9715"/>
                  </a:lnTo>
                  <a:lnTo>
                    <a:pt x="59359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794" name="Google Shape;794;p8"/>
            <p:cNvGrpSpPr/>
            <p:nvPr/>
          </p:nvGrpSpPr>
          <p:grpSpPr>
            <a:xfrm>
              <a:off x="5745253" y="6197346"/>
              <a:ext cx="623070" cy="180340"/>
              <a:chOff x="5745253" y="6197346"/>
              <a:chExt cx="623070" cy="180340"/>
            </a:xfrm>
          </p:grpSpPr>
          <p:sp>
            <p:nvSpPr>
              <p:cNvPr id="795" name="Google Shape;795;p8"/>
              <p:cNvSpPr/>
              <p:nvPr/>
            </p:nvSpPr>
            <p:spPr>
              <a:xfrm>
                <a:off x="5745253" y="6220206"/>
                <a:ext cx="135255" cy="157480"/>
              </a:xfrm>
              <a:custGeom>
                <a:rect b="b" l="l" r="r" t="t"/>
                <a:pathLst>
                  <a:path extrusionOk="0" h="157479" w="135254">
                    <a:moveTo>
                      <a:pt x="61186" y="0"/>
                    </a:moveTo>
                    <a:lnTo>
                      <a:pt x="55018" y="11156"/>
                    </a:lnTo>
                    <a:lnTo>
                      <a:pt x="51851" y="20097"/>
                    </a:lnTo>
                    <a:lnTo>
                      <a:pt x="50684" y="29467"/>
                    </a:lnTo>
                    <a:lnTo>
                      <a:pt x="50518" y="41910"/>
                    </a:lnTo>
                    <a:lnTo>
                      <a:pt x="50923" y="53792"/>
                    </a:lnTo>
                    <a:lnTo>
                      <a:pt x="57376" y="96774"/>
                    </a:lnTo>
                    <a:lnTo>
                      <a:pt x="59662" y="105155"/>
                    </a:lnTo>
                    <a:lnTo>
                      <a:pt x="61186" y="112776"/>
                    </a:lnTo>
                    <a:lnTo>
                      <a:pt x="61186" y="114300"/>
                    </a:lnTo>
                    <a:lnTo>
                      <a:pt x="61186" y="115062"/>
                    </a:lnTo>
                    <a:lnTo>
                      <a:pt x="57757" y="109227"/>
                    </a:lnTo>
                    <a:lnTo>
                      <a:pt x="54328" y="103251"/>
                    </a:lnTo>
                    <a:lnTo>
                      <a:pt x="50899" y="97274"/>
                    </a:lnTo>
                    <a:lnTo>
                      <a:pt x="47470" y="91440"/>
                    </a:lnTo>
                    <a:lnTo>
                      <a:pt x="43267" y="84153"/>
                    </a:lnTo>
                    <a:lnTo>
                      <a:pt x="3357" y="104274"/>
                    </a:lnTo>
                    <a:lnTo>
                      <a:pt x="0" y="131849"/>
                    </a:lnTo>
                    <a:lnTo>
                      <a:pt x="1750" y="144780"/>
                    </a:lnTo>
                    <a:lnTo>
                      <a:pt x="6179" y="151709"/>
                    </a:lnTo>
                    <a:lnTo>
                      <a:pt x="13751" y="155638"/>
                    </a:lnTo>
                    <a:lnTo>
                      <a:pt x="22752" y="156995"/>
                    </a:lnTo>
                    <a:lnTo>
                      <a:pt x="31468" y="156210"/>
                    </a:lnTo>
                    <a:lnTo>
                      <a:pt x="64579" y="136386"/>
                    </a:lnTo>
                    <a:lnTo>
                      <a:pt x="95250" y="103584"/>
                    </a:lnTo>
                    <a:lnTo>
                      <a:pt x="103858" y="61721"/>
                    </a:lnTo>
                    <a:lnTo>
                      <a:pt x="103858" y="58673"/>
                    </a:lnTo>
                    <a:lnTo>
                      <a:pt x="103858" y="55625"/>
                    </a:lnTo>
                    <a:lnTo>
                      <a:pt x="103858" y="52577"/>
                    </a:lnTo>
                    <a:lnTo>
                      <a:pt x="108430" y="58673"/>
                    </a:lnTo>
                    <a:lnTo>
                      <a:pt x="110716" y="67055"/>
                    </a:lnTo>
                    <a:lnTo>
                      <a:pt x="113764" y="74675"/>
                    </a:lnTo>
                    <a:lnTo>
                      <a:pt x="117526" y="82665"/>
                    </a:lnTo>
                    <a:lnTo>
                      <a:pt x="121003" y="90582"/>
                    </a:lnTo>
                    <a:lnTo>
                      <a:pt x="124479" y="98357"/>
                    </a:lnTo>
                    <a:lnTo>
                      <a:pt x="128242" y="105917"/>
                    </a:lnTo>
                    <a:lnTo>
                      <a:pt x="130528" y="109727"/>
                    </a:lnTo>
                    <a:lnTo>
                      <a:pt x="132814" y="112775"/>
                    </a:lnTo>
                    <a:lnTo>
                      <a:pt x="135100" y="11582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5851398" y="6222492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859"/>
                    </a:lnTo>
                    <a:lnTo>
                      <a:pt x="17526" y="22859"/>
                    </a:lnTo>
                    <a:lnTo>
                      <a:pt x="22860" y="17525"/>
                    </a:lnTo>
                    <a:lnTo>
                      <a:pt x="22860" y="11429"/>
                    </a:lnTo>
                    <a:lnTo>
                      <a:pt x="22860" y="5333"/>
                    </a:lnTo>
                    <a:lnTo>
                      <a:pt x="17526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5911596" y="6243828"/>
                <a:ext cx="44450" cy="85725"/>
              </a:xfrm>
              <a:custGeom>
                <a:rect b="b" l="l" r="r" t="t"/>
                <a:pathLst>
                  <a:path extrusionOk="0" h="85725" w="44450">
                    <a:moveTo>
                      <a:pt x="0" y="32765"/>
                    </a:moveTo>
                    <a:lnTo>
                      <a:pt x="22098" y="67817"/>
                    </a:lnTo>
                    <a:lnTo>
                      <a:pt x="36576" y="85343"/>
                    </a:lnTo>
                    <a:lnTo>
                      <a:pt x="37338" y="81533"/>
                    </a:lnTo>
                    <a:lnTo>
                      <a:pt x="36576" y="74675"/>
                    </a:lnTo>
                    <a:lnTo>
                      <a:pt x="36576" y="70103"/>
                    </a:lnTo>
                    <a:lnTo>
                      <a:pt x="36468" y="58804"/>
                    </a:lnTo>
                    <a:lnTo>
                      <a:pt x="36290" y="47720"/>
                    </a:lnTo>
                    <a:lnTo>
                      <a:pt x="36254" y="36778"/>
                    </a:lnTo>
                    <a:lnTo>
                      <a:pt x="36576" y="25907"/>
                    </a:lnTo>
                    <a:lnTo>
                      <a:pt x="37123" y="18645"/>
                    </a:lnTo>
                    <a:lnTo>
                      <a:pt x="38671" y="12382"/>
                    </a:lnTo>
                    <a:lnTo>
                      <a:pt x="41076" y="6405"/>
                    </a:lnTo>
                    <a:lnTo>
                      <a:pt x="44195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5997547" y="6242304"/>
                <a:ext cx="45720" cy="93345"/>
              </a:xfrm>
              <a:custGeom>
                <a:rect b="b" l="l" r="r" t="t"/>
                <a:pathLst>
                  <a:path extrusionOk="0" h="93345" w="45720">
                    <a:moveTo>
                      <a:pt x="3964" y="0"/>
                    </a:moveTo>
                    <a:lnTo>
                      <a:pt x="1976" y="8096"/>
                    </a:lnTo>
                    <a:lnTo>
                      <a:pt x="631" y="15620"/>
                    </a:lnTo>
                    <a:lnTo>
                      <a:pt x="0" y="23145"/>
                    </a:lnTo>
                    <a:lnTo>
                      <a:pt x="154" y="31241"/>
                    </a:lnTo>
                    <a:lnTo>
                      <a:pt x="9596" y="73961"/>
                    </a:lnTo>
                    <a:lnTo>
                      <a:pt x="29872" y="92963"/>
                    </a:lnTo>
                    <a:lnTo>
                      <a:pt x="35968" y="86867"/>
                    </a:lnTo>
                    <a:lnTo>
                      <a:pt x="39016" y="79247"/>
                    </a:lnTo>
                    <a:lnTo>
                      <a:pt x="42826" y="70103"/>
                    </a:lnTo>
                    <a:lnTo>
                      <a:pt x="43588" y="67055"/>
                    </a:lnTo>
                    <a:lnTo>
                      <a:pt x="45112" y="6095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6005917" y="6238613"/>
                <a:ext cx="43180" cy="54610"/>
              </a:xfrm>
              <a:custGeom>
                <a:rect b="b" l="l" r="r" t="t"/>
                <a:pathLst>
                  <a:path extrusionOk="0" h="54610" w="43179">
                    <a:moveTo>
                      <a:pt x="166" y="31884"/>
                    </a:moveTo>
                    <a:lnTo>
                      <a:pt x="0" y="39195"/>
                    </a:lnTo>
                    <a:lnTo>
                      <a:pt x="547" y="45791"/>
                    </a:lnTo>
                    <a:lnTo>
                      <a:pt x="3381" y="50958"/>
                    </a:lnTo>
                    <a:lnTo>
                      <a:pt x="10072" y="53982"/>
                    </a:lnTo>
                    <a:lnTo>
                      <a:pt x="17966" y="53780"/>
                    </a:lnTo>
                    <a:lnTo>
                      <a:pt x="43041" y="21097"/>
                    </a:lnTo>
                    <a:lnTo>
                      <a:pt x="42076" y="14358"/>
                    </a:lnTo>
                    <a:lnTo>
                      <a:pt x="37766" y="7286"/>
                    </a:lnTo>
                    <a:lnTo>
                      <a:pt x="30456" y="2357"/>
                    </a:lnTo>
                    <a:lnTo>
                      <a:pt x="21717" y="0"/>
                    </a:lnTo>
                    <a:lnTo>
                      <a:pt x="13120" y="642"/>
                    </a:lnTo>
                    <a:lnTo>
                      <a:pt x="12358" y="642"/>
                    </a:lnTo>
                    <a:lnTo>
                      <a:pt x="11596" y="1404"/>
                    </a:lnTo>
                    <a:lnTo>
                      <a:pt x="10834" y="216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6079998" y="6221730"/>
                <a:ext cx="55244" cy="78105"/>
              </a:xfrm>
              <a:custGeom>
                <a:rect b="b" l="l" r="r" t="t"/>
                <a:pathLst>
                  <a:path extrusionOk="0" h="78104" w="55245">
                    <a:moveTo>
                      <a:pt x="0" y="26669"/>
                    </a:moveTo>
                    <a:lnTo>
                      <a:pt x="7750" y="22336"/>
                    </a:lnTo>
                    <a:lnTo>
                      <a:pt x="14573" y="19430"/>
                    </a:lnTo>
                    <a:lnTo>
                      <a:pt x="21538" y="19383"/>
                    </a:lnTo>
                    <a:lnTo>
                      <a:pt x="29718" y="23621"/>
                    </a:lnTo>
                    <a:lnTo>
                      <a:pt x="37385" y="31503"/>
                    </a:lnTo>
                    <a:lnTo>
                      <a:pt x="42481" y="40957"/>
                    </a:lnTo>
                    <a:lnTo>
                      <a:pt x="45577" y="51268"/>
                    </a:lnTo>
                    <a:lnTo>
                      <a:pt x="47244" y="61721"/>
                    </a:lnTo>
                    <a:lnTo>
                      <a:pt x="47244" y="67055"/>
                    </a:lnTo>
                    <a:lnTo>
                      <a:pt x="47244" y="72389"/>
                    </a:lnTo>
                    <a:lnTo>
                      <a:pt x="47244" y="77723"/>
                    </a:lnTo>
                    <a:lnTo>
                      <a:pt x="41148" y="77723"/>
                    </a:lnTo>
                    <a:lnTo>
                      <a:pt x="38862" y="70103"/>
                    </a:lnTo>
                    <a:lnTo>
                      <a:pt x="37016" y="61269"/>
                    </a:lnTo>
                    <a:lnTo>
                      <a:pt x="36099" y="51434"/>
                    </a:lnTo>
                    <a:lnTo>
                      <a:pt x="36183" y="41600"/>
                    </a:lnTo>
                    <a:lnTo>
                      <a:pt x="37338" y="32765"/>
                    </a:lnTo>
                    <a:lnTo>
                      <a:pt x="40290" y="23895"/>
                    </a:lnTo>
                    <a:lnTo>
                      <a:pt x="44386" y="15525"/>
                    </a:lnTo>
                    <a:lnTo>
                      <a:pt x="49339" y="7584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6173378" y="6197346"/>
                <a:ext cx="194945" cy="154305"/>
              </a:xfrm>
              <a:custGeom>
                <a:rect b="b" l="l" r="r" t="t"/>
                <a:pathLst>
                  <a:path extrusionOk="0" h="154304" w="194945">
                    <a:moveTo>
                      <a:pt x="36159" y="25908"/>
                    </a:moveTo>
                    <a:lnTo>
                      <a:pt x="32539" y="19514"/>
                    </a:lnTo>
                    <a:lnTo>
                      <a:pt x="28348" y="12477"/>
                    </a:lnTo>
                    <a:lnTo>
                      <a:pt x="23300" y="5869"/>
                    </a:lnTo>
                    <a:lnTo>
                      <a:pt x="17109" y="762"/>
                    </a:lnTo>
                    <a:lnTo>
                      <a:pt x="16347" y="762"/>
                    </a:lnTo>
                    <a:lnTo>
                      <a:pt x="15585" y="0"/>
                    </a:lnTo>
                    <a:lnTo>
                      <a:pt x="14061" y="0"/>
                    </a:lnTo>
                    <a:lnTo>
                      <a:pt x="9489" y="4572"/>
                    </a:lnTo>
                    <a:lnTo>
                      <a:pt x="9489" y="8382"/>
                    </a:lnTo>
                    <a:lnTo>
                      <a:pt x="9489" y="16764"/>
                    </a:lnTo>
                    <a:lnTo>
                      <a:pt x="10060" y="30313"/>
                    </a:lnTo>
                    <a:lnTo>
                      <a:pt x="11775" y="42862"/>
                    </a:lnTo>
                    <a:lnTo>
                      <a:pt x="14632" y="55125"/>
                    </a:lnTo>
                    <a:lnTo>
                      <a:pt x="18633" y="67818"/>
                    </a:lnTo>
                    <a:lnTo>
                      <a:pt x="22681" y="81307"/>
                    </a:lnTo>
                    <a:lnTo>
                      <a:pt x="30825" y="121920"/>
                    </a:lnTo>
                    <a:lnTo>
                      <a:pt x="14061" y="153924"/>
                    </a:lnTo>
                    <a:lnTo>
                      <a:pt x="4917" y="152400"/>
                    </a:lnTo>
                    <a:lnTo>
                      <a:pt x="1869" y="144780"/>
                    </a:lnTo>
                    <a:lnTo>
                      <a:pt x="0" y="136767"/>
                    </a:lnTo>
                    <a:lnTo>
                      <a:pt x="59" y="128111"/>
                    </a:lnTo>
                    <a:lnTo>
                      <a:pt x="30646" y="90154"/>
                    </a:lnTo>
                    <a:lnTo>
                      <a:pt x="39969" y="84582"/>
                    </a:lnTo>
                    <a:lnTo>
                      <a:pt x="49994" y="77938"/>
                    </a:lnTo>
                    <a:lnTo>
                      <a:pt x="84034" y="50803"/>
                    </a:lnTo>
                    <a:lnTo>
                      <a:pt x="97881" y="12192"/>
                    </a:lnTo>
                    <a:lnTo>
                      <a:pt x="88237" y="3000"/>
                    </a:lnTo>
                    <a:lnTo>
                      <a:pt x="83593" y="4762"/>
                    </a:lnTo>
                    <a:lnTo>
                      <a:pt x="68199" y="54006"/>
                    </a:lnTo>
                    <a:lnTo>
                      <a:pt x="76080" y="95785"/>
                    </a:lnTo>
                    <a:lnTo>
                      <a:pt x="96785" y="100869"/>
                    </a:lnTo>
                    <a:lnTo>
                      <a:pt x="107025" y="97726"/>
                    </a:lnTo>
                    <a:lnTo>
                      <a:pt x="136457" y="65436"/>
                    </a:lnTo>
                    <a:lnTo>
                      <a:pt x="144339" y="22860"/>
                    </a:lnTo>
                    <a:lnTo>
                      <a:pt x="144363" y="16002"/>
                    </a:lnTo>
                    <a:lnTo>
                      <a:pt x="144363" y="15240"/>
                    </a:lnTo>
                    <a:lnTo>
                      <a:pt x="144363" y="14478"/>
                    </a:lnTo>
                    <a:lnTo>
                      <a:pt x="149697" y="20574"/>
                    </a:lnTo>
                    <a:lnTo>
                      <a:pt x="155793" y="26670"/>
                    </a:lnTo>
                    <a:lnTo>
                      <a:pt x="162651" y="32004"/>
                    </a:lnTo>
                    <a:lnTo>
                      <a:pt x="169854" y="36802"/>
                    </a:lnTo>
                    <a:lnTo>
                      <a:pt x="177415" y="41243"/>
                    </a:lnTo>
                    <a:lnTo>
                      <a:pt x="184832" y="45827"/>
                    </a:lnTo>
                    <a:lnTo>
                      <a:pt x="191607" y="51054"/>
                    </a:lnTo>
                    <a:lnTo>
                      <a:pt x="194738" y="56638"/>
                    </a:lnTo>
                    <a:lnTo>
                      <a:pt x="193798" y="62579"/>
                    </a:lnTo>
                    <a:lnTo>
                      <a:pt x="153804" y="91035"/>
                    </a:lnTo>
                    <a:lnTo>
                      <a:pt x="142077" y="94488"/>
                    </a:lnTo>
                    <a:lnTo>
                      <a:pt x="133695" y="94488"/>
                    </a:lnTo>
                    <a:lnTo>
                      <a:pt x="130647" y="94488"/>
                    </a:lnTo>
                    <a:lnTo>
                      <a:pt x="126075" y="9220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802" name="Google Shape;802;p8"/>
          <p:cNvGrpSpPr/>
          <p:nvPr/>
        </p:nvGrpSpPr>
        <p:grpSpPr>
          <a:xfrm>
            <a:off x="7398969" y="5206792"/>
            <a:ext cx="2586958" cy="1812078"/>
            <a:chOff x="7815071" y="4327112"/>
            <a:chExt cx="2118360" cy="1370616"/>
          </a:xfrm>
        </p:grpSpPr>
        <p:pic>
          <p:nvPicPr>
            <p:cNvPr id="803" name="Google Shape;803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935442" y="4990312"/>
              <a:ext cx="117398" cy="114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Google Shape;804;p8"/>
            <p:cNvSpPr/>
            <p:nvPr/>
          </p:nvSpPr>
          <p:spPr>
            <a:xfrm>
              <a:off x="8074914" y="5577078"/>
              <a:ext cx="9525" cy="86995"/>
            </a:xfrm>
            <a:custGeom>
              <a:rect b="b" l="l" r="r" t="t"/>
              <a:pathLst>
                <a:path extrusionOk="0" h="86995" w="9525">
                  <a:moveTo>
                    <a:pt x="9144" y="0"/>
                  </a:moveTo>
                  <a:lnTo>
                    <a:pt x="8572" y="11429"/>
                  </a:lnTo>
                  <a:lnTo>
                    <a:pt x="8001" y="22859"/>
                  </a:lnTo>
                  <a:lnTo>
                    <a:pt x="7429" y="34290"/>
                  </a:lnTo>
                  <a:lnTo>
                    <a:pt x="6858" y="45720"/>
                  </a:lnTo>
                  <a:lnTo>
                    <a:pt x="6107" y="56328"/>
                  </a:lnTo>
                  <a:lnTo>
                    <a:pt x="4857" y="66579"/>
                  </a:lnTo>
                  <a:lnTo>
                    <a:pt x="2893" y="76688"/>
                  </a:lnTo>
                  <a:lnTo>
                    <a:pt x="0" y="8686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7818739" y="5588508"/>
              <a:ext cx="36195" cy="109220"/>
            </a:xfrm>
            <a:custGeom>
              <a:rect b="b" l="l" r="r" t="t"/>
              <a:pathLst>
                <a:path extrusionOk="0" h="109220" w="36195">
                  <a:moveTo>
                    <a:pt x="4714" y="0"/>
                  </a:moveTo>
                  <a:lnTo>
                    <a:pt x="2286" y="11191"/>
                  </a:lnTo>
                  <a:lnTo>
                    <a:pt x="714" y="22098"/>
                  </a:lnTo>
                  <a:lnTo>
                    <a:pt x="0" y="33004"/>
                  </a:lnTo>
                  <a:lnTo>
                    <a:pt x="142" y="44196"/>
                  </a:lnTo>
                  <a:lnTo>
                    <a:pt x="1178" y="56316"/>
                  </a:lnTo>
                  <a:lnTo>
                    <a:pt x="2143" y="68580"/>
                  </a:lnTo>
                  <a:lnTo>
                    <a:pt x="3250" y="80843"/>
                  </a:lnTo>
                  <a:lnTo>
                    <a:pt x="4714" y="92964"/>
                  </a:lnTo>
                  <a:lnTo>
                    <a:pt x="5476" y="99060"/>
                  </a:lnTo>
                  <a:lnTo>
                    <a:pt x="6238" y="108204"/>
                  </a:lnTo>
                  <a:lnTo>
                    <a:pt x="13096" y="108966"/>
                  </a:lnTo>
                  <a:lnTo>
                    <a:pt x="20312" y="108632"/>
                  </a:lnTo>
                  <a:lnTo>
                    <a:pt x="26241" y="105156"/>
                  </a:lnTo>
                  <a:lnTo>
                    <a:pt x="31313" y="99964"/>
                  </a:lnTo>
                  <a:lnTo>
                    <a:pt x="35956" y="9448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7955280" y="5639561"/>
              <a:ext cx="60960" cy="24765"/>
            </a:xfrm>
            <a:custGeom>
              <a:rect b="b" l="l" r="r" t="t"/>
              <a:pathLst>
                <a:path extrusionOk="0" h="24764" w="60959">
                  <a:moveTo>
                    <a:pt x="0" y="24383"/>
                  </a:moveTo>
                  <a:lnTo>
                    <a:pt x="37397" y="11418"/>
                  </a:lnTo>
                  <a:lnTo>
                    <a:pt x="53340" y="3809"/>
                  </a:lnTo>
                  <a:lnTo>
                    <a:pt x="57150" y="2285"/>
                  </a:lnTo>
                  <a:lnTo>
                    <a:pt x="6096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815071" y="5642609"/>
              <a:ext cx="50800" cy="4445"/>
            </a:xfrm>
            <a:custGeom>
              <a:rect b="b" l="l" r="r" t="t"/>
              <a:pathLst>
                <a:path extrusionOk="0" h="4445" w="50800">
                  <a:moveTo>
                    <a:pt x="0" y="0"/>
                  </a:moveTo>
                  <a:lnTo>
                    <a:pt x="10179" y="2190"/>
                  </a:lnTo>
                  <a:lnTo>
                    <a:pt x="20288" y="3810"/>
                  </a:lnTo>
                  <a:lnTo>
                    <a:pt x="30539" y="4286"/>
                  </a:lnTo>
                  <a:lnTo>
                    <a:pt x="41148" y="3048"/>
                  </a:lnTo>
                  <a:lnTo>
                    <a:pt x="44196" y="1524"/>
                  </a:lnTo>
                  <a:lnTo>
                    <a:pt x="47244" y="762"/>
                  </a:lnTo>
                  <a:lnTo>
                    <a:pt x="50292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7935468" y="5613939"/>
              <a:ext cx="44450" cy="1270"/>
            </a:xfrm>
            <a:custGeom>
              <a:rect b="b" l="l" r="r" t="t"/>
              <a:pathLst>
                <a:path extrusionOk="0" h="1270" w="44450">
                  <a:moveTo>
                    <a:pt x="0" y="476"/>
                  </a:moveTo>
                  <a:lnTo>
                    <a:pt x="10977" y="273"/>
                  </a:lnTo>
                  <a:lnTo>
                    <a:pt x="22097" y="0"/>
                  </a:lnTo>
                  <a:lnTo>
                    <a:pt x="33218" y="154"/>
                  </a:lnTo>
                  <a:lnTo>
                    <a:pt x="44196" y="123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7815071" y="5208270"/>
              <a:ext cx="336550" cy="273685"/>
            </a:xfrm>
            <a:custGeom>
              <a:rect b="b" l="l" r="r" t="t"/>
              <a:pathLst>
                <a:path extrusionOk="0" h="273685" w="336550">
                  <a:moveTo>
                    <a:pt x="320040" y="0"/>
                  </a:moveTo>
                  <a:lnTo>
                    <a:pt x="305169" y="5643"/>
                  </a:lnTo>
                  <a:lnTo>
                    <a:pt x="290226" y="10287"/>
                  </a:lnTo>
                  <a:lnTo>
                    <a:pt x="275141" y="14358"/>
                  </a:lnTo>
                  <a:lnTo>
                    <a:pt x="259842" y="18288"/>
                  </a:lnTo>
                  <a:lnTo>
                    <a:pt x="235267" y="25038"/>
                  </a:lnTo>
                  <a:lnTo>
                    <a:pt x="210693" y="31718"/>
                  </a:lnTo>
                  <a:lnTo>
                    <a:pt x="186118" y="38540"/>
                  </a:lnTo>
                  <a:lnTo>
                    <a:pt x="161544" y="45720"/>
                  </a:lnTo>
                  <a:lnTo>
                    <a:pt x="146780" y="50220"/>
                  </a:lnTo>
                  <a:lnTo>
                    <a:pt x="131445" y="54864"/>
                  </a:lnTo>
                  <a:lnTo>
                    <a:pt x="116109" y="60078"/>
                  </a:lnTo>
                  <a:lnTo>
                    <a:pt x="101346" y="66294"/>
                  </a:lnTo>
                  <a:lnTo>
                    <a:pt x="100584" y="67818"/>
                  </a:lnTo>
                  <a:lnTo>
                    <a:pt x="99060" y="68580"/>
                  </a:lnTo>
                  <a:lnTo>
                    <a:pt x="97536" y="69342"/>
                  </a:lnTo>
                  <a:lnTo>
                    <a:pt x="103632" y="74676"/>
                  </a:lnTo>
                  <a:lnTo>
                    <a:pt x="110490" y="76200"/>
                  </a:lnTo>
                  <a:lnTo>
                    <a:pt x="120396" y="77724"/>
                  </a:lnTo>
                  <a:lnTo>
                    <a:pt x="139957" y="80902"/>
                  </a:lnTo>
                  <a:lnTo>
                    <a:pt x="159734" y="83724"/>
                  </a:lnTo>
                  <a:lnTo>
                    <a:pt x="179653" y="86403"/>
                  </a:lnTo>
                  <a:lnTo>
                    <a:pt x="199644" y="89154"/>
                  </a:lnTo>
                  <a:lnTo>
                    <a:pt x="249685" y="95904"/>
                  </a:lnTo>
                  <a:lnTo>
                    <a:pt x="279975" y="111502"/>
                  </a:lnTo>
                  <a:lnTo>
                    <a:pt x="277368" y="118110"/>
                  </a:lnTo>
                  <a:lnTo>
                    <a:pt x="249269" y="144208"/>
                  </a:lnTo>
                  <a:lnTo>
                    <a:pt x="192321" y="179117"/>
                  </a:lnTo>
                  <a:lnTo>
                    <a:pt x="141196" y="204454"/>
                  </a:lnTo>
                  <a:lnTo>
                    <a:pt x="87868" y="227528"/>
                  </a:lnTo>
                  <a:lnTo>
                    <a:pt x="60388" y="238506"/>
                  </a:lnTo>
                  <a:lnTo>
                    <a:pt x="33194" y="250055"/>
                  </a:lnTo>
                  <a:lnTo>
                    <a:pt x="6858" y="262890"/>
                  </a:lnTo>
                  <a:lnTo>
                    <a:pt x="3048" y="265938"/>
                  </a:lnTo>
                  <a:lnTo>
                    <a:pt x="2286" y="265938"/>
                  </a:lnTo>
                  <a:lnTo>
                    <a:pt x="67365" y="273069"/>
                  </a:lnTo>
                  <a:lnTo>
                    <a:pt x="96774" y="272700"/>
                  </a:lnTo>
                  <a:lnTo>
                    <a:pt x="155448" y="269748"/>
                  </a:lnTo>
                  <a:lnTo>
                    <a:pt x="212502" y="264699"/>
                  </a:lnTo>
                  <a:lnTo>
                    <a:pt x="268986" y="259079"/>
                  </a:lnTo>
                  <a:lnTo>
                    <a:pt x="283273" y="257377"/>
                  </a:lnTo>
                  <a:lnTo>
                    <a:pt x="297561" y="255746"/>
                  </a:lnTo>
                  <a:lnTo>
                    <a:pt x="311848" y="254257"/>
                  </a:lnTo>
                  <a:lnTo>
                    <a:pt x="326136" y="252984"/>
                  </a:lnTo>
                  <a:lnTo>
                    <a:pt x="329946" y="252222"/>
                  </a:lnTo>
                  <a:lnTo>
                    <a:pt x="332994" y="252222"/>
                  </a:lnTo>
                  <a:lnTo>
                    <a:pt x="336042" y="252222"/>
                  </a:lnTo>
                  <a:lnTo>
                    <a:pt x="329946" y="252984"/>
                  </a:lnTo>
                  <a:lnTo>
                    <a:pt x="324612" y="253746"/>
                  </a:lnTo>
                  <a:lnTo>
                    <a:pt x="318516" y="25450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810" name="Google Shape;810;p8"/>
            <p:cNvGrpSpPr/>
            <p:nvPr/>
          </p:nvGrpSpPr>
          <p:grpSpPr>
            <a:xfrm>
              <a:off x="8305012" y="5248655"/>
              <a:ext cx="198170" cy="378120"/>
              <a:chOff x="8305012" y="5248655"/>
              <a:chExt cx="198170" cy="378120"/>
            </a:xfrm>
          </p:grpSpPr>
          <p:sp>
            <p:nvSpPr>
              <p:cNvPr id="811" name="Google Shape;811;p8"/>
              <p:cNvSpPr/>
              <p:nvPr/>
            </p:nvSpPr>
            <p:spPr>
              <a:xfrm>
                <a:off x="8356782" y="5248655"/>
                <a:ext cx="2540" cy="88900"/>
              </a:xfrm>
              <a:custGeom>
                <a:rect b="b" l="l" r="r" t="t"/>
                <a:pathLst>
                  <a:path extrusionOk="0" h="88900" w="2540">
                    <a:moveTo>
                      <a:pt x="71" y="0"/>
                    </a:moveTo>
                    <a:lnTo>
                      <a:pt x="0" y="14620"/>
                    </a:lnTo>
                    <a:lnTo>
                      <a:pt x="642" y="28955"/>
                    </a:lnTo>
                    <a:lnTo>
                      <a:pt x="1571" y="43291"/>
                    </a:lnTo>
                    <a:lnTo>
                      <a:pt x="2357" y="57912"/>
                    </a:lnTo>
                    <a:lnTo>
                      <a:pt x="2357" y="65460"/>
                    </a:lnTo>
                    <a:lnTo>
                      <a:pt x="2357" y="73152"/>
                    </a:lnTo>
                    <a:lnTo>
                      <a:pt x="2357" y="80843"/>
                    </a:lnTo>
                    <a:lnTo>
                      <a:pt x="2357" y="8839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8317229" y="5377433"/>
                <a:ext cx="120650" cy="13970"/>
              </a:xfrm>
              <a:custGeom>
                <a:rect b="b" l="l" r="r" t="t"/>
                <a:pathLst>
                  <a:path extrusionOk="0" h="13970" w="120650">
                    <a:moveTo>
                      <a:pt x="0" y="13716"/>
                    </a:moveTo>
                    <a:lnTo>
                      <a:pt x="13561" y="13501"/>
                    </a:lnTo>
                    <a:lnTo>
                      <a:pt x="26193" y="12001"/>
                    </a:lnTo>
                    <a:lnTo>
                      <a:pt x="38683" y="9644"/>
                    </a:lnTo>
                    <a:lnTo>
                      <a:pt x="51816" y="6858"/>
                    </a:lnTo>
                    <a:lnTo>
                      <a:pt x="67698" y="3857"/>
                    </a:lnTo>
                    <a:lnTo>
                      <a:pt x="83438" y="1714"/>
                    </a:lnTo>
                    <a:lnTo>
                      <a:pt x="99179" y="428"/>
                    </a:lnTo>
                    <a:lnTo>
                      <a:pt x="115062" y="0"/>
                    </a:lnTo>
                    <a:lnTo>
                      <a:pt x="116586" y="0"/>
                    </a:lnTo>
                    <a:lnTo>
                      <a:pt x="118872" y="0"/>
                    </a:lnTo>
                    <a:lnTo>
                      <a:pt x="120396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13" name="Google Shape;813;p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305012" y="5430748"/>
                <a:ext cx="198170" cy="1960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4" name="Google Shape;814;p8"/>
            <p:cNvGrpSpPr/>
            <p:nvPr/>
          </p:nvGrpSpPr>
          <p:grpSpPr>
            <a:xfrm>
              <a:off x="8800338" y="5225796"/>
              <a:ext cx="78613" cy="61849"/>
              <a:chOff x="8800338" y="5225796"/>
              <a:chExt cx="78613" cy="61849"/>
            </a:xfrm>
          </p:grpSpPr>
          <p:sp>
            <p:nvSpPr>
              <p:cNvPr id="815" name="Google Shape;815;p8"/>
              <p:cNvSpPr/>
              <p:nvPr/>
            </p:nvSpPr>
            <p:spPr>
              <a:xfrm>
                <a:off x="8800338" y="5225796"/>
                <a:ext cx="56515" cy="2540"/>
              </a:xfrm>
              <a:custGeom>
                <a:rect b="b" l="l" r="r" t="t"/>
                <a:pathLst>
                  <a:path extrusionOk="0" h="2539" w="56515">
                    <a:moveTo>
                      <a:pt x="0" y="0"/>
                    </a:moveTo>
                    <a:lnTo>
                      <a:pt x="9596" y="440"/>
                    </a:lnTo>
                    <a:lnTo>
                      <a:pt x="19050" y="666"/>
                    </a:lnTo>
                    <a:lnTo>
                      <a:pt x="28503" y="750"/>
                    </a:lnTo>
                    <a:lnTo>
                      <a:pt x="38100" y="761"/>
                    </a:lnTo>
                    <a:lnTo>
                      <a:pt x="44196" y="761"/>
                    </a:lnTo>
                    <a:lnTo>
                      <a:pt x="51053" y="1523"/>
                    </a:lnTo>
                    <a:lnTo>
                      <a:pt x="56388" y="228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8811006" y="5280660"/>
                <a:ext cx="67945" cy="6985"/>
              </a:xfrm>
              <a:custGeom>
                <a:rect b="b" l="l" r="r" t="t"/>
                <a:pathLst>
                  <a:path extrusionOk="0" h="6985" w="67945">
                    <a:moveTo>
                      <a:pt x="0" y="4572"/>
                    </a:moveTo>
                    <a:lnTo>
                      <a:pt x="12668" y="5560"/>
                    </a:lnTo>
                    <a:lnTo>
                      <a:pt x="24765" y="6191"/>
                    </a:lnTo>
                    <a:lnTo>
                      <a:pt x="36861" y="6393"/>
                    </a:lnTo>
                    <a:lnTo>
                      <a:pt x="49530" y="6096"/>
                    </a:lnTo>
                    <a:lnTo>
                      <a:pt x="60198" y="5334"/>
                    </a:lnTo>
                    <a:lnTo>
                      <a:pt x="63246" y="6858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pic>
          <p:nvPicPr>
            <p:cNvPr id="817" name="Google Shape;817;p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060916" y="5102802"/>
              <a:ext cx="225602" cy="212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8"/>
            <p:cNvSpPr/>
            <p:nvPr/>
          </p:nvSpPr>
          <p:spPr>
            <a:xfrm>
              <a:off x="9038843" y="5372897"/>
              <a:ext cx="222250" cy="39370"/>
            </a:xfrm>
            <a:custGeom>
              <a:rect b="b" l="l" r="r" t="t"/>
              <a:pathLst>
                <a:path extrusionOk="0" h="39370" w="222250">
                  <a:moveTo>
                    <a:pt x="0" y="38826"/>
                  </a:moveTo>
                  <a:lnTo>
                    <a:pt x="22526" y="30980"/>
                  </a:lnTo>
                  <a:lnTo>
                    <a:pt x="44767" y="25205"/>
                  </a:lnTo>
                  <a:lnTo>
                    <a:pt x="67294" y="20716"/>
                  </a:lnTo>
                  <a:lnTo>
                    <a:pt x="90678" y="16728"/>
                  </a:lnTo>
                  <a:lnTo>
                    <a:pt x="114680" y="12537"/>
                  </a:lnTo>
                  <a:lnTo>
                    <a:pt x="162687" y="5584"/>
                  </a:lnTo>
                  <a:lnTo>
                    <a:pt x="206216" y="440"/>
                  </a:lnTo>
                  <a:lnTo>
                    <a:pt x="218086" y="0"/>
                  </a:lnTo>
                  <a:lnTo>
                    <a:pt x="221742" y="1488"/>
                  </a:lnTo>
                  <a:lnTo>
                    <a:pt x="219456" y="2250"/>
                  </a:lnTo>
                  <a:lnTo>
                    <a:pt x="217170" y="3012"/>
                  </a:lnTo>
                  <a:lnTo>
                    <a:pt x="214884" y="4536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19" name="Google Shape;819;p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076275" y="5473420"/>
              <a:ext cx="82608" cy="202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8"/>
            <p:cNvSpPr/>
            <p:nvPr/>
          </p:nvSpPr>
          <p:spPr>
            <a:xfrm>
              <a:off x="8331398" y="4455414"/>
              <a:ext cx="92075" cy="262255"/>
            </a:xfrm>
            <a:custGeom>
              <a:rect b="b" l="l" r="r" t="t"/>
              <a:pathLst>
                <a:path extrusionOk="0" h="262254" w="92075">
                  <a:moveTo>
                    <a:pt x="84891" y="0"/>
                  </a:moveTo>
                  <a:lnTo>
                    <a:pt x="47065" y="19823"/>
                  </a:lnTo>
                  <a:lnTo>
                    <a:pt x="24336" y="56423"/>
                  </a:lnTo>
                  <a:lnTo>
                    <a:pt x="6667" y="102881"/>
                  </a:lnTo>
                  <a:lnTo>
                    <a:pt x="0" y="149137"/>
                  </a:lnTo>
                  <a:lnTo>
                    <a:pt x="1452" y="170307"/>
                  </a:lnTo>
                  <a:lnTo>
                    <a:pt x="14787" y="211074"/>
                  </a:lnTo>
                  <a:lnTo>
                    <a:pt x="41040" y="246649"/>
                  </a:lnTo>
                  <a:lnTo>
                    <a:pt x="72032" y="262128"/>
                  </a:lnTo>
                  <a:lnTo>
                    <a:pt x="81498" y="261913"/>
                  </a:lnTo>
                  <a:lnTo>
                    <a:pt x="91749" y="25984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21" name="Google Shape;821;p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97322" y="4415764"/>
              <a:ext cx="398945" cy="1819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22" name="Google Shape;822;p8"/>
            <p:cNvGrpSpPr/>
            <p:nvPr/>
          </p:nvGrpSpPr>
          <p:grpSpPr>
            <a:xfrm>
              <a:off x="9131807" y="4378452"/>
              <a:ext cx="147828" cy="144807"/>
              <a:chOff x="9131807" y="4378452"/>
              <a:chExt cx="147828" cy="144807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9152381" y="4444746"/>
                <a:ext cx="6350" cy="74295"/>
              </a:xfrm>
              <a:custGeom>
                <a:rect b="b" l="l" r="r" t="t"/>
                <a:pathLst>
                  <a:path extrusionOk="0" h="74295" w="6350">
                    <a:moveTo>
                      <a:pt x="4572" y="0"/>
                    </a:moveTo>
                    <a:lnTo>
                      <a:pt x="5274" y="17073"/>
                    </a:lnTo>
                    <a:lnTo>
                      <a:pt x="6191" y="36004"/>
                    </a:lnTo>
                    <a:lnTo>
                      <a:pt x="5536" y="54649"/>
                    </a:lnTo>
                    <a:lnTo>
                      <a:pt x="1524" y="70866"/>
                    </a:lnTo>
                    <a:lnTo>
                      <a:pt x="1524" y="71628"/>
                    </a:lnTo>
                    <a:lnTo>
                      <a:pt x="762" y="72390"/>
                    </a:lnTo>
                    <a:lnTo>
                      <a:pt x="0" y="7391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9131807" y="4378452"/>
                <a:ext cx="22860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8287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8287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9199625" y="4452139"/>
                <a:ext cx="80010" cy="71120"/>
              </a:xfrm>
              <a:custGeom>
                <a:rect b="b" l="l" r="r" t="t"/>
                <a:pathLst>
                  <a:path extrusionOk="0" h="71120" w="80009">
                    <a:moveTo>
                      <a:pt x="12192" y="13180"/>
                    </a:moveTo>
                    <a:lnTo>
                      <a:pt x="10477" y="22324"/>
                    </a:lnTo>
                    <a:lnTo>
                      <a:pt x="8763" y="31468"/>
                    </a:lnTo>
                    <a:lnTo>
                      <a:pt x="7048" y="40612"/>
                    </a:lnTo>
                    <a:lnTo>
                      <a:pt x="5334" y="49756"/>
                    </a:lnTo>
                    <a:lnTo>
                      <a:pt x="3810" y="57376"/>
                    </a:lnTo>
                    <a:lnTo>
                      <a:pt x="3048" y="64234"/>
                    </a:lnTo>
                    <a:lnTo>
                      <a:pt x="2286" y="71092"/>
                    </a:lnTo>
                    <a:lnTo>
                      <a:pt x="1524" y="68044"/>
                    </a:lnTo>
                    <a:lnTo>
                      <a:pt x="0" y="58138"/>
                    </a:lnTo>
                    <a:lnTo>
                      <a:pt x="762" y="53566"/>
                    </a:lnTo>
                    <a:lnTo>
                      <a:pt x="2297" y="42862"/>
                    </a:lnTo>
                    <a:lnTo>
                      <a:pt x="25669" y="6119"/>
                    </a:lnTo>
                    <a:lnTo>
                      <a:pt x="47196" y="0"/>
                    </a:lnTo>
                    <a:lnTo>
                      <a:pt x="58674" y="226"/>
                    </a:lnTo>
                    <a:lnTo>
                      <a:pt x="79343" y="32611"/>
                    </a:lnTo>
                    <a:lnTo>
                      <a:pt x="79640" y="39731"/>
                    </a:lnTo>
                    <a:lnTo>
                      <a:pt x="80010" y="4670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826" name="Google Shape;826;p8"/>
            <p:cNvGrpSpPr/>
            <p:nvPr/>
          </p:nvGrpSpPr>
          <p:grpSpPr>
            <a:xfrm>
              <a:off x="9480803" y="4327112"/>
              <a:ext cx="452628" cy="237490"/>
              <a:chOff x="9480803" y="4327112"/>
              <a:chExt cx="452628" cy="237490"/>
            </a:xfrm>
          </p:grpSpPr>
          <p:sp>
            <p:nvSpPr>
              <p:cNvPr id="827" name="Google Shape;827;p8"/>
              <p:cNvSpPr/>
              <p:nvPr/>
            </p:nvSpPr>
            <p:spPr>
              <a:xfrm>
                <a:off x="9480803" y="4411979"/>
                <a:ext cx="9525" cy="78105"/>
              </a:xfrm>
              <a:custGeom>
                <a:rect b="b" l="l" r="r" t="t"/>
                <a:pathLst>
                  <a:path extrusionOk="0" h="78104" w="9525">
                    <a:moveTo>
                      <a:pt x="0" y="0"/>
                    </a:moveTo>
                    <a:lnTo>
                      <a:pt x="1143" y="9834"/>
                    </a:lnTo>
                    <a:lnTo>
                      <a:pt x="2286" y="19812"/>
                    </a:lnTo>
                    <a:lnTo>
                      <a:pt x="3429" y="29789"/>
                    </a:lnTo>
                    <a:lnTo>
                      <a:pt x="4572" y="39624"/>
                    </a:lnTo>
                    <a:lnTo>
                      <a:pt x="4917" y="48196"/>
                    </a:lnTo>
                    <a:lnTo>
                      <a:pt x="5048" y="56769"/>
                    </a:lnTo>
                    <a:lnTo>
                      <a:pt x="5322" y="65341"/>
                    </a:lnTo>
                    <a:lnTo>
                      <a:pt x="6096" y="73914"/>
                    </a:lnTo>
                    <a:lnTo>
                      <a:pt x="6858" y="76962"/>
                    </a:lnTo>
                    <a:lnTo>
                      <a:pt x="6858" y="77724"/>
                    </a:lnTo>
                    <a:lnTo>
                      <a:pt x="9144" y="77724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28" name="Google Shape;828;p8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9523450" y="4379950"/>
                <a:ext cx="105206" cy="1067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9" name="Google Shape;829;p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9655276" y="4374497"/>
                <a:ext cx="88442" cy="1304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Google Shape;830;p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768052" y="4389094"/>
                <a:ext cx="107492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1" name="Google Shape;831;p8"/>
              <p:cNvSpPr/>
              <p:nvPr/>
            </p:nvSpPr>
            <p:spPr>
              <a:xfrm>
                <a:off x="9845801" y="4327112"/>
                <a:ext cx="87630" cy="237490"/>
              </a:xfrm>
              <a:custGeom>
                <a:rect b="b" l="l" r="r" t="t"/>
                <a:pathLst>
                  <a:path extrusionOk="0" h="237489" w="87629">
                    <a:moveTo>
                      <a:pt x="23622" y="4095"/>
                    </a:moveTo>
                    <a:lnTo>
                      <a:pt x="33456" y="654"/>
                    </a:lnTo>
                    <a:lnTo>
                      <a:pt x="41148" y="0"/>
                    </a:lnTo>
                    <a:lnTo>
                      <a:pt x="48267" y="2917"/>
                    </a:lnTo>
                    <a:lnTo>
                      <a:pt x="77247" y="45624"/>
                    </a:lnTo>
                    <a:lnTo>
                      <a:pt x="86106" y="85629"/>
                    </a:lnTo>
                    <a:lnTo>
                      <a:pt x="87177" y="103453"/>
                    </a:lnTo>
                    <a:lnTo>
                      <a:pt x="86677" y="121348"/>
                    </a:lnTo>
                    <a:lnTo>
                      <a:pt x="73021" y="171402"/>
                    </a:lnTo>
                    <a:lnTo>
                      <a:pt x="44196" y="212121"/>
                    </a:lnTo>
                    <a:lnTo>
                      <a:pt x="12370" y="232374"/>
                    </a:lnTo>
                    <a:lnTo>
                      <a:pt x="0" y="237267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832" name="Google Shape;832;p8"/>
            <p:cNvSpPr/>
            <p:nvPr/>
          </p:nvSpPr>
          <p:spPr>
            <a:xfrm>
              <a:off x="8516873" y="4736591"/>
              <a:ext cx="1127760" cy="45720"/>
            </a:xfrm>
            <a:custGeom>
              <a:rect b="b" l="l" r="r" t="t"/>
              <a:pathLst>
                <a:path extrusionOk="0" h="45720" w="1127759">
                  <a:moveTo>
                    <a:pt x="0" y="45720"/>
                  </a:moveTo>
                  <a:lnTo>
                    <a:pt x="14061" y="42933"/>
                  </a:lnTo>
                  <a:lnTo>
                    <a:pt x="27908" y="41148"/>
                  </a:lnTo>
                  <a:lnTo>
                    <a:pt x="41898" y="39933"/>
                  </a:lnTo>
                  <a:lnTo>
                    <a:pt x="56388" y="38862"/>
                  </a:lnTo>
                  <a:lnTo>
                    <a:pt x="86106" y="36611"/>
                  </a:lnTo>
                  <a:lnTo>
                    <a:pt x="145542" y="32968"/>
                  </a:lnTo>
                  <a:lnTo>
                    <a:pt x="226088" y="30480"/>
                  </a:lnTo>
                  <a:lnTo>
                    <a:pt x="277026" y="29321"/>
                  </a:lnTo>
                  <a:lnTo>
                    <a:pt x="328001" y="28163"/>
                  </a:lnTo>
                  <a:lnTo>
                    <a:pt x="378939" y="26639"/>
                  </a:lnTo>
                  <a:lnTo>
                    <a:pt x="429768" y="24384"/>
                  </a:lnTo>
                  <a:lnTo>
                    <a:pt x="481655" y="21752"/>
                  </a:lnTo>
                  <a:lnTo>
                    <a:pt x="533399" y="18764"/>
                  </a:lnTo>
                  <a:lnTo>
                    <a:pt x="585144" y="15918"/>
                  </a:lnTo>
                  <a:lnTo>
                    <a:pt x="637032" y="13716"/>
                  </a:lnTo>
                  <a:lnTo>
                    <a:pt x="691205" y="11703"/>
                  </a:lnTo>
                  <a:lnTo>
                    <a:pt x="745236" y="10191"/>
                  </a:lnTo>
                  <a:lnTo>
                    <a:pt x="799266" y="9108"/>
                  </a:lnTo>
                  <a:lnTo>
                    <a:pt x="853440" y="8382"/>
                  </a:lnTo>
                  <a:lnTo>
                    <a:pt x="895159" y="7667"/>
                  </a:lnTo>
                  <a:lnTo>
                    <a:pt x="936879" y="6667"/>
                  </a:lnTo>
                  <a:lnTo>
                    <a:pt x="978598" y="5381"/>
                  </a:lnTo>
                  <a:lnTo>
                    <a:pt x="1020318" y="3810"/>
                  </a:lnTo>
                  <a:lnTo>
                    <a:pt x="1039868" y="2797"/>
                  </a:lnTo>
                  <a:lnTo>
                    <a:pt x="1059561" y="2000"/>
                  </a:lnTo>
                  <a:lnTo>
                    <a:pt x="1079253" y="1345"/>
                  </a:lnTo>
                  <a:lnTo>
                    <a:pt x="1098804" y="762"/>
                  </a:lnTo>
                  <a:lnTo>
                    <a:pt x="1108340" y="892"/>
                  </a:lnTo>
                  <a:lnTo>
                    <a:pt x="1119663" y="1809"/>
                  </a:lnTo>
                  <a:lnTo>
                    <a:pt x="1127414" y="2583"/>
                  </a:lnTo>
                  <a:lnTo>
                    <a:pt x="1126236" y="2286"/>
                  </a:lnTo>
                  <a:lnTo>
                    <a:pt x="1123950" y="1524"/>
                  </a:lnTo>
                  <a:lnTo>
                    <a:pt x="1122426" y="762"/>
                  </a:lnTo>
                  <a:lnTo>
                    <a:pt x="1120140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33" name="Google Shape;833;p8"/>
          <p:cNvGrpSpPr/>
          <p:nvPr/>
        </p:nvGrpSpPr>
        <p:grpSpPr>
          <a:xfrm>
            <a:off x="2337967" y="652554"/>
            <a:ext cx="6838157" cy="3484071"/>
            <a:chOff x="2337967" y="652554"/>
            <a:chExt cx="6838157" cy="3484071"/>
          </a:xfrm>
        </p:grpSpPr>
        <p:grpSp>
          <p:nvGrpSpPr>
            <p:cNvPr id="834" name="Google Shape;834;p8"/>
            <p:cNvGrpSpPr/>
            <p:nvPr/>
          </p:nvGrpSpPr>
          <p:grpSpPr>
            <a:xfrm>
              <a:off x="2337967" y="2071590"/>
              <a:ext cx="6838157" cy="2065035"/>
              <a:chOff x="4571238" y="2071590"/>
              <a:chExt cx="4604886" cy="1552506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4669535" y="2231898"/>
                <a:ext cx="441959" cy="339090"/>
              </a:xfrm>
              <a:custGeom>
                <a:rect b="b" l="l" r="r" t="t"/>
                <a:pathLst>
                  <a:path extrusionOk="0" h="339089" w="441960">
                    <a:moveTo>
                      <a:pt x="363474" y="0"/>
                    </a:moveTo>
                    <a:lnTo>
                      <a:pt x="346579" y="3143"/>
                    </a:lnTo>
                    <a:lnTo>
                      <a:pt x="330041" y="6858"/>
                    </a:lnTo>
                    <a:lnTo>
                      <a:pt x="313646" y="11144"/>
                    </a:lnTo>
                    <a:lnTo>
                      <a:pt x="297180" y="16002"/>
                    </a:lnTo>
                    <a:lnTo>
                      <a:pt x="272724" y="22979"/>
                    </a:lnTo>
                    <a:lnTo>
                      <a:pt x="248412" y="30099"/>
                    </a:lnTo>
                    <a:lnTo>
                      <a:pt x="224099" y="37218"/>
                    </a:lnTo>
                    <a:lnTo>
                      <a:pt x="199644" y="44196"/>
                    </a:lnTo>
                    <a:lnTo>
                      <a:pt x="161829" y="55435"/>
                    </a:lnTo>
                    <a:lnTo>
                      <a:pt x="123444" y="65532"/>
                    </a:lnTo>
                    <a:lnTo>
                      <a:pt x="119634" y="66294"/>
                    </a:lnTo>
                    <a:lnTo>
                      <a:pt x="157067" y="85248"/>
                    </a:lnTo>
                    <a:lnTo>
                      <a:pt x="206192" y="95178"/>
                    </a:lnTo>
                    <a:lnTo>
                      <a:pt x="247959" y="101512"/>
                    </a:lnTo>
                    <a:lnTo>
                      <a:pt x="268986" y="104394"/>
                    </a:lnTo>
                    <a:lnTo>
                      <a:pt x="289083" y="108013"/>
                    </a:lnTo>
                    <a:lnTo>
                      <a:pt x="309181" y="112204"/>
                    </a:lnTo>
                    <a:lnTo>
                      <a:pt x="328993" y="117252"/>
                    </a:lnTo>
                    <a:lnTo>
                      <a:pt x="348234" y="123444"/>
                    </a:lnTo>
                    <a:lnTo>
                      <a:pt x="351282" y="124968"/>
                    </a:lnTo>
                    <a:lnTo>
                      <a:pt x="364236" y="128778"/>
                    </a:lnTo>
                    <a:lnTo>
                      <a:pt x="333851" y="157495"/>
                    </a:lnTo>
                    <a:lnTo>
                      <a:pt x="284797" y="185642"/>
                    </a:lnTo>
                    <a:lnTo>
                      <a:pt x="243840" y="206502"/>
                    </a:lnTo>
                    <a:lnTo>
                      <a:pt x="215276" y="220789"/>
                    </a:lnTo>
                    <a:lnTo>
                      <a:pt x="186785" y="235077"/>
                    </a:lnTo>
                    <a:lnTo>
                      <a:pt x="130302" y="263652"/>
                    </a:lnTo>
                    <a:lnTo>
                      <a:pt x="81724" y="289274"/>
                    </a:lnTo>
                    <a:lnTo>
                      <a:pt x="34290" y="315468"/>
                    </a:lnTo>
                    <a:lnTo>
                      <a:pt x="26289" y="320040"/>
                    </a:lnTo>
                    <a:lnTo>
                      <a:pt x="18288" y="324612"/>
                    </a:lnTo>
                    <a:lnTo>
                      <a:pt x="10287" y="329184"/>
                    </a:lnTo>
                    <a:lnTo>
                      <a:pt x="2286" y="333756"/>
                    </a:lnTo>
                    <a:lnTo>
                      <a:pt x="1524" y="334518"/>
                    </a:lnTo>
                    <a:lnTo>
                      <a:pt x="762" y="334518"/>
                    </a:lnTo>
                    <a:lnTo>
                      <a:pt x="45720" y="338613"/>
                    </a:lnTo>
                    <a:lnTo>
                      <a:pt x="64008" y="338101"/>
                    </a:lnTo>
                    <a:lnTo>
                      <a:pt x="82296" y="336804"/>
                    </a:lnTo>
                    <a:lnTo>
                      <a:pt x="117848" y="333315"/>
                    </a:lnTo>
                    <a:lnTo>
                      <a:pt x="153543" y="328898"/>
                    </a:lnTo>
                    <a:lnTo>
                      <a:pt x="189237" y="324052"/>
                    </a:lnTo>
                    <a:lnTo>
                      <a:pt x="224790" y="319278"/>
                    </a:lnTo>
                    <a:lnTo>
                      <a:pt x="291465" y="312610"/>
                    </a:lnTo>
                    <a:lnTo>
                      <a:pt x="358140" y="307086"/>
                    </a:lnTo>
                    <a:lnTo>
                      <a:pt x="376428" y="306395"/>
                    </a:lnTo>
                    <a:lnTo>
                      <a:pt x="394716" y="305562"/>
                    </a:lnTo>
                    <a:lnTo>
                      <a:pt x="413004" y="304728"/>
                    </a:lnTo>
                    <a:lnTo>
                      <a:pt x="431292" y="304038"/>
                    </a:lnTo>
                    <a:lnTo>
                      <a:pt x="435102" y="304038"/>
                    </a:lnTo>
                    <a:lnTo>
                      <a:pt x="438150" y="304038"/>
                    </a:lnTo>
                    <a:lnTo>
                      <a:pt x="441960" y="304038"/>
                    </a:lnTo>
                    <a:lnTo>
                      <a:pt x="437388" y="305562"/>
                    </a:lnTo>
                    <a:lnTo>
                      <a:pt x="433578" y="306324"/>
                    </a:lnTo>
                    <a:lnTo>
                      <a:pt x="429006" y="307086"/>
                    </a:lnTo>
                    <a:lnTo>
                      <a:pt x="421386" y="307086"/>
                    </a:lnTo>
                    <a:lnTo>
                      <a:pt x="418338" y="307086"/>
                    </a:lnTo>
                    <a:lnTo>
                      <a:pt x="413766" y="307086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grpSp>
            <p:nvGrpSpPr>
              <p:cNvPr id="836" name="Google Shape;836;p8"/>
              <p:cNvGrpSpPr/>
              <p:nvPr/>
            </p:nvGrpSpPr>
            <p:grpSpPr>
              <a:xfrm>
                <a:off x="4747996" y="2702026"/>
                <a:ext cx="204266" cy="154736"/>
                <a:chOff x="4747996" y="2702026"/>
                <a:chExt cx="204266" cy="154736"/>
              </a:xfrm>
            </p:grpSpPr>
            <p:pic>
              <p:nvPicPr>
                <p:cNvPr id="837" name="Google Shape;837;p8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4747996" y="2702026"/>
                  <a:ext cx="84632" cy="154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8" name="Google Shape;838;p8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4860772" y="2713456"/>
                  <a:ext cx="91490" cy="869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39" name="Google Shape;839;p8"/>
              <p:cNvSpPr/>
              <p:nvPr/>
            </p:nvSpPr>
            <p:spPr>
              <a:xfrm>
                <a:off x="5017936" y="2679192"/>
                <a:ext cx="5715" cy="94615"/>
              </a:xfrm>
              <a:custGeom>
                <a:rect b="b" l="l" r="r" t="t"/>
                <a:pathLst>
                  <a:path extrusionOk="0" h="94614" w="5714">
                    <a:moveTo>
                      <a:pt x="3643" y="0"/>
                    </a:moveTo>
                    <a:lnTo>
                      <a:pt x="1666" y="9370"/>
                    </a:lnTo>
                    <a:lnTo>
                      <a:pt x="404" y="18383"/>
                    </a:lnTo>
                    <a:lnTo>
                      <a:pt x="0" y="27539"/>
                    </a:lnTo>
                    <a:lnTo>
                      <a:pt x="595" y="37338"/>
                    </a:lnTo>
                    <a:lnTo>
                      <a:pt x="2274" y="49351"/>
                    </a:lnTo>
                    <a:lnTo>
                      <a:pt x="3738" y="61436"/>
                    </a:lnTo>
                    <a:lnTo>
                      <a:pt x="4774" y="73663"/>
                    </a:lnTo>
                    <a:lnTo>
                      <a:pt x="5167" y="86106"/>
                    </a:lnTo>
                    <a:lnTo>
                      <a:pt x="5167" y="89154"/>
                    </a:lnTo>
                    <a:lnTo>
                      <a:pt x="5167" y="91440"/>
                    </a:lnTo>
                    <a:lnTo>
                      <a:pt x="5167" y="94488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40" name="Google Shape;840;p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794764" y="2071590"/>
                <a:ext cx="163595" cy="14652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1" name="Google Shape;841;p8"/>
              <p:cNvGrpSpPr/>
              <p:nvPr/>
            </p:nvGrpSpPr>
            <p:grpSpPr>
              <a:xfrm>
                <a:off x="7599426" y="2638806"/>
                <a:ext cx="233680" cy="100330"/>
                <a:chOff x="7599426" y="2638806"/>
                <a:chExt cx="233680" cy="100330"/>
              </a:xfrm>
            </p:grpSpPr>
            <p:sp>
              <p:nvSpPr>
                <p:cNvPr id="842" name="Google Shape;842;p8"/>
                <p:cNvSpPr/>
                <p:nvPr/>
              </p:nvSpPr>
              <p:spPr>
                <a:xfrm>
                  <a:off x="7606093" y="2638806"/>
                  <a:ext cx="40640" cy="100330"/>
                </a:xfrm>
                <a:custGeom>
                  <a:rect b="b" l="l" r="r" t="t"/>
                  <a:pathLst>
                    <a:path extrusionOk="0" h="100330" w="40640">
                      <a:moveTo>
                        <a:pt x="4000" y="0"/>
                      </a:moveTo>
                      <a:lnTo>
                        <a:pt x="1809" y="11977"/>
                      </a:lnTo>
                      <a:lnTo>
                        <a:pt x="762" y="23241"/>
                      </a:lnTo>
                      <a:lnTo>
                        <a:pt x="571" y="34504"/>
                      </a:lnTo>
                      <a:lnTo>
                        <a:pt x="952" y="46482"/>
                      </a:lnTo>
                      <a:lnTo>
                        <a:pt x="547" y="56899"/>
                      </a:lnTo>
                      <a:lnTo>
                        <a:pt x="0" y="68103"/>
                      </a:lnTo>
                      <a:lnTo>
                        <a:pt x="309" y="79164"/>
                      </a:lnTo>
                      <a:lnTo>
                        <a:pt x="2476" y="89154"/>
                      </a:lnTo>
                      <a:lnTo>
                        <a:pt x="5524" y="96774"/>
                      </a:lnTo>
                      <a:lnTo>
                        <a:pt x="15430" y="99822"/>
                      </a:lnTo>
                      <a:lnTo>
                        <a:pt x="23050" y="97536"/>
                      </a:lnTo>
                      <a:lnTo>
                        <a:pt x="31432" y="94488"/>
                      </a:lnTo>
                      <a:lnTo>
                        <a:pt x="35242" y="87630"/>
                      </a:lnTo>
                      <a:lnTo>
                        <a:pt x="40576" y="815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43" name="Google Shape;843;p8"/>
                <p:cNvSpPr/>
                <p:nvPr/>
              </p:nvSpPr>
              <p:spPr>
                <a:xfrm>
                  <a:off x="7599426" y="2665476"/>
                  <a:ext cx="43180" cy="5080"/>
                </a:xfrm>
                <a:custGeom>
                  <a:rect b="b" l="l" r="r" t="t"/>
                  <a:pathLst>
                    <a:path extrusionOk="0" h="5080" w="43179">
                      <a:moveTo>
                        <a:pt x="0" y="3810"/>
                      </a:moveTo>
                      <a:lnTo>
                        <a:pt x="11168" y="4500"/>
                      </a:lnTo>
                      <a:lnTo>
                        <a:pt x="21336" y="4191"/>
                      </a:lnTo>
                      <a:lnTo>
                        <a:pt x="31503" y="2738"/>
                      </a:lnTo>
                      <a:lnTo>
                        <a:pt x="42672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844" name="Google Shape;844;p8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7694650" y="2644876"/>
                  <a:ext cx="99872" cy="76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45" name="Google Shape;845;p8"/>
                <p:cNvSpPr/>
                <p:nvPr/>
              </p:nvSpPr>
              <p:spPr>
                <a:xfrm>
                  <a:off x="7828026" y="2646426"/>
                  <a:ext cx="5080" cy="74295"/>
                </a:xfrm>
                <a:custGeom>
                  <a:rect b="b" l="l" r="r" t="t"/>
                  <a:pathLst>
                    <a:path extrusionOk="0" h="74294" w="5079">
                      <a:moveTo>
                        <a:pt x="3809" y="0"/>
                      </a:moveTo>
                      <a:lnTo>
                        <a:pt x="3393" y="10156"/>
                      </a:lnTo>
                      <a:lnTo>
                        <a:pt x="3333" y="20097"/>
                      </a:lnTo>
                      <a:lnTo>
                        <a:pt x="3702" y="29896"/>
                      </a:lnTo>
                      <a:lnTo>
                        <a:pt x="4571" y="39624"/>
                      </a:lnTo>
                      <a:lnTo>
                        <a:pt x="4714" y="48732"/>
                      </a:lnTo>
                      <a:lnTo>
                        <a:pt x="4000" y="57054"/>
                      </a:lnTo>
                      <a:lnTo>
                        <a:pt x="2428" y="65234"/>
                      </a:lnTo>
                      <a:lnTo>
                        <a:pt x="0" y="7391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846" name="Google Shape;846;p8"/>
              <p:cNvSpPr/>
              <p:nvPr/>
            </p:nvSpPr>
            <p:spPr>
              <a:xfrm>
                <a:off x="4571238" y="2857500"/>
                <a:ext cx="1532255" cy="322580"/>
              </a:xfrm>
              <a:custGeom>
                <a:rect b="b" l="l" r="r" t="t"/>
                <a:pathLst>
                  <a:path extrusionOk="0" h="322580" w="1532254">
                    <a:moveTo>
                      <a:pt x="0" y="175260"/>
                    </a:moveTo>
                    <a:lnTo>
                      <a:pt x="24574" y="221932"/>
                    </a:lnTo>
                    <a:lnTo>
                      <a:pt x="43434" y="272034"/>
                    </a:lnTo>
                    <a:lnTo>
                      <a:pt x="46636" y="283547"/>
                    </a:lnTo>
                    <a:lnTo>
                      <a:pt x="50196" y="295560"/>
                    </a:lnTo>
                    <a:lnTo>
                      <a:pt x="55328" y="306859"/>
                    </a:lnTo>
                    <a:lnTo>
                      <a:pt x="63246" y="316230"/>
                    </a:lnTo>
                    <a:lnTo>
                      <a:pt x="73306" y="320682"/>
                    </a:lnTo>
                    <a:lnTo>
                      <a:pt x="86010" y="322135"/>
                    </a:lnTo>
                    <a:lnTo>
                      <a:pt x="99143" y="321587"/>
                    </a:lnTo>
                    <a:lnTo>
                      <a:pt x="110490" y="320040"/>
                    </a:lnTo>
                    <a:lnTo>
                      <a:pt x="133230" y="316277"/>
                    </a:lnTo>
                    <a:lnTo>
                      <a:pt x="155829" y="312229"/>
                    </a:lnTo>
                    <a:lnTo>
                      <a:pt x="178427" y="308467"/>
                    </a:lnTo>
                    <a:lnTo>
                      <a:pt x="201168" y="305562"/>
                    </a:lnTo>
                    <a:lnTo>
                      <a:pt x="256282" y="301335"/>
                    </a:lnTo>
                    <a:lnTo>
                      <a:pt x="311753" y="299180"/>
                    </a:lnTo>
                    <a:lnTo>
                      <a:pt x="367367" y="297739"/>
                    </a:lnTo>
                    <a:lnTo>
                      <a:pt x="422909" y="295656"/>
                    </a:lnTo>
                    <a:lnTo>
                      <a:pt x="472761" y="293274"/>
                    </a:lnTo>
                    <a:lnTo>
                      <a:pt x="522827" y="290893"/>
                    </a:lnTo>
                    <a:lnTo>
                      <a:pt x="573035" y="288798"/>
                    </a:lnTo>
                    <a:lnTo>
                      <a:pt x="623316" y="287274"/>
                    </a:lnTo>
                    <a:lnTo>
                      <a:pt x="676893" y="287060"/>
                    </a:lnTo>
                    <a:lnTo>
                      <a:pt x="730617" y="287213"/>
                    </a:lnTo>
                    <a:lnTo>
                      <a:pt x="784451" y="287548"/>
                    </a:lnTo>
                    <a:lnTo>
                      <a:pt x="838358" y="287883"/>
                    </a:lnTo>
                    <a:lnTo>
                      <a:pt x="892302" y="288036"/>
                    </a:lnTo>
                    <a:lnTo>
                      <a:pt x="945570" y="288024"/>
                    </a:lnTo>
                    <a:lnTo>
                      <a:pt x="998982" y="287940"/>
                    </a:lnTo>
                    <a:lnTo>
                      <a:pt x="1052393" y="287714"/>
                    </a:lnTo>
                    <a:lnTo>
                      <a:pt x="1105662" y="287273"/>
                    </a:lnTo>
                    <a:lnTo>
                      <a:pt x="1153656" y="286988"/>
                    </a:lnTo>
                    <a:lnTo>
                      <a:pt x="1201578" y="286130"/>
                    </a:lnTo>
                    <a:lnTo>
                      <a:pt x="1249358" y="284702"/>
                    </a:lnTo>
                    <a:lnTo>
                      <a:pt x="1296924" y="282701"/>
                    </a:lnTo>
                    <a:lnTo>
                      <a:pt x="1368933" y="278129"/>
                    </a:lnTo>
                    <a:lnTo>
                      <a:pt x="1440942" y="271271"/>
                    </a:lnTo>
                    <a:lnTo>
                      <a:pt x="1493127" y="260663"/>
                    </a:lnTo>
                    <a:lnTo>
                      <a:pt x="1513903" y="219646"/>
                    </a:lnTo>
                    <a:lnTo>
                      <a:pt x="1513546" y="202263"/>
                    </a:lnTo>
                    <a:lnTo>
                      <a:pt x="1513332" y="187451"/>
                    </a:lnTo>
                    <a:lnTo>
                      <a:pt x="1514594" y="160270"/>
                    </a:lnTo>
                    <a:lnTo>
                      <a:pt x="1517142" y="133445"/>
                    </a:lnTo>
                    <a:lnTo>
                      <a:pt x="1520832" y="106763"/>
                    </a:lnTo>
                    <a:lnTo>
                      <a:pt x="1525524" y="80009"/>
                    </a:lnTo>
                    <a:lnTo>
                      <a:pt x="1528798" y="59578"/>
                    </a:lnTo>
                    <a:lnTo>
                      <a:pt x="1531143" y="40004"/>
                    </a:lnTo>
                    <a:lnTo>
                      <a:pt x="1531631" y="20431"/>
                    </a:lnTo>
                    <a:lnTo>
                      <a:pt x="152933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7543800" y="2785872"/>
                <a:ext cx="1466215" cy="207645"/>
              </a:xfrm>
              <a:custGeom>
                <a:rect b="b" l="l" r="r" t="t"/>
                <a:pathLst>
                  <a:path extrusionOk="0" h="207644" w="1466215">
                    <a:moveTo>
                      <a:pt x="0" y="117348"/>
                    </a:moveTo>
                    <a:lnTo>
                      <a:pt x="39326" y="152173"/>
                    </a:lnTo>
                    <a:lnTo>
                      <a:pt x="77104" y="169259"/>
                    </a:lnTo>
                    <a:lnTo>
                      <a:pt x="123872" y="175355"/>
                    </a:lnTo>
                    <a:lnTo>
                      <a:pt x="147828" y="175260"/>
                    </a:lnTo>
                    <a:lnTo>
                      <a:pt x="184023" y="171926"/>
                    </a:lnTo>
                    <a:lnTo>
                      <a:pt x="219646" y="165163"/>
                    </a:lnTo>
                    <a:lnTo>
                      <a:pt x="254984" y="156400"/>
                    </a:lnTo>
                    <a:lnTo>
                      <a:pt x="290322" y="147066"/>
                    </a:lnTo>
                    <a:lnTo>
                      <a:pt x="336184" y="135600"/>
                    </a:lnTo>
                    <a:lnTo>
                      <a:pt x="382333" y="124491"/>
                    </a:lnTo>
                    <a:lnTo>
                      <a:pt x="428767" y="114383"/>
                    </a:lnTo>
                    <a:lnTo>
                      <a:pt x="475488" y="105918"/>
                    </a:lnTo>
                    <a:lnTo>
                      <a:pt x="524101" y="99107"/>
                    </a:lnTo>
                    <a:lnTo>
                      <a:pt x="573500" y="94869"/>
                    </a:lnTo>
                    <a:lnTo>
                      <a:pt x="623042" y="93487"/>
                    </a:lnTo>
                    <a:lnTo>
                      <a:pt x="672084" y="95249"/>
                    </a:lnTo>
                    <a:lnTo>
                      <a:pt x="712743" y="100572"/>
                    </a:lnTo>
                    <a:lnTo>
                      <a:pt x="753332" y="109251"/>
                    </a:lnTo>
                    <a:lnTo>
                      <a:pt x="793492" y="120646"/>
                    </a:lnTo>
                    <a:lnTo>
                      <a:pt x="832866" y="134111"/>
                    </a:lnTo>
                    <a:lnTo>
                      <a:pt x="883157" y="155543"/>
                    </a:lnTo>
                    <a:lnTo>
                      <a:pt x="931163" y="182117"/>
                    </a:lnTo>
                    <a:lnTo>
                      <a:pt x="946404" y="193452"/>
                    </a:lnTo>
                    <a:lnTo>
                      <a:pt x="953881" y="199370"/>
                    </a:lnTo>
                    <a:lnTo>
                      <a:pt x="961644" y="204215"/>
                    </a:lnTo>
                    <a:lnTo>
                      <a:pt x="966978" y="207263"/>
                    </a:lnTo>
                    <a:lnTo>
                      <a:pt x="970788" y="201167"/>
                    </a:lnTo>
                    <a:lnTo>
                      <a:pt x="973836" y="197357"/>
                    </a:lnTo>
                    <a:lnTo>
                      <a:pt x="986778" y="182868"/>
                    </a:lnTo>
                    <a:lnTo>
                      <a:pt x="999648" y="168306"/>
                    </a:lnTo>
                    <a:lnTo>
                      <a:pt x="1012948" y="154174"/>
                    </a:lnTo>
                    <a:lnTo>
                      <a:pt x="1047678" y="124503"/>
                    </a:lnTo>
                    <a:lnTo>
                      <a:pt x="1093827" y="97571"/>
                    </a:lnTo>
                    <a:lnTo>
                      <a:pt x="1143678" y="82807"/>
                    </a:lnTo>
                    <a:lnTo>
                      <a:pt x="1195232" y="79926"/>
                    </a:lnTo>
                    <a:lnTo>
                      <a:pt x="1220724" y="80771"/>
                    </a:lnTo>
                    <a:lnTo>
                      <a:pt x="1246453" y="82772"/>
                    </a:lnTo>
                    <a:lnTo>
                      <a:pt x="1272254" y="85915"/>
                    </a:lnTo>
                    <a:lnTo>
                      <a:pt x="1298197" y="89344"/>
                    </a:lnTo>
                    <a:lnTo>
                      <a:pt x="1324356" y="92201"/>
                    </a:lnTo>
                    <a:lnTo>
                      <a:pt x="1345739" y="93702"/>
                    </a:lnTo>
                    <a:lnTo>
                      <a:pt x="1367409" y="94487"/>
                    </a:lnTo>
                    <a:lnTo>
                      <a:pt x="1389078" y="94130"/>
                    </a:lnTo>
                    <a:lnTo>
                      <a:pt x="1436655" y="84867"/>
                    </a:lnTo>
                    <a:lnTo>
                      <a:pt x="1465516" y="47720"/>
                    </a:lnTo>
                    <a:lnTo>
                      <a:pt x="1466064" y="36635"/>
                    </a:lnTo>
                    <a:lnTo>
                      <a:pt x="1465326" y="25907"/>
                    </a:lnTo>
                    <a:lnTo>
                      <a:pt x="1463337" y="16930"/>
                    </a:lnTo>
                    <a:lnTo>
                      <a:pt x="1459706" y="10667"/>
                    </a:lnTo>
                    <a:lnTo>
                      <a:pt x="1454503" y="5548"/>
                    </a:lnTo>
                    <a:lnTo>
                      <a:pt x="144780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grpSp>
            <p:nvGrpSpPr>
              <p:cNvPr id="848" name="Google Shape;848;p8"/>
              <p:cNvGrpSpPr/>
              <p:nvPr/>
            </p:nvGrpSpPr>
            <p:grpSpPr>
              <a:xfrm>
                <a:off x="5105124" y="3358870"/>
                <a:ext cx="722677" cy="265226"/>
                <a:chOff x="5105124" y="3358870"/>
                <a:chExt cx="722677" cy="265226"/>
              </a:xfrm>
            </p:grpSpPr>
            <p:pic>
              <p:nvPicPr>
                <p:cNvPr id="849" name="Google Shape;849;p8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5105124" y="3358870"/>
                  <a:ext cx="238044" cy="22257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0" name="Google Shape;850;p8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5370740" y="3407638"/>
                  <a:ext cx="146164" cy="1344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1" name="Google Shape;851;p8"/>
                <p:cNvPicPr preferRelativeResize="0"/>
                <p:nvPr/>
              </p:nvPicPr>
              <p:blipFill rotWithShape="1">
                <a:blip r:embed="rId26">
                  <a:alphaModFix/>
                </a:blip>
                <a:srcRect b="0" l="0" r="0" t="0"/>
                <a:stretch/>
              </p:blipFill>
              <p:spPr>
                <a:xfrm>
                  <a:off x="5546572" y="3369538"/>
                  <a:ext cx="114350" cy="2431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2" name="Google Shape;852;p8"/>
                <p:cNvPicPr preferRelativeResize="0"/>
                <p:nvPr/>
              </p:nvPicPr>
              <p:blipFill rotWithShape="1">
                <a:blip r:embed="rId27">
                  <a:alphaModFix/>
                </a:blip>
                <a:srcRect b="0" l="0" r="0" t="0"/>
                <a:stretch/>
              </p:blipFill>
              <p:spPr>
                <a:xfrm>
                  <a:off x="5683399" y="3394684"/>
                  <a:ext cx="144402" cy="2294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853" name="Google Shape;853;p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909284" y="3381444"/>
                <a:ext cx="320281" cy="14481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54" name="Google Shape;854;p8"/>
              <p:cNvGrpSpPr/>
              <p:nvPr/>
            </p:nvGrpSpPr>
            <p:grpSpPr>
              <a:xfrm>
                <a:off x="7942300" y="3209544"/>
                <a:ext cx="726236" cy="240055"/>
                <a:chOff x="7942300" y="3209544"/>
                <a:chExt cx="726236" cy="240055"/>
              </a:xfrm>
            </p:grpSpPr>
            <p:pic>
              <p:nvPicPr>
                <p:cNvPr id="855" name="Google Shape;855;p8"/>
                <p:cNvPicPr preferRelativeResize="0"/>
                <p:nvPr/>
              </p:nvPicPr>
              <p:blipFill rotWithShape="1">
                <a:blip r:embed="rId29">
                  <a:alphaModFix/>
                </a:blip>
                <a:srcRect b="0" l="0" r="0" t="0"/>
                <a:stretch/>
              </p:blipFill>
              <p:spPr>
                <a:xfrm>
                  <a:off x="7942300" y="3222472"/>
                  <a:ext cx="276752" cy="1656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6" name="Google Shape;856;p8"/>
                <p:cNvPicPr preferRelativeResize="0"/>
                <p:nvPr/>
              </p:nvPicPr>
              <p:blipFill rotWithShape="1">
                <a:blip r:embed="rId30">
                  <a:alphaModFix/>
                </a:blip>
                <a:srcRect b="0" l="0" r="0" t="0"/>
                <a:stretch/>
              </p:blipFill>
              <p:spPr>
                <a:xfrm>
                  <a:off x="8239182" y="3209544"/>
                  <a:ext cx="241902" cy="2400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7" name="Google Shape;857;p8"/>
                <p:cNvPicPr preferRelativeResize="0"/>
                <p:nvPr/>
              </p:nvPicPr>
              <p:blipFill rotWithShape="1">
                <a:blip r:embed="rId31">
                  <a:alphaModFix/>
                </a:blip>
                <a:srcRect b="0" l="0" r="0" t="0"/>
                <a:stretch/>
              </p:blipFill>
              <p:spPr>
                <a:xfrm>
                  <a:off x="8501608" y="3221639"/>
                  <a:ext cx="166928" cy="19344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858" name="Google Shape;858;p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819362" y="3163417"/>
                <a:ext cx="356762" cy="14825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59" name="Google Shape;859;p8"/>
              <p:cNvGrpSpPr/>
              <p:nvPr/>
            </p:nvGrpSpPr>
            <p:grpSpPr>
              <a:xfrm>
                <a:off x="5188051" y="2170150"/>
                <a:ext cx="219125" cy="374954"/>
                <a:chOff x="5188051" y="2170150"/>
                <a:chExt cx="219125" cy="374954"/>
              </a:xfrm>
            </p:grpSpPr>
            <p:pic>
              <p:nvPicPr>
                <p:cNvPr id="860" name="Google Shape;860;p8"/>
                <p:cNvPicPr preferRelativeResize="0"/>
                <p:nvPr/>
              </p:nvPicPr>
              <p:blipFill rotWithShape="1">
                <a:blip r:embed="rId33">
                  <a:alphaModFix/>
                </a:blip>
                <a:srcRect b="0" l="0" r="0" t="0"/>
                <a:stretch/>
              </p:blipFill>
              <p:spPr>
                <a:xfrm>
                  <a:off x="5188051" y="2338552"/>
                  <a:ext cx="155689" cy="2065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1" name="Google Shape;861;p8"/>
                <p:cNvPicPr preferRelativeResize="0"/>
                <p:nvPr/>
              </p:nvPicPr>
              <p:blipFill rotWithShape="1">
                <a:blip r:embed="rId34">
                  <a:alphaModFix/>
                </a:blip>
                <a:srcRect b="0" l="0" r="0" t="0"/>
                <a:stretch/>
              </p:blipFill>
              <p:spPr>
                <a:xfrm>
                  <a:off x="5305780" y="2170150"/>
                  <a:ext cx="101396" cy="1448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62" name="Google Shape;862;p8"/>
              <p:cNvGrpSpPr/>
              <p:nvPr/>
            </p:nvGrpSpPr>
            <p:grpSpPr>
              <a:xfrm>
                <a:off x="5664708" y="2376678"/>
                <a:ext cx="115443" cy="61976"/>
                <a:chOff x="5664708" y="2376678"/>
                <a:chExt cx="115443" cy="61976"/>
              </a:xfrm>
            </p:grpSpPr>
            <p:sp>
              <p:nvSpPr>
                <p:cNvPr id="863" name="Google Shape;863;p8"/>
                <p:cNvSpPr/>
                <p:nvPr/>
              </p:nvSpPr>
              <p:spPr>
                <a:xfrm>
                  <a:off x="5664708" y="2376678"/>
                  <a:ext cx="88900" cy="8890"/>
                </a:xfrm>
                <a:custGeom>
                  <a:rect b="b" l="l" r="r" t="t"/>
                  <a:pathLst>
                    <a:path extrusionOk="0" h="8889" w="88900">
                      <a:moveTo>
                        <a:pt x="0" y="8382"/>
                      </a:moveTo>
                      <a:lnTo>
                        <a:pt x="45720" y="3810"/>
                      </a:lnTo>
                      <a:lnTo>
                        <a:pt x="55876" y="2250"/>
                      </a:lnTo>
                      <a:lnTo>
                        <a:pt x="65817" y="1047"/>
                      </a:lnTo>
                      <a:lnTo>
                        <a:pt x="75616" y="273"/>
                      </a:lnTo>
                      <a:lnTo>
                        <a:pt x="85344" y="0"/>
                      </a:lnTo>
                      <a:lnTo>
                        <a:pt x="86106" y="0"/>
                      </a:lnTo>
                      <a:lnTo>
                        <a:pt x="87630" y="0"/>
                      </a:lnTo>
                      <a:lnTo>
                        <a:pt x="88392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64" name="Google Shape;864;p8"/>
                <p:cNvSpPr/>
                <p:nvPr/>
              </p:nvSpPr>
              <p:spPr>
                <a:xfrm>
                  <a:off x="5698236" y="2428494"/>
                  <a:ext cx="81915" cy="10160"/>
                </a:xfrm>
                <a:custGeom>
                  <a:rect b="b" l="l" r="r" t="t"/>
                  <a:pathLst>
                    <a:path extrusionOk="0" h="10160" w="81914">
                      <a:moveTo>
                        <a:pt x="0" y="7620"/>
                      </a:moveTo>
                      <a:lnTo>
                        <a:pt x="16883" y="9834"/>
                      </a:lnTo>
                      <a:lnTo>
                        <a:pt x="32766" y="9906"/>
                      </a:lnTo>
                      <a:lnTo>
                        <a:pt x="48648" y="8262"/>
                      </a:lnTo>
                      <a:lnTo>
                        <a:pt x="65532" y="5334"/>
                      </a:lnTo>
                      <a:lnTo>
                        <a:pt x="71628" y="3810"/>
                      </a:lnTo>
                      <a:lnTo>
                        <a:pt x="76200" y="3048"/>
                      </a:lnTo>
                      <a:lnTo>
                        <a:pt x="81534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pic>
            <p:nvPicPr>
              <p:cNvPr id="865" name="Google Shape;865;p8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050790" y="2283093"/>
                <a:ext cx="217923" cy="155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6" name="Google Shape;866;p8"/>
              <p:cNvSpPr/>
              <p:nvPr/>
            </p:nvSpPr>
            <p:spPr>
              <a:xfrm>
                <a:off x="6823709" y="2314955"/>
                <a:ext cx="6350" cy="7620"/>
              </a:xfrm>
              <a:custGeom>
                <a:rect b="b" l="l" r="r" t="t"/>
                <a:pathLst>
                  <a:path extrusionOk="0" h="7619" w="6350">
                    <a:moveTo>
                      <a:pt x="0" y="0"/>
                    </a:moveTo>
                    <a:lnTo>
                      <a:pt x="6096" y="5333"/>
                    </a:lnTo>
                    <a:lnTo>
                      <a:pt x="3048" y="1523"/>
                    </a:lnTo>
                    <a:lnTo>
                      <a:pt x="5334" y="7619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67" name="Google Shape;867;p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796252" y="2388082"/>
                <a:ext cx="82775" cy="960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8" name="Google Shape;868;p8"/>
              <p:cNvSpPr/>
              <p:nvPr/>
            </p:nvSpPr>
            <p:spPr>
              <a:xfrm>
                <a:off x="7591806" y="2238755"/>
                <a:ext cx="312420" cy="226695"/>
              </a:xfrm>
              <a:custGeom>
                <a:rect b="b" l="l" r="r" t="t"/>
                <a:pathLst>
                  <a:path extrusionOk="0" h="226694" w="312420">
                    <a:moveTo>
                      <a:pt x="291083" y="0"/>
                    </a:moveTo>
                    <a:lnTo>
                      <a:pt x="246125" y="3810"/>
                    </a:lnTo>
                    <a:lnTo>
                      <a:pt x="206120" y="12192"/>
                    </a:lnTo>
                    <a:lnTo>
                      <a:pt x="166115" y="22860"/>
                    </a:lnTo>
                    <a:lnTo>
                      <a:pt x="117467" y="37218"/>
                    </a:lnTo>
                    <a:lnTo>
                      <a:pt x="95249" y="45720"/>
                    </a:lnTo>
                    <a:lnTo>
                      <a:pt x="92201" y="47244"/>
                    </a:lnTo>
                    <a:lnTo>
                      <a:pt x="96773" y="52578"/>
                    </a:lnTo>
                    <a:lnTo>
                      <a:pt x="101345" y="54102"/>
                    </a:lnTo>
                    <a:lnTo>
                      <a:pt x="110489" y="56388"/>
                    </a:lnTo>
                    <a:lnTo>
                      <a:pt x="125027" y="60709"/>
                    </a:lnTo>
                    <a:lnTo>
                      <a:pt x="139922" y="64674"/>
                    </a:lnTo>
                    <a:lnTo>
                      <a:pt x="154959" y="68496"/>
                    </a:lnTo>
                    <a:lnTo>
                      <a:pt x="169925" y="72390"/>
                    </a:lnTo>
                    <a:lnTo>
                      <a:pt x="219967" y="86748"/>
                    </a:lnTo>
                    <a:lnTo>
                      <a:pt x="240791" y="96012"/>
                    </a:lnTo>
                    <a:lnTo>
                      <a:pt x="250697" y="101346"/>
                    </a:lnTo>
                    <a:lnTo>
                      <a:pt x="216777" y="132647"/>
                    </a:lnTo>
                    <a:lnTo>
                      <a:pt x="159162" y="161163"/>
                    </a:lnTo>
                    <a:lnTo>
                      <a:pt x="111251" y="182118"/>
                    </a:lnTo>
                    <a:lnTo>
                      <a:pt x="67055" y="199739"/>
                    </a:lnTo>
                    <a:lnTo>
                      <a:pt x="22859" y="215646"/>
                    </a:lnTo>
                    <a:lnTo>
                      <a:pt x="15239" y="218694"/>
                    </a:lnTo>
                    <a:lnTo>
                      <a:pt x="7619" y="220980"/>
                    </a:lnTo>
                    <a:lnTo>
                      <a:pt x="0" y="224028"/>
                    </a:lnTo>
                    <a:lnTo>
                      <a:pt x="3809" y="226314"/>
                    </a:lnTo>
                    <a:lnTo>
                      <a:pt x="12953" y="226314"/>
                    </a:lnTo>
                    <a:lnTo>
                      <a:pt x="19811" y="226314"/>
                    </a:lnTo>
                    <a:lnTo>
                      <a:pt x="51125" y="226599"/>
                    </a:lnTo>
                    <a:lnTo>
                      <a:pt x="82295" y="226314"/>
                    </a:lnTo>
                    <a:lnTo>
                      <a:pt x="113466" y="225456"/>
                    </a:lnTo>
                    <a:lnTo>
                      <a:pt x="144779" y="224028"/>
                    </a:lnTo>
                    <a:lnTo>
                      <a:pt x="171640" y="222670"/>
                    </a:lnTo>
                    <a:lnTo>
                      <a:pt x="198500" y="221170"/>
                    </a:lnTo>
                    <a:lnTo>
                      <a:pt x="225361" y="219956"/>
                    </a:lnTo>
                    <a:lnTo>
                      <a:pt x="252221" y="219456"/>
                    </a:lnTo>
                    <a:lnTo>
                      <a:pt x="267200" y="219456"/>
                    </a:lnTo>
                    <a:lnTo>
                      <a:pt x="282320" y="219456"/>
                    </a:lnTo>
                    <a:lnTo>
                      <a:pt x="297441" y="219456"/>
                    </a:lnTo>
                    <a:lnTo>
                      <a:pt x="312419" y="219456"/>
                    </a:lnTo>
                    <a:lnTo>
                      <a:pt x="307085" y="220218"/>
                    </a:lnTo>
                    <a:lnTo>
                      <a:pt x="301751" y="220218"/>
                    </a:lnTo>
                    <a:lnTo>
                      <a:pt x="295655" y="220218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69" name="Google Shape;869;p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058886" y="2320264"/>
                <a:ext cx="205028" cy="2256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0" name="Google Shape;870;p8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620480" y="2286736"/>
                <a:ext cx="135686" cy="1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1" name="Google Shape;871;p8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8929495" y="2252446"/>
                <a:ext cx="173381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2" name="Google Shape;872;p8"/>
              <p:cNvSpPr/>
              <p:nvPr/>
            </p:nvSpPr>
            <p:spPr>
              <a:xfrm>
                <a:off x="8228076" y="2307335"/>
                <a:ext cx="77470" cy="242570"/>
              </a:xfrm>
              <a:custGeom>
                <a:rect b="b" l="l" r="r" t="t"/>
                <a:pathLst>
                  <a:path extrusionOk="0" h="242569" w="77470">
                    <a:moveTo>
                      <a:pt x="0" y="0"/>
                    </a:moveTo>
                    <a:lnTo>
                      <a:pt x="35040" y="26360"/>
                    </a:lnTo>
                    <a:lnTo>
                      <a:pt x="63246" y="65055"/>
                    </a:lnTo>
                    <a:lnTo>
                      <a:pt x="77069" y="114145"/>
                    </a:lnTo>
                    <a:lnTo>
                      <a:pt x="77247" y="131730"/>
                    </a:lnTo>
                    <a:lnTo>
                      <a:pt x="74997" y="149173"/>
                    </a:lnTo>
                    <a:lnTo>
                      <a:pt x="56388" y="196691"/>
                    </a:lnTo>
                    <a:lnTo>
                      <a:pt x="38100" y="225552"/>
                    </a:lnTo>
                    <a:lnTo>
                      <a:pt x="32004" y="234696"/>
                    </a:lnTo>
                    <a:lnTo>
                      <a:pt x="28956" y="237744"/>
                    </a:lnTo>
                    <a:lnTo>
                      <a:pt x="19812" y="242315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8040909" y="2283714"/>
                <a:ext cx="113030" cy="291465"/>
              </a:xfrm>
              <a:custGeom>
                <a:rect b="b" l="l" r="r" t="t"/>
                <a:pathLst>
                  <a:path extrusionOk="0" h="291464" w="113029">
                    <a:moveTo>
                      <a:pt x="24860" y="0"/>
                    </a:moveTo>
                    <a:lnTo>
                      <a:pt x="8572" y="42005"/>
                    </a:lnTo>
                    <a:lnTo>
                      <a:pt x="2000" y="86868"/>
                    </a:lnTo>
                    <a:lnTo>
                      <a:pt x="0" y="142779"/>
                    </a:lnTo>
                    <a:lnTo>
                      <a:pt x="1035" y="170771"/>
                    </a:lnTo>
                    <a:lnTo>
                      <a:pt x="9072" y="219682"/>
                    </a:lnTo>
                    <a:lnTo>
                      <a:pt x="28074" y="259091"/>
                    </a:lnTo>
                    <a:lnTo>
                      <a:pt x="59447" y="284654"/>
                    </a:lnTo>
                    <a:lnTo>
                      <a:pt x="94047" y="290941"/>
                    </a:lnTo>
                    <a:lnTo>
                      <a:pt x="112490" y="291084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874" name="Google Shape;874;p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613878" y="2098522"/>
                <a:ext cx="145592" cy="96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5" name="Google Shape;875;p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226526" y="2180056"/>
                <a:ext cx="86156" cy="1021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6" name="Google Shape;876;p8"/>
            <p:cNvGrpSpPr/>
            <p:nvPr/>
          </p:nvGrpSpPr>
          <p:grpSpPr>
            <a:xfrm>
              <a:off x="2433432" y="652554"/>
              <a:ext cx="6060578" cy="905120"/>
              <a:chOff x="2097060" y="1035797"/>
              <a:chExt cx="6060578" cy="905120"/>
            </a:xfrm>
          </p:grpSpPr>
          <p:grpSp>
            <p:nvGrpSpPr>
              <p:cNvPr id="877" name="Google Shape;877;p8"/>
              <p:cNvGrpSpPr/>
              <p:nvPr/>
            </p:nvGrpSpPr>
            <p:grpSpPr>
              <a:xfrm>
                <a:off x="2097060" y="1110569"/>
                <a:ext cx="538020" cy="343769"/>
                <a:chOff x="3555502" y="5554217"/>
                <a:chExt cx="484749" cy="234722"/>
              </a:xfrm>
            </p:grpSpPr>
            <p:pic>
              <p:nvPicPr>
                <p:cNvPr id="878" name="Google Shape;878;p8"/>
                <p:cNvPicPr preferRelativeResize="0"/>
                <p:nvPr/>
              </p:nvPicPr>
              <p:blipFill rotWithShape="1">
                <a:blip r:embed="rId42">
                  <a:alphaModFix/>
                </a:blip>
                <a:srcRect b="0" l="0" r="0" t="0"/>
                <a:stretch/>
              </p:blipFill>
              <p:spPr>
                <a:xfrm>
                  <a:off x="3555502" y="5623308"/>
                  <a:ext cx="242331" cy="16563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9" name="Google Shape;879;p8"/>
                <p:cNvSpPr/>
                <p:nvPr/>
              </p:nvSpPr>
              <p:spPr>
                <a:xfrm>
                  <a:off x="3831883" y="5632179"/>
                  <a:ext cx="168910" cy="102870"/>
                </a:xfrm>
                <a:custGeom>
                  <a:rect b="b" l="l" r="r" t="t"/>
                  <a:pathLst>
                    <a:path extrusionOk="0" h="102870" w="168910">
                      <a:moveTo>
                        <a:pt x="7834" y="4333"/>
                      </a:moveTo>
                      <a:lnTo>
                        <a:pt x="869" y="50946"/>
                      </a:lnTo>
                      <a:lnTo>
                        <a:pt x="0" y="75164"/>
                      </a:lnTo>
                      <a:lnTo>
                        <a:pt x="214" y="84439"/>
                      </a:lnTo>
                      <a:lnTo>
                        <a:pt x="2143" y="93285"/>
                      </a:lnTo>
                      <a:lnTo>
                        <a:pt x="7072" y="100345"/>
                      </a:lnTo>
                      <a:lnTo>
                        <a:pt x="13096" y="102346"/>
                      </a:lnTo>
                      <a:lnTo>
                        <a:pt x="19264" y="100345"/>
                      </a:lnTo>
                      <a:lnTo>
                        <a:pt x="43529" y="61305"/>
                      </a:lnTo>
                      <a:lnTo>
                        <a:pt x="49744" y="43957"/>
                      </a:lnTo>
                      <a:lnTo>
                        <a:pt x="52030" y="37861"/>
                      </a:lnTo>
                      <a:lnTo>
                        <a:pt x="55078" y="32527"/>
                      </a:lnTo>
                      <a:lnTo>
                        <a:pt x="56602" y="38623"/>
                      </a:lnTo>
                      <a:lnTo>
                        <a:pt x="58126" y="47767"/>
                      </a:lnTo>
                      <a:lnTo>
                        <a:pt x="58888" y="54625"/>
                      </a:lnTo>
                      <a:lnTo>
                        <a:pt x="60912" y="65770"/>
                      </a:lnTo>
                      <a:lnTo>
                        <a:pt x="64222" y="77485"/>
                      </a:lnTo>
                      <a:lnTo>
                        <a:pt x="69818" y="88058"/>
                      </a:lnTo>
                      <a:lnTo>
                        <a:pt x="78700" y="95773"/>
                      </a:lnTo>
                      <a:lnTo>
                        <a:pt x="87749" y="98262"/>
                      </a:lnTo>
                      <a:lnTo>
                        <a:pt x="97940" y="97964"/>
                      </a:lnTo>
                      <a:lnTo>
                        <a:pt x="133469" y="64722"/>
                      </a:lnTo>
                      <a:lnTo>
                        <a:pt x="139279" y="25181"/>
                      </a:lnTo>
                      <a:lnTo>
                        <a:pt x="138517" y="15859"/>
                      </a:lnTo>
                      <a:lnTo>
                        <a:pt x="135469" y="7250"/>
                      </a:lnTo>
                      <a:lnTo>
                        <a:pt x="128992" y="1285"/>
                      </a:lnTo>
                      <a:lnTo>
                        <a:pt x="120741" y="0"/>
                      </a:lnTo>
                      <a:lnTo>
                        <a:pt x="113276" y="3000"/>
                      </a:lnTo>
                      <a:lnTo>
                        <a:pt x="90511" y="37004"/>
                      </a:lnTo>
                      <a:lnTo>
                        <a:pt x="93928" y="78616"/>
                      </a:lnTo>
                      <a:lnTo>
                        <a:pt x="130516" y="62245"/>
                      </a:lnTo>
                      <a:lnTo>
                        <a:pt x="137374" y="49291"/>
                      </a:lnTo>
                      <a:lnTo>
                        <a:pt x="141946" y="43957"/>
                      </a:lnTo>
                      <a:lnTo>
                        <a:pt x="142708" y="43957"/>
                      </a:lnTo>
                      <a:lnTo>
                        <a:pt x="144232" y="50053"/>
                      </a:lnTo>
                      <a:lnTo>
                        <a:pt x="144994" y="56149"/>
                      </a:lnTo>
                      <a:lnTo>
                        <a:pt x="146518" y="62245"/>
                      </a:lnTo>
                      <a:lnTo>
                        <a:pt x="148042" y="69103"/>
                      </a:lnTo>
                      <a:lnTo>
                        <a:pt x="150328" y="79771"/>
                      </a:lnTo>
                      <a:lnTo>
                        <a:pt x="156424" y="83581"/>
                      </a:lnTo>
                      <a:lnTo>
                        <a:pt x="162520" y="88153"/>
                      </a:lnTo>
                      <a:lnTo>
                        <a:pt x="164806" y="83581"/>
                      </a:lnTo>
                      <a:lnTo>
                        <a:pt x="168616" y="7977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0" name="Google Shape;880;p8"/>
                <p:cNvSpPr/>
                <p:nvPr/>
              </p:nvSpPr>
              <p:spPr>
                <a:xfrm>
                  <a:off x="4037076" y="5554217"/>
                  <a:ext cx="3175" cy="184785"/>
                </a:xfrm>
                <a:custGeom>
                  <a:rect b="b" l="l" r="r" t="t"/>
                  <a:pathLst>
                    <a:path extrusionOk="0" h="184785" w="3175">
                      <a:moveTo>
                        <a:pt x="3048" y="0"/>
                      </a:moveTo>
                      <a:lnTo>
                        <a:pt x="2488" y="14168"/>
                      </a:lnTo>
                      <a:lnTo>
                        <a:pt x="2000" y="28194"/>
                      </a:lnTo>
                      <a:lnTo>
                        <a:pt x="1654" y="42219"/>
                      </a:lnTo>
                      <a:lnTo>
                        <a:pt x="1524" y="56388"/>
                      </a:lnTo>
                      <a:lnTo>
                        <a:pt x="1083" y="73663"/>
                      </a:lnTo>
                      <a:lnTo>
                        <a:pt x="857" y="91154"/>
                      </a:lnTo>
                      <a:lnTo>
                        <a:pt x="773" y="108787"/>
                      </a:lnTo>
                      <a:lnTo>
                        <a:pt x="762" y="126492"/>
                      </a:lnTo>
                      <a:lnTo>
                        <a:pt x="750" y="140898"/>
                      </a:lnTo>
                      <a:lnTo>
                        <a:pt x="666" y="155448"/>
                      </a:lnTo>
                      <a:lnTo>
                        <a:pt x="440" y="169997"/>
                      </a:lnTo>
                      <a:lnTo>
                        <a:pt x="0" y="18440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grpSp>
            <p:nvGrpSpPr>
              <p:cNvPr id="881" name="Google Shape;881;p8"/>
              <p:cNvGrpSpPr/>
              <p:nvPr/>
            </p:nvGrpSpPr>
            <p:grpSpPr>
              <a:xfrm>
                <a:off x="2962238" y="1035797"/>
                <a:ext cx="803875" cy="330711"/>
                <a:chOff x="4335017" y="5503163"/>
                <a:chExt cx="724281" cy="225806"/>
              </a:xfrm>
            </p:grpSpPr>
            <p:sp>
              <p:nvSpPr>
                <p:cNvPr id="882" name="Google Shape;882;p8"/>
                <p:cNvSpPr/>
                <p:nvPr/>
              </p:nvSpPr>
              <p:spPr>
                <a:xfrm>
                  <a:off x="4354829" y="5574791"/>
                  <a:ext cx="8890" cy="142240"/>
                </a:xfrm>
                <a:custGeom>
                  <a:rect b="b" l="l" r="r" t="t"/>
                  <a:pathLst>
                    <a:path extrusionOk="0" h="142239" w="8889">
                      <a:moveTo>
                        <a:pt x="4572" y="0"/>
                      </a:moveTo>
                      <a:lnTo>
                        <a:pt x="5060" y="17585"/>
                      </a:lnTo>
                      <a:lnTo>
                        <a:pt x="6191" y="34956"/>
                      </a:lnTo>
                      <a:lnTo>
                        <a:pt x="7465" y="52185"/>
                      </a:lnTo>
                      <a:lnTo>
                        <a:pt x="8382" y="69342"/>
                      </a:lnTo>
                      <a:lnTo>
                        <a:pt x="8358" y="88046"/>
                      </a:lnTo>
                      <a:lnTo>
                        <a:pt x="7048" y="105822"/>
                      </a:lnTo>
                      <a:lnTo>
                        <a:pt x="4310" y="123455"/>
                      </a:lnTo>
                      <a:lnTo>
                        <a:pt x="0" y="14173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3" name="Google Shape;883;p8"/>
                <p:cNvSpPr/>
                <p:nvPr/>
              </p:nvSpPr>
              <p:spPr>
                <a:xfrm>
                  <a:off x="4335017" y="5631179"/>
                  <a:ext cx="129539" cy="97790"/>
                </a:xfrm>
                <a:custGeom>
                  <a:rect b="b" l="l" r="r" t="t"/>
                  <a:pathLst>
                    <a:path extrusionOk="0" h="97789" w="129539">
                      <a:moveTo>
                        <a:pt x="0" y="15239"/>
                      </a:moveTo>
                      <a:lnTo>
                        <a:pt x="48768" y="9905"/>
                      </a:lnTo>
                      <a:lnTo>
                        <a:pt x="69056" y="4762"/>
                      </a:lnTo>
                      <a:lnTo>
                        <a:pt x="79307" y="2405"/>
                      </a:lnTo>
                      <a:lnTo>
                        <a:pt x="89916" y="761"/>
                      </a:lnTo>
                      <a:lnTo>
                        <a:pt x="97536" y="0"/>
                      </a:lnTo>
                      <a:lnTo>
                        <a:pt x="102870" y="0"/>
                      </a:lnTo>
                      <a:lnTo>
                        <a:pt x="104394" y="9143"/>
                      </a:lnTo>
                      <a:lnTo>
                        <a:pt x="105013" y="22526"/>
                      </a:lnTo>
                      <a:lnTo>
                        <a:pt x="104775" y="36194"/>
                      </a:lnTo>
                      <a:lnTo>
                        <a:pt x="103965" y="49863"/>
                      </a:lnTo>
                      <a:lnTo>
                        <a:pt x="102870" y="63245"/>
                      </a:lnTo>
                      <a:lnTo>
                        <a:pt x="102369" y="70592"/>
                      </a:lnTo>
                      <a:lnTo>
                        <a:pt x="101727" y="79152"/>
                      </a:lnTo>
                      <a:lnTo>
                        <a:pt x="102227" y="87570"/>
                      </a:lnTo>
                      <a:lnTo>
                        <a:pt x="105156" y="94487"/>
                      </a:lnTo>
                      <a:lnTo>
                        <a:pt x="109966" y="97750"/>
                      </a:lnTo>
                      <a:lnTo>
                        <a:pt x="115633" y="97154"/>
                      </a:lnTo>
                      <a:lnTo>
                        <a:pt x="121015" y="94273"/>
                      </a:lnTo>
                      <a:lnTo>
                        <a:pt x="124968" y="90677"/>
                      </a:lnTo>
                      <a:lnTo>
                        <a:pt x="126492" y="87629"/>
                      </a:lnTo>
                      <a:lnTo>
                        <a:pt x="128016" y="84581"/>
                      </a:lnTo>
                      <a:lnTo>
                        <a:pt x="129540" y="8153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4" name="Google Shape;884;p8"/>
                <p:cNvSpPr/>
                <p:nvPr/>
              </p:nvSpPr>
              <p:spPr>
                <a:xfrm>
                  <a:off x="4427219" y="5603747"/>
                  <a:ext cx="40640" cy="55244"/>
                </a:xfrm>
                <a:custGeom>
                  <a:rect b="b" l="l" r="r" t="t"/>
                  <a:pathLst>
                    <a:path extrusionOk="0" h="55245" w="40639">
                      <a:moveTo>
                        <a:pt x="7620" y="38862"/>
                      </a:moveTo>
                      <a:lnTo>
                        <a:pt x="4572" y="48006"/>
                      </a:lnTo>
                      <a:lnTo>
                        <a:pt x="3048" y="48768"/>
                      </a:lnTo>
                      <a:lnTo>
                        <a:pt x="3048" y="54102"/>
                      </a:lnTo>
                      <a:lnTo>
                        <a:pt x="9858" y="54875"/>
                      </a:lnTo>
                      <a:lnTo>
                        <a:pt x="15811" y="54578"/>
                      </a:lnTo>
                      <a:lnTo>
                        <a:pt x="21478" y="52708"/>
                      </a:lnTo>
                      <a:lnTo>
                        <a:pt x="27432" y="48768"/>
                      </a:lnTo>
                      <a:lnTo>
                        <a:pt x="33849" y="42624"/>
                      </a:lnTo>
                      <a:lnTo>
                        <a:pt x="38195" y="35623"/>
                      </a:lnTo>
                      <a:lnTo>
                        <a:pt x="40397" y="27765"/>
                      </a:lnTo>
                      <a:lnTo>
                        <a:pt x="40386" y="19050"/>
                      </a:lnTo>
                      <a:lnTo>
                        <a:pt x="4572" y="0"/>
                      </a:lnTo>
                      <a:lnTo>
                        <a:pt x="762" y="1524"/>
                      </a:lnTo>
                      <a:lnTo>
                        <a:pt x="0" y="14478"/>
                      </a:lnTo>
                      <a:lnTo>
                        <a:pt x="0" y="23622"/>
                      </a:lnTo>
                      <a:lnTo>
                        <a:pt x="0" y="26670"/>
                      </a:lnTo>
                      <a:lnTo>
                        <a:pt x="5334" y="3124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4492323" y="5624321"/>
                  <a:ext cx="74930" cy="87630"/>
                </a:xfrm>
                <a:custGeom>
                  <a:rect b="b" l="l" r="r" t="t"/>
                  <a:pathLst>
                    <a:path extrusionOk="0" h="87629" w="74929">
                      <a:moveTo>
                        <a:pt x="56054" y="13716"/>
                      </a:moveTo>
                      <a:lnTo>
                        <a:pt x="47220" y="7715"/>
                      </a:lnTo>
                      <a:lnTo>
                        <a:pt x="38528" y="2857"/>
                      </a:lnTo>
                      <a:lnTo>
                        <a:pt x="29265" y="0"/>
                      </a:lnTo>
                      <a:lnTo>
                        <a:pt x="18716" y="0"/>
                      </a:lnTo>
                      <a:lnTo>
                        <a:pt x="0" y="37111"/>
                      </a:lnTo>
                      <a:lnTo>
                        <a:pt x="238" y="48863"/>
                      </a:lnTo>
                      <a:lnTo>
                        <a:pt x="24812" y="84486"/>
                      </a:lnTo>
                      <a:lnTo>
                        <a:pt x="36004" y="87046"/>
                      </a:lnTo>
                      <a:lnTo>
                        <a:pt x="46910" y="86106"/>
                      </a:lnTo>
                      <a:lnTo>
                        <a:pt x="56233" y="81212"/>
                      </a:lnTo>
                      <a:lnTo>
                        <a:pt x="63198" y="77247"/>
                      </a:lnTo>
                      <a:lnTo>
                        <a:pt x="68877" y="73140"/>
                      </a:lnTo>
                      <a:lnTo>
                        <a:pt x="74342" y="67818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6" name="Google Shape;886;p8"/>
                <p:cNvSpPr/>
                <p:nvPr/>
              </p:nvSpPr>
              <p:spPr>
                <a:xfrm>
                  <a:off x="4574381" y="5547359"/>
                  <a:ext cx="81280" cy="154940"/>
                </a:xfrm>
                <a:custGeom>
                  <a:rect b="b" l="l" r="r" t="t"/>
                  <a:pathLst>
                    <a:path extrusionOk="0" h="154939" w="81279">
                      <a:moveTo>
                        <a:pt x="15144" y="0"/>
                      </a:moveTo>
                      <a:lnTo>
                        <a:pt x="8191" y="14192"/>
                      </a:lnTo>
                      <a:lnTo>
                        <a:pt x="4667" y="27813"/>
                      </a:lnTo>
                      <a:lnTo>
                        <a:pt x="3143" y="42005"/>
                      </a:lnTo>
                      <a:lnTo>
                        <a:pt x="2190" y="57912"/>
                      </a:lnTo>
                      <a:lnTo>
                        <a:pt x="702" y="78831"/>
                      </a:lnTo>
                      <a:lnTo>
                        <a:pt x="0" y="100107"/>
                      </a:lnTo>
                      <a:lnTo>
                        <a:pt x="583" y="121241"/>
                      </a:lnTo>
                      <a:lnTo>
                        <a:pt x="2952" y="141732"/>
                      </a:lnTo>
                      <a:lnTo>
                        <a:pt x="5238" y="150876"/>
                      </a:lnTo>
                      <a:lnTo>
                        <a:pt x="5238" y="153162"/>
                      </a:lnTo>
                      <a:lnTo>
                        <a:pt x="30384" y="121157"/>
                      </a:lnTo>
                      <a:lnTo>
                        <a:pt x="33337" y="111585"/>
                      </a:lnTo>
                      <a:lnTo>
                        <a:pt x="36861" y="101727"/>
                      </a:lnTo>
                      <a:lnTo>
                        <a:pt x="41528" y="92440"/>
                      </a:lnTo>
                      <a:lnTo>
                        <a:pt x="47910" y="84581"/>
                      </a:lnTo>
                      <a:lnTo>
                        <a:pt x="54006" y="80009"/>
                      </a:lnTo>
                      <a:lnTo>
                        <a:pt x="60864" y="82296"/>
                      </a:lnTo>
                      <a:lnTo>
                        <a:pt x="78390" y="114299"/>
                      </a:lnTo>
                      <a:lnTo>
                        <a:pt x="80676" y="121919"/>
                      </a:lnTo>
                      <a:lnTo>
                        <a:pt x="77628" y="131063"/>
                      </a:lnTo>
                      <a:lnTo>
                        <a:pt x="79914" y="137921"/>
                      </a:lnTo>
                      <a:lnTo>
                        <a:pt x="80676" y="138683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7" name="Google Shape;887;p8"/>
                <p:cNvSpPr/>
                <p:nvPr/>
              </p:nvSpPr>
              <p:spPr>
                <a:xfrm>
                  <a:off x="4692395" y="5621273"/>
                  <a:ext cx="2540" cy="66040"/>
                </a:xfrm>
                <a:custGeom>
                  <a:rect b="b" l="l" r="r" t="t"/>
                  <a:pathLst>
                    <a:path extrusionOk="0" h="66039" w="2539">
                      <a:moveTo>
                        <a:pt x="1524" y="0"/>
                      </a:moveTo>
                      <a:lnTo>
                        <a:pt x="1940" y="13477"/>
                      </a:lnTo>
                      <a:lnTo>
                        <a:pt x="2000" y="26670"/>
                      </a:lnTo>
                      <a:lnTo>
                        <a:pt x="1631" y="39862"/>
                      </a:lnTo>
                      <a:lnTo>
                        <a:pt x="762" y="53340"/>
                      </a:lnTo>
                      <a:lnTo>
                        <a:pt x="0" y="57150"/>
                      </a:lnTo>
                      <a:lnTo>
                        <a:pt x="0" y="60960"/>
                      </a:lnTo>
                      <a:lnTo>
                        <a:pt x="0" y="65532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8" name="Google Shape;888;p8"/>
                <p:cNvSpPr/>
                <p:nvPr/>
              </p:nvSpPr>
              <p:spPr>
                <a:xfrm>
                  <a:off x="4676393" y="5555741"/>
                  <a:ext cx="13335" cy="2540"/>
                </a:xfrm>
                <a:custGeom>
                  <a:rect b="b" l="l" r="r" t="t"/>
                  <a:pathLst>
                    <a:path extrusionOk="0" h="2539" w="13335">
                      <a:moveTo>
                        <a:pt x="12953" y="2285"/>
                      </a:moveTo>
                      <a:lnTo>
                        <a:pt x="4571" y="761"/>
                      </a:lnTo>
                      <a:lnTo>
                        <a:pt x="457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89" name="Google Shape;889;p8"/>
                <p:cNvSpPr/>
                <p:nvPr/>
              </p:nvSpPr>
              <p:spPr>
                <a:xfrm>
                  <a:off x="4732972" y="5596889"/>
                  <a:ext cx="62865" cy="74930"/>
                </a:xfrm>
                <a:custGeom>
                  <a:rect b="b" l="l" r="r" t="t"/>
                  <a:pathLst>
                    <a:path extrusionOk="0" h="74929" w="62864">
                      <a:moveTo>
                        <a:pt x="18859" y="39623"/>
                      </a:moveTo>
                      <a:lnTo>
                        <a:pt x="18966" y="47505"/>
                      </a:lnTo>
                      <a:lnTo>
                        <a:pt x="19145" y="55244"/>
                      </a:lnTo>
                      <a:lnTo>
                        <a:pt x="19180" y="62984"/>
                      </a:lnTo>
                      <a:lnTo>
                        <a:pt x="18859" y="70865"/>
                      </a:lnTo>
                      <a:lnTo>
                        <a:pt x="18859" y="71627"/>
                      </a:lnTo>
                      <a:lnTo>
                        <a:pt x="18859" y="72389"/>
                      </a:lnTo>
                      <a:lnTo>
                        <a:pt x="15049" y="70865"/>
                      </a:lnTo>
                      <a:lnTo>
                        <a:pt x="15049" y="72389"/>
                      </a:lnTo>
                      <a:lnTo>
                        <a:pt x="1333" y="35813"/>
                      </a:lnTo>
                      <a:lnTo>
                        <a:pt x="0" y="20764"/>
                      </a:lnTo>
                      <a:lnTo>
                        <a:pt x="1119" y="13311"/>
                      </a:lnTo>
                      <a:lnTo>
                        <a:pt x="4381" y="6857"/>
                      </a:lnTo>
                      <a:lnTo>
                        <a:pt x="10477" y="0"/>
                      </a:lnTo>
                      <a:lnTo>
                        <a:pt x="20383" y="0"/>
                      </a:lnTo>
                      <a:lnTo>
                        <a:pt x="28765" y="0"/>
                      </a:lnTo>
                      <a:lnTo>
                        <a:pt x="60960" y="25526"/>
                      </a:lnTo>
                      <a:lnTo>
                        <a:pt x="62293" y="39623"/>
                      </a:lnTo>
                      <a:lnTo>
                        <a:pt x="61257" y="47136"/>
                      </a:lnTo>
                      <a:lnTo>
                        <a:pt x="58578" y="54006"/>
                      </a:lnTo>
                      <a:lnTo>
                        <a:pt x="54899" y="60733"/>
                      </a:lnTo>
                      <a:lnTo>
                        <a:pt x="50863" y="67817"/>
                      </a:lnTo>
                      <a:lnTo>
                        <a:pt x="49339" y="71627"/>
                      </a:lnTo>
                      <a:lnTo>
                        <a:pt x="49339" y="72389"/>
                      </a:lnTo>
                      <a:lnTo>
                        <a:pt x="47815" y="74675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90" name="Google Shape;890;p8"/>
                <p:cNvSpPr/>
                <p:nvPr/>
              </p:nvSpPr>
              <p:spPr>
                <a:xfrm>
                  <a:off x="4684013" y="5597580"/>
                  <a:ext cx="88265" cy="74930"/>
                </a:xfrm>
                <a:custGeom>
                  <a:rect b="b" l="l" r="r" t="t"/>
                  <a:pathLst>
                    <a:path extrusionOk="0" h="74929" w="88264">
                      <a:moveTo>
                        <a:pt x="0" y="41981"/>
                      </a:moveTo>
                      <a:lnTo>
                        <a:pt x="28848" y="4143"/>
                      </a:lnTo>
                      <a:lnTo>
                        <a:pt x="51399" y="0"/>
                      </a:lnTo>
                      <a:lnTo>
                        <a:pt x="63245" y="71"/>
                      </a:lnTo>
                      <a:lnTo>
                        <a:pt x="87641" y="27039"/>
                      </a:lnTo>
                      <a:lnTo>
                        <a:pt x="86963" y="35790"/>
                      </a:lnTo>
                      <a:lnTo>
                        <a:pt x="84712" y="44398"/>
                      </a:lnTo>
                      <a:lnTo>
                        <a:pt x="81534" y="52649"/>
                      </a:lnTo>
                      <a:lnTo>
                        <a:pt x="77724" y="59507"/>
                      </a:lnTo>
                      <a:lnTo>
                        <a:pt x="74676" y="67127"/>
                      </a:lnTo>
                      <a:lnTo>
                        <a:pt x="72390" y="74747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91" name="Google Shape;891;p8"/>
                <p:cNvSpPr/>
                <p:nvPr/>
              </p:nvSpPr>
              <p:spPr>
                <a:xfrm>
                  <a:off x="4826412" y="5558027"/>
                  <a:ext cx="5715" cy="100965"/>
                </a:xfrm>
                <a:custGeom>
                  <a:rect b="b" l="l" r="r" t="t"/>
                  <a:pathLst>
                    <a:path extrusionOk="0" h="100964" w="5714">
                      <a:moveTo>
                        <a:pt x="857" y="0"/>
                      </a:moveTo>
                      <a:lnTo>
                        <a:pt x="1738" y="10036"/>
                      </a:lnTo>
                      <a:lnTo>
                        <a:pt x="2190" y="19716"/>
                      </a:lnTo>
                      <a:lnTo>
                        <a:pt x="2357" y="29253"/>
                      </a:lnTo>
                      <a:lnTo>
                        <a:pt x="2381" y="38862"/>
                      </a:lnTo>
                      <a:lnTo>
                        <a:pt x="1440" y="52470"/>
                      </a:lnTo>
                      <a:lnTo>
                        <a:pt x="0" y="70580"/>
                      </a:lnTo>
                      <a:lnTo>
                        <a:pt x="130" y="88261"/>
                      </a:lnTo>
                      <a:lnTo>
                        <a:pt x="3905" y="100584"/>
                      </a:lnTo>
                      <a:lnTo>
                        <a:pt x="4667" y="100584"/>
                      </a:lnTo>
                      <a:lnTo>
                        <a:pt x="5429" y="100584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92" name="Google Shape;892;p8"/>
                <p:cNvSpPr/>
                <p:nvPr/>
              </p:nvSpPr>
              <p:spPr>
                <a:xfrm>
                  <a:off x="4842509" y="5503163"/>
                  <a:ext cx="17145" cy="6350"/>
                </a:xfrm>
                <a:custGeom>
                  <a:rect b="b" l="l" r="r" t="t"/>
                  <a:pathLst>
                    <a:path extrusionOk="0" h="6350" w="17145">
                      <a:moveTo>
                        <a:pt x="0" y="0"/>
                      </a:moveTo>
                      <a:lnTo>
                        <a:pt x="5334" y="2285"/>
                      </a:lnTo>
                      <a:lnTo>
                        <a:pt x="11430" y="4571"/>
                      </a:lnTo>
                      <a:lnTo>
                        <a:pt x="16764" y="6095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93" name="Google Shape;893;p8"/>
                <p:cNvSpPr/>
                <p:nvPr/>
              </p:nvSpPr>
              <p:spPr>
                <a:xfrm>
                  <a:off x="4883372" y="5565576"/>
                  <a:ext cx="142875" cy="104775"/>
                </a:xfrm>
                <a:custGeom>
                  <a:rect b="b" l="l" r="r" t="t"/>
                  <a:pathLst>
                    <a:path extrusionOk="0" h="104775" w="142875">
                      <a:moveTo>
                        <a:pt x="55911" y="9215"/>
                      </a:moveTo>
                      <a:lnTo>
                        <a:pt x="48553" y="5857"/>
                      </a:lnTo>
                      <a:lnTo>
                        <a:pt x="40481" y="2357"/>
                      </a:lnTo>
                      <a:lnTo>
                        <a:pt x="32123" y="0"/>
                      </a:lnTo>
                      <a:lnTo>
                        <a:pt x="23907" y="71"/>
                      </a:lnTo>
                      <a:lnTo>
                        <a:pt x="1821" y="41195"/>
                      </a:lnTo>
                      <a:lnTo>
                        <a:pt x="0" y="54935"/>
                      </a:lnTo>
                      <a:lnTo>
                        <a:pt x="35" y="68675"/>
                      </a:lnTo>
                      <a:lnTo>
                        <a:pt x="30860" y="103131"/>
                      </a:lnTo>
                      <a:lnTo>
                        <a:pt x="43719" y="104465"/>
                      </a:lnTo>
                      <a:lnTo>
                        <a:pt x="59138" y="103120"/>
                      </a:lnTo>
                      <a:lnTo>
                        <a:pt x="97821" y="80081"/>
                      </a:lnTo>
                      <a:lnTo>
                        <a:pt x="113823" y="38933"/>
                      </a:lnTo>
                      <a:lnTo>
                        <a:pt x="75426" y="41267"/>
                      </a:lnTo>
                      <a:lnTo>
                        <a:pt x="67341" y="83129"/>
                      </a:lnTo>
                      <a:lnTo>
                        <a:pt x="106298" y="63317"/>
                      </a:lnTo>
                      <a:lnTo>
                        <a:pt x="115347" y="45029"/>
                      </a:lnTo>
                      <a:lnTo>
                        <a:pt x="117633" y="40457"/>
                      </a:lnTo>
                      <a:lnTo>
                        <a:pt x="119157" y="33599"/>
                      </a:lnTo>
                      <a:lnTo>
                        <a:pt x="121443" y="30551"/>
                      </a:lnTo>
                      <a:lnTo>
                        <a:pt x="122205" y="30551"/>
                      </a:lnTo>
                      <a:lnTo>
                        <a:pt x="123729" y="37409"/>
                      </a:lnTo>
                      <a:lnTo>
                        <a:pt x="124491" y="44267"/>
                      </a:lnTo>
                      <a:lnTo>
                        <a:pt x="125253" y="51125"/>
                      </a:lnTo>
                      <a:lnTo>
                        <a:pt x="126015" y="56459"/>
                      </a:lnTo>
                      <a:lnTo>
                        <a:pt x="126777" y="67127"/>
                      </a:lnTo>
                      <a:lnTo>
                        <a:pt x="133635" y="69413"/>
                      </a:lnTo>
                      <a:lnTo>
                        <a:pt x="138207" y="69413"/>
                      </a:lnTo>
                      <a:lnTo>
                        <a:pt x="139731" y="68651"/>
                      </a:lnTo>
                      <a:lnTo>
                        <a:pt x="142779" y="67889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894" name="Google Shape;894;p8"/>
                <p:cNvSpPr/>
                <p:nvPr/>
              </p:nvSpPr>
              <p:spPr>
                <a:xfrm>
                  <a:off x="5045963" y="5524499"/>
                  <a:ext cx="13335" cy="121285"/>
                </a:xfrm>
                <a:custGeom>
                  <a:rect b="b" l="l" r="r" t="t"/>
                  <a:pathLst>
                    <a:path extrusionOk="0" h="121285" w="13335">
                      <a:moveTo>
                        <a:pt x="12953" y="0"/>
                      </a:moveTo>
                      <a:lnTo>
                        <a:pt x="10918" y="43934"/>
                      </a:lnTo>
                      <a:lnTo>
                        <a:pt x="6381" y="90201"/>
                      </a:lnTo>
                      <a:lnTo>
                        <a:pt x="3798" y="105715"/>
                      </a:lnTo>
                      <a:lnTo>
                        <a:pt x="0" y="121158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grpSp>
            <p:nvGrpSpPr>
              <p:cNvPr id="895" name="Google Shape;895;p8"/>
              <p:cNvGrpSpPr/>
              <p:nvPr/>
            </p:nvGrpSpPr>
            <p:grpSpPr>
              <a:xfrm>
                <a:off x="2513969" y="1554704"/>
                <a:ext cx="1167175" cy="386213"/>
                <a:chOff x="3931132" y="5857468"/>
                <a:chExt cx="1051610" cy="263702"/>
              </a:xfrm>
            </p:grpSpPr>
            <p:pic>
              <p:nvPicPr>
                <p:cNvPr id="896" name="Google Shape;896;p8"/>
                <p:cNvPicPr preferRelativeResize="0"/>
                <p:nvPr/>
              </p:nvPicPr>
              <p:blipFill rotWithShape="1">
                <a:blip r:embed="rId43">
                  <a:alphaModFix/>
                </a:blip>
                <a:srcRect b="0" l="0" r="0" t="0"/>
                <a:stretch/>
              </p:blipFill>
              <p:spPr>
                <a:xfrm>
                  <a:off x="3931132" y="5933668"/>
                  <a:ext cx="274847" cy="1875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7" name="Google Shape;897;p8"/>
                <p:cNvPicPr preferRelativeResize="0"/>
                <p:nvPr/>
              </p:nvPicPr>
              <p:blipFill rotWithShape="1">
                <a:blip r:embed="rId44">
                  <a:alphaModFix/>
                </a:blip>
                <a:srcRect b="0" l="0" r="0" t="0"/>
                <a:stretch/>
              </p:blipFill>
              <p:spPr>
                <a:xfrm>
                  <a:off x="4229824" y="5913119"/>
                  <a:ext cx="156272" cy="1515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8" name="Google Shape;898;p8"/>
                <p:cNvPicPr preferRelativeResize="0"/>
                <p:nvPr/>
              </p:nvPicPr>
              <p:blipFill rotWithShape="1">
                <a:blip r:embed="rId45">
                  <a:alphaModFix/>
                </a:blip>
                <a:srcRect b="0" l="0" r="0" t="0"/>
                <a:stretch/>
              </p:blipFill>
              <p:spPr>
                <a:xfrm>
                  <a:off x="4411192" y="5934430"/>
                  <a:ext cx="189503" cy="1257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9" name="Google Shape;899;p8"/>
                <p:cNvSpPr/>
                <p:nvPr/>
              </p:nvSpPr>
              <p:spPr>
                <a:xfrm>
                  <a:off x="4621529" y="5921501"/>
                  <a:ext cx="243840" cy="101600"/>
                </a:xfrm>
                <a:custGeom>
                  <a:rect b="b" l="l" r="r" t="t"/>
                  <a:pathLst>
                    <a:path extrusionOk="0" h="101600" w="243839">
                      <a:moveTo>
                        <a:pt x="3048" y="53339"/>
                      </a:moveTo>
                      <a:lnTo>
                        <a:pt x="1607" y="62460"/>
                      </a:lnTo>
                      <a:lnTo>
                        <a:pt x="666" y="70865"/>
                      </a:lnTo>
                      <a:lnTo>
                        <a:pt x="154" y="79271"/>
                      </a:lnTo>
                      <a:lnTo>
                        <a:pt x="0" y="88391"/>
                      </a:lnTo>
                      <a:lnTo>
                        <a:pt x="0" y="92201"/>
                      </a:lnTo>
                      <a:lnTo>
                        <a:pt x="0" y="96773"/>
                      </a:lnTo>
                      <a:lnTo>
                        <a:pt x="0" y="101345"/>
                      </a:lnTo>
                      <a:lnTo>
                        <a:pt x="1524" y="97535"/>
                      </a:lnTo>
                      <a:lnTo>
                        <a:pt x="3810" y="89915"/>
                      </a:lnTo>
                      <a:lnTo>
                        <a:pt x="4572" y="84581"/>
                      </a:lnTo>
                      <a:lnTo>
                        <a:pt x="6822" y="75235"/>
                      </a:lnTo>
                      <a:lnTo>
                        <a:pt x="9429" y="65246"/>
                      </a:lnTo>
                      <a:lnTo>
                        <a:pt x="13037" y="55971"/>
                      </a:lnTo>
                      <a:lnTo>
                        <a:pt x="18288" y="48767"/>
                      </a:lnTo>
                      <a:lnTo>
                        <a:pt x="22860" y="44195"/>
                      </a:lnTo>
                      <a:lnTo>
                        <a:pt x="27432" y="48005"/>
                      </a:lnTo>
                      <a:lnTo>
                        <a:pt x="30480" y="51815"/>
                      </a:lnTo>
                      <a:lnTo>
                        <a:pt x="35052" y="58673"/>
                      </a:lnTo>
                      <a:lnTo>
                        <a:pt x="36576" y="67055"/>
                      </a:lnTo>
                      <a:lnTo>
                        <a:pt x="38100" y="75437"/>
                      </a:lnTo>
                      <a:lnTo>
                        <a:pt x="38862" y="79247"/>
                      </a:lnTo>
                      <a:lnTo>
                        <a:pt x="38100" y="82295"/>
                      </a:lnTo>
                      <a:lnTo>
                        <a:pt x="38100" y="86105"/>
                      </a:lnTo>
                      <a:lnTo>
                        <a:pt x="39624" y="83057"/>
                      </a:lnTo>
                      <a:lnTo>
                        <a:pt x="41910" y="76961"/>
                      </a:lnTo>
                      <a:lnTo>
                        <a:pt x="43434" y="73151"/>
                      </a:lnTo>
                      <a:lnTo>
                        <a:pt x="57150" y="41909"/>
                      </a:lnTo>
                      <a:lnTo>
                        <a:pt x="65532" y="32003"/>
                      </a:lnTo>
                      <a:lnTo>
                        <a:pt x="68580" y="36575"/>
                      </a:lnTo>
                      <a:lnTo>
                        <a:pt x="71270" y="42112"/>
                      </a:lnTo>
                      <a:lnTo>
                        <a:pt x="72961" y="48863"/>
                      </a:lnTo>
                      <a:lnTo>
                        <a:pt x="74366" y="55756"/>
                      </a:lnTo>
                      <a:lnTo>
                        <a:pt x="76200" y="61721"/>
                      </a:lnTo>
                      <a:lnTo>
                        <a:pt x="106120" y="84843"/>
                      </a:lnTo>
                      <a:lnTo>
                        <a:pt x="115728" y="83438"/>
                      </a:lnTo>
                      <a:lnTo>
                        <a:pt x="149161" y="48863"/>
                      </a:lnTo>
                      <a:lnTo>
                        <a:pt x="156210" y="12953"/>
                      </a:lnTo>
                      <a:lnTo>
                        <a:pt x="155448" y="6857"/>
                      </a:lnTo>
                      <a:lnTo>
                        <a:pt x="154686" y="0"/>
                      </a:lnTo>
                      <a:lnTo>
                        <a:pt x="144780" y="761"/>
                      </a:lnTo>
                      <a:lnTo>
                        <a:pt x="143256" y="6095"/>
                      </a:lnTo>
                      <a:lnTo>
                        <a:pt x="138684" y="13715"/>
                      </a:lnTo>
                      <a:lnTo>
                        <a:pt x="135255" y="21193"/>
                      </a:lnTo>
                      <a:lnTo>
                        <a:pt x="132397" y="29527"/>
                      </a:lnTo>
                      <a:lnTo>
                        <a:pt x="130968" y="38147"/>
                      </a:lnTo>
                      <a:lnTo>
                        <a:pt x="131826" y="46481"/>
                      </a:lnTo>
                      <a:lnTo>
                        <a:pt x="135993" y="53411"/>
                      </a:lnTo>
                      <a:lnTo>
                        <a:pt x="142875" y="56768"/>
                      </a:lnTo>
                      <a:lnTo>
                        <a:pt x="150899" y="57840"/>
                      </a:lnTo>
                      <a:lnTo>
                        <a:pt x="158496" y="57911"/>
                      </a:lnTo>
                      <a:lnTo>
                        <a:pt x="167866" y="57388"/>
                      </a:lnTo>
                      <a:lnTo>
                        <a:pt x="195834" y="31241"/>
                      </a:lnTo>
                      <a:lnTo>
                        <a:pt x="195834" y="22097"/>
                      </a:lnTo>
                      <a:lnTo>
                        <a:pt x="195834" y="19049"/>
                      </a:lnTo>
                      <a:lnTo>
                        <a:pt x="195834" y="18287"/>
                      </a:lnTo>
                      <a:lnTo>
                        <a:pt x="195834" y="16001"/>
                      </a:lnTo>
                      <a:lnTo>
                        <a:pt x="189738" y="19049"/>
                      </a:lnTo>
                      <a:lnTo>
                        <a:pt x="190500" y="20573"/>
                      </a:lnTo>
                      <a:lnTo>
                        <a:pt x="188214" y="27431"/>
                      </a:lnTo>
                      <a:lnTo>
                        <a:pt x="185892" y="34992"/>
                      </a:lnTo>
                      <a:lnTo>
                        <a:pt x="184499" y="42767"/>
                      </a:lnTo>
                      <a:lnTo>
                        <a:pt x="183820" y="50684"/>
                      </a:lnTo>
                      <a:lnTo>
                        <a:pt x="183642" y="58673"/>
                      </a:lnTo>
                      <a:lnTo>
                        <a:pt x="183642" y="63245"/>
                      </a:lnTo>
                      <a:lnTo>
                        <a:pt x="182118" y="72389"/>
                      </a:lnTo>
                      <a:lnTo>
                        <a:pt x="187452" y="73913"/>
                      </a:lnTo>
                      <a:lnTo>
                        <a:pt x="194310" y="75437"/>
                      </a:lnTo>
                      <a:lnTo>
                        <a:pt x="198120" y="64007"/>
                      </a:lnTo>
                      <a:lnTo>
                        <a:pt x="200406" y="59435"/>
                      </a:lnTo>
                      <a:lnTo>
                        <a:pt x="203465" y="50744"/>
                      </a:lnTo>
                      <a:lnTo>
                        <a:pt x="206025" y="41909"/>
                      </a:lnTo>
                      <a:lnTo>
                        <a:pt x="208442" y="33075"/>
                      </a:lnTo>
                      <a:lnTo>
                        <a:pt x="211074" y="24383"/>
                      </a:lnTo>
                      <a:lnTo>
                        <a:pt x="213360" y="17525"/>
                      </a:lnTo>
                      <a:lnTo>
                        <a:pt x="215646" y="6857"/>
                      </a:lnTo>
                      <a:lnTo>
                        <a:pt x="223266" y="4571"/>
                      </a:lnTo>
                      <a:lnTo>
                        <a:pt x="230124" y="3047"/>
                      </a:lnTo>
                      <a:lnTo>
                        <a:pt x="233934" y="11429"/>
                      </a:lnTo>
                      <a:lnTo>
                        <a:pt x="236220" y="16001"/>
                      </a:lnTo>
                      <a:lnTo>
                        <a:pt x="243840" y="51815"/>
                      </a:lnTo>
                      <a:lnTo>
                        <a:pt x="243840" y="59435"/>
                      </a:lnTo>
                      <a:lnTo>
                        <a:pt x="243840" y="67817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pic>
              <p:nvPicPr>
                <p:cNvPr id="900" name="Google Shape;900;p8"/>
                <p:cNvPicPr preferRelativeResize="0"/>
                <p:nvPr/>
              </p:nvPicPr>
              <p:blipFill rotWithShape="1">
                <a:blip r:embed="rId46">
                  <a:alphaModFix/>
                </a:blip>
                <a:srcRect b="0" l="0" r="0" t="0"/>
                <a:stretch/>
              </p:blipFill>
              <p:spPr>
                <a:xfrm>
                  <a:off x="4892014" y="5857468"/>
                  <a:ext cx="90728" cy="15342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01" name="Google Shape;901;p8"/>
              <p:cNvGrpSpPr/>
              <p:nvPr/>
            </p:nvGrpSpPr>
            <p:grpSpPr>
              <a:xfrm>
                <a:off x="4667219" y="1296906"/>
                <a:ext cx="528642" cy="241131"/>
                <a:chOff x="5871184" y="5681446"/>
                <a:chExt cx="476300" cy="164642"/>
              </a:xfrm>
            </p:grpSpPr>
            <p:pic>
              <p:nvPicPr>
                <p:cNvPr id="902" name="Google Shape;902;p8"/>
                <p:cNvPicPr preferRelativeResize="0"/>
                <p:nvPr/>
              </p:nvPicPr>
              <p:blipFill rotWithShape="1">
                <a:blip r:embed="rId47">
                  <a:alphaModFix/>
                </a:blip>
                <a:srcRect b="0" l="0" r="0" t="0"/>
                <a:stretch/>
              </p:blipFill>
              <p:spPr>
                <a:xfrm>
                  <a:off x="5871184" y="5702782"/>
                  <a:ext cx="136544" cy="1433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3" name="Google Shape;903;p8"/>
                <p:cNvPicPr preferRelativeResize="0"/>
                <p:nvPr/>
              </p:nvPicPr>
              <p:blipFill rotWithShape="1">
                <a:blip r:embed="rId48">
                  <a:alphaModFix/>
                </a:blip>
                <a:srcRect b="0" l="0" r="0" t="0"/>
                <a:stretch/>
              </p:blipFill>
              <p:spPr>
                <a:xfrm>
                  <a:off x="6048492" y="5681446"/>
                  <a:ext cx="298992" cy="1614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04" name="Google Shape;904;p8"/>
              <p:cNvSpPr/>
              <p:nvPr/>
            </p:nvSpPr>
            <p:spPr>
              <a:xfrm>
                <a:off x="5434332" y="1163197"/>
                <a:ext cx="120518" cy="603576"/>
              </a:xfrm>
              <a:custGeom>
                <a:rect b="b" l="l" r="r" t="t"/>
                <a:pathLst>
                  <a:path extrusionOk="0" h="412114" w="108584">
                    <a:moveTo>
                      <a:pt x="108203" y="45600"/>
                    </a:moveTo>
                    <a:lnTo>
                      <a:pt x="77664" y="16025"/>
                    </a:lnTo>
                    <a:lnTo>
                      <a:pt x="41005" y="0"/>
                    </a:lnTo>
                    <a:lnTo>
                      <a:pt x="32765" y="2928"/>
                    </a:lnTo>
                    <a:lnTo>
                      <a:pt x="13370" y="38719"/>
                    </a:lnTo>
                    <a:lnTo>
                      <a:pt x="10525" y="68568"/>
                    </a:lnTo>
                    <a:lnTo>
                      <a:pt x="11620" y="84939"/>
                    </a:lnTo>
                    <a:lnTo>
                      <a:pt x="29265" y="127373"/>
                    </a:lnTo>
                    <a:lnTo>
                      <a:pt x="55625" y="156090"/>
                    </a:lnTo>
                    <a:lnTo>
                      <a:pt x="61829" y="162782"/>
                    </a:lnTo>
                    <a:lnTo>
                      <a:pt x="66389" y="169616"/>
                    </a:lnTo>
                    <a:lnTo>
                      <a:pt x="68806" y="177307"/>
                    </a:lnTo>
                    <a:lnTo>
                      <a:pt x="68579" y="186570"/>
                    </a:lnTo>
                    <a:lnTo>
                      <a:pt x="64710" y="198477"/>
                    </a:lnTo>
                    <a:lnTo>
                      <a:pt x="57626" y="209240"/>
                    </a:lnTo>
                    <a:lnTo>
                      <a:pt x="48970" y="219146"/>
                    </a:lnTo>
                    <a:lnTo>
                      <a:pt x="40385" y="228480"/>
                    </a:lnTo>
                    <a:lnTo>
                      <a:pt x="30920" y="238815"/>
                    </a:lnTo>
                    <a:lnTo>
                      <a:pt x="20669" y="249435"/>
                    </a:lnTo>
                    <a:lnTo>
                      <a:pt x="11132" y="260627"/>
                    </a:lnTo>
                    <a:lnTo>
                      <a:pt x="3809" y="272676"/>
                    </a:lnTo>
                    <a:lnTo>
                      <a:pt x="0" y="279534"/>
                    </a:lnTo>
                    <a:lnTo>
                      <a:pt x="5333" y="281058"/>
                    </a:lnTo>
                    <a:lnTo>
                      <a:pt x="11429" y="282582"/>
                    </a:lnTo>
                    <a:lnTo>
                      <a:pt x="18049" y="283964"/>
                    </a:lnTo>
                    <a:lnTo>
                      <a:pt x="24383" y="285059"/>
                    </a:lnTo>
                    <a:lnTo>
                      <a:pt x="30718" y="286440"/>
                    </a:lnTo>
                    <a:lnTo>
                      <a:pt x="37337" y="288678"/>
                    </a:lnTo>
                    <a:lnTo>
                      <a:pt x="46481" y="294012"/>
                    </a:lnTo>
                    <a:lnTo>
                      <a:pt x="47243" y="301632"/>
                    </a:lnTo>
                    <a:lnTo>
                      <a:pt x="48005" y="311538"/>
                    </a:lnTo>
                    <a:lnTo>
                      <a:pt x="47124" y="323290"/>
                    </a:lnTo>
                    <a:lnTo>
                      <a:pt x="44957" y="334684"/>
                    </a:lnTo>
                    <a:lnTo>
                      <a:pt x="42219" y="345936"/>
                    </a:lnTo>
                    <a:lnTo>
                      <a:pt x="39623" y="357258"/>
                    </a:lnTo>
                    <a:lnTo>
                      <a:pt x="37064" y="368724"/>
                    </a:lnTo>
                    <a:lnTo>
                      <a:pt x="35147" y="382119"/>
                    </a:lnTo>
                    <a:lnTo>
                      <a:pt x="35659" y="395085"/>
                    </a:lnTo>
                    <a:lnTo>
                      <a:pt x="40385" y="405264"/>
                    </a:lnTo>
                    <a:lnTo>
                      <a:pt x="48779" y="410432"/>
                    </a:lnTo>
                    <a:lnTo>
                      <a:pt x="58388" y="411741"/>
                    </a:lnTo>
                    <a:lnTo>
                      <a:pt x="68139" y="410194"/>
                    </a:lnTo>
                    <a:lnTo>
                      <a:pt x="76961" y="406788"/>
                    </a:lnTo>
                    <a:lnTo>
                      <a:pt x="85713" y="400764"/>
                    </a:lnTo>
                    <a:lnTo>
                      <a:pt x="92106" y="395739"/>
                    </a:lnTo>
                    <a:lnTo>
                      <a:pt x="97214" y="390715"/>
                    </a:lnTo>
                    <a:lnTo>
                      <a:pt x="102107" y="384690"/>
                    </a:lnTo>
                  </a:path>
                </a:pathLst>
              </a:custGeom>
              <a:noFill/>
              <a:ln cap="flat" cmpd="sng" w="229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grpSp>
            <p:nvGrpSpPr>
              <p:cNvPr id="905" name="Google Shape;905;p8"/>
              <p:cNvGrpSpPr/>
              <p:nvPr/>
            </p:nvGrpSpPr>
            <p:grpSpPr>
              <a:xfrm>
                <a:off x="5634744" y="1043610"/>
                <a:ext cx="433187" cy="649146"/>
                <a:chOff x="6742912" y="5508498"/>
                <a:chExt cx="390296" cy="443230"/>
              </a:xfrm>
            </p:grpSpPr>
            <p:pic>
              <p:nvPicPr>
                <p:cNvPr id="906" name="Google Shape;906;p8"/>
                <p:cNvPicPr preferRelativeResize="0"/>
                <p:nvPr/>
              </p:nvPicPr>
              <p:blipFill rotWithShape="1">
                <a:blip r:embed="rId49">
                  <a:alphaModFix/>
                </a:blip>
                <a:srcRect b="0" l="0" r="0" t="0"/>
                <a:stretch/>
              </p:blipFill>
              <p:spPr>
                <a:xfrm>
                  <a:off x="6742912" y="5586196"/>
                  <a:ext cx="210362" cy="2751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07" name="Google Shape;907;p8"/>
                <p:cNvSpPr/>
                <p:nvPr/>
              </p:nvSpPr>
              <p:spPr>
                <a:xfrm>
                  <a:off x="6966203" y="5508498"/>
                  <a:ext cx="167005" cy="443230"/>
                </a:xfrm>
                <a:custGeom>
                  <a:rect b="b" l="l" r="r" t="t"/>
                  <a:pathLst>
                    <a:path extrusionOk="0" h="443229" w="167004">
                      <a:moveTo>
                        <a:pt x="42672" y="17525"/>
                      </a:moveTo>
                      <a:lnTo>
                        <a:pt x="37338" y="9143"/>
                      </a:lnTo>
                      <a:lnTo>
                        <a:pt x="34290" y="9143"/>
                      </a:lnTo>
                      <a:lnTo>
                        <a:pt x="35052" y="3809"/>
                      </a:lnTo>
                      <a:lnTo>
                        <a:pt x="42672" y="761"/>
                      </a:lnTo>
                      <a:lnTo>
                        <a:pt x="51054" y="0"/>
                      </a:lnTo>
                      <a:lnTo>
                        <a:pt x="59436" y="761"/>
                      </a:lnTo>
                      <a:lnTo>
                        <a:pt x="96774" y="22097"/>
                      </a:lnTo>
                      <a:lnTo>
                        <a:pt x="116586" y="66293"/>
                      </a:lnTo>
                      <a:lnTo>
                        <a:pt x="116764" y="80986"/>
                      </a:lnTo>
                      <a:lnTo>
                        <a:pt x="115157" y="94678"/>
                      </a:lnTo>
                      <a:lnTo>
                        <a:pt x="111978" y="108084"/>
                      </a:lnTo>
                      <a:lnTo>
                        <a:pt x="107442" y="121919"/>
                      </a:lnTo>
                      <a:lnTo>
                        <a:pt x="102572" y="134064"/>
                      </a:lnTo>
                      <a:lnTo>
                        <a:pt x="97631" y="146494"/>
                      </a:lnTo>
                      <a:lnTo>
                        <a:pt x="93404" y="159210"/>
                      </a:lnTo>
                      <a:lnTo>
                        <a:pt x="90678" y="172211"/>
                      </a:lnTo>
                      <a:lnTo>
                        <a:pt x="90285" y="180939"/>
                      </a:lnTo>
                      <a:lnTo>
                        <a:pt x="91535" y="188880"/>
                      </a:lnTo>
                      <a:lnTo>
                        <a:pt x="123610" y="214264"/>
                      </a:lnTo>
                      <a:lnTo>
                        <a:pt x="147447" y="216693"/>
                      </a:lnTo>
                      <a:lnTo>
                        <a:pt x="155090" y="216181"/>
                      </a:lnTo>
                      <a:lnTo>
                        <a:pt x="162306" y="214883"/>
                      </a:lnTo>
                      <a:lnTo>
                        <a:pt x="166116" y="213359"/>
                      </a:lnTo>
                      <a:lnTo>
                        <a:pt x="165354" y="213359"/>
                      </a:lnTo>
                      <a:lnTo>
                        <a:pt x="166878" y="211073"/>
                      </a:lnTo>
                      <a:lnTo>
                        <a:pt x="127349" y="236029"/>
                      </a:lnTo>
                      <a:lnTo>
                        <a:pt x="109692" y="274653"/>
                      </a:lnTo>
                      <a:lnTo>
                        <a:pt x="107430" y="302085"/>
                      </a:lnTo>
                      <a:lnTo>
                        <a:pt x="107442" y="316229"/>
                      </a:lnTo>
                      <a:lnTo>
                        <a:pt x="107989" y="333255"/>
                      </a:lnTo>
                      <a:lnTo>
                        <a:pt x="110109" y="350138"/>
                      </a:lnTo>
                      <a:lnTo>
                        <a:pt x="112799" y="367022"/>
                      </a:lnTo>
                      <a:lnTo>
                        <a:pt x="115062" y="384047"/>
                      </a:lnTo>
                      <a:lnTo>
                        <a:pt x="116502" y="394906"/>
                      </a:lnTo>
                      <a:lnTo>
                        <a:pt x="117443" y="405764"/>
                      </a:lnTo>
                      <a:lnTo>
                        <a:pt x="117955" y="416623"/>
                      </a:lnTo>
                      <a:lnTo>
                        <a:pt x="118110" y="427481"/>
                      </a:lnTo>
                      <a:lnTo>
                        <a:pt x="118110" y="438149"/>
                      </a:lnTo>
                      <a:lnTo>
                        <a:pt x="112014" y="441959"/>
                      </a:lnTo>
                      <a:lnTo>
                        <a:pt x="101346" y="442721"/>
                      </a:lnTo>
                      <a:lnTo>
                        <a:pt x="92892" y="442876"/>
                      </a:lnTo>
                      <a:lnTo>
                        <a:pt x="84582" y="442245"/>
                      </a:lnTo>
                      <a:lnTo>
                        <a:pt x="39147" y="429196"/>
                      </a:lnTo>
                      <a:lnTo>
                        <a:pt x="4572" y="409194"/>
                      </a:lnTo>
                      <a:lnTo>
                        <a:pt x="2286" y="406907"/>
                      </a:lnTo>
                      <a:lnTo>
                        <a:pt x="0" y="400811"/>
                      </a:lnTo>
                    </a:path>
                  </a:pathLst>
                </a:custGeom>
                <a:noFill/>
                <a:ln cap="flat" cmpd="sng" w="229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pic>
            <p:nvPicPr>
              <p:cNvPr id="908" name="Google Shape;908;p8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272431" y="1316994"/>
                <a:ext cx="148905" cy="2143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9" name="Google Shape;909;p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532073" y="1267890"/>
                <a:ext cx="173432" cy="2333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0" name="Google Shape;910;p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6957480" y="1180841"/>
                <a:ext cx="448469" cy="287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1" name="Google Shape;911;p8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7673820" y="1156289"/>
                <a:ext cx="483818" cy="2489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912" name="Google Shape;912;p8"/>
          <p:cNvCxnSpPr/>
          <p:nvPr/>
        </p:nvCxnSpPr>
        <p:spPr>
          <a:xfrm>
            <a:off x="4842448" y="5074543"/>
            <a:ext cx="0" cy="20810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8"/>
          <p:cNvCxnSpPr/>
          <p:nvPr/>
        </p:nvCxnSpPr>
        <p:spPr>
          <a:xfrm>
            <a:off x="7240074" y="5099059"/>
            <a:ext cx="0" cy="20810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2023-01-18T06:33:08Z</dcterms:created>
  <dc:creator>NPTEL-STUDIO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2023-01-18T00:00:00Z</vt:filetime>
  </property>
  <property fmtid="{D5CDD505-2E9C-101B-9397-08002B2CF9AE}" pid="5" name="Producer">
    <vt:lpwstr>Acrobat Distiller 11.0 (Windows)</vt:lpwstr>
  </property>
</Properties>
</file>