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OVfk2eTHbV/xF6ggVn5Om6pfX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customschemas.google.com/relationships/presentationmetadata" Target="metadata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8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63245" y="1409699"/>
            <a:ext cx="9931400" cy="468630"/>
          </a:xfrm>
          <a:custGeom>
            <a:rect b="b" l="l" r="r" t="t"/>
            <a:pathLst>
              <a:path extrusionOk="0" h="468630" w="9931400">
                <a:moveTo>
                  <a:pt x="9931146" y="32003"/>
                </a:moveTo>
                <a:lnTo>
                  <a:pt x="9928609" y="19609"/>
                </a:lnTo>
                <a:lnTo>
                  <a:pt x="9921716" y="9429"/>
                </a:lnTo>
                <a:lnTo>
                  <a:pt x="9911536" y="2536"/>
                </a:lnTo>
                <a:lnTo>
                  <a:pt x="9899142" y="0"/>
                </a:lnTo>
                <a:lnTo>
                  <a:pt x="32003" y="0"/>
                </a:lnTo>
                <a:lnTo>
                  <a:pt x="19288" y="2536"/>
                </a:lnTo>
                <a:lnTo>
                  <a:pt x="9143" y="9429"/>
                </a:lnTo>
                <a:lnTo>
                  <a:pt x="2428" y="19609"/>
                </a:lnTo>
                <a:lnTo>
                  <a:pt x="0" y="32004"/>
                </a:lnTo>
                <a:lnTo>
                  <a:pt x="0" y="436626"/>
                </a:lnTo>
                <a:lnTo>
                  <a:pt x="2428" y="449341"/>
                </a:lnTo>
                <a:lnTo>
                  <a:pt x="9144" y="459486"/>
                </a:lnTo>
                <a:lnTo>
                  <a:pt x="19288" y="466201"/>
                </a:lnTo>
                <a:lnTo>
                  <a:pt x="32003" y="468630"/>
                </a:lnTo>
                <a:lnTo>
                  <a:pt x="9899142" y="468629"/>
                </a:lnTo>
                <a:lnTo>
                  <a:pt x="9911536" y="466201"/>
                </a:lnTo>
                <a:lnTo>
                  <a:pt x="9921716" y="459485"/>
                </a:lnTo>
                <a:lnTo>
                  <a:pt x="9928609" y="449341"/>
                </a:lnTo>
                <a:lnTo>
                  <a:pt x="9931146" y="436625"/>
                </a:lnTo>
                <a:lnTo>
                  <a:pt x="9931146" y="32003"/>
                </a:ln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6492" y="1796793"/>
            <a:ext cx="268135" cy="78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4"/>
          <p:cNvSpPr/>
          <p:nvPr/>
        </p:nvSpPr>
        <p:spPr>
          <a:xfrm>
            <a:off x="126492" y="1794509"/>
            <a:ext cx="9805035" cy="0"/>
          </a:xfrm>
          <a:custGeom>
            <a:rect b="b" l="l" r="r" t="t"/>
            <a:pathLst>
              <a:path extrusionOk="0" h="120000" w="9805035">
                <a:moveTo>
                  <a:pt x="0" y="0"/>
                </a:moveTo>
                <a:lnTo>
                  <a:pt x="9804654" y="0"/>
                </a:lnTo>
              </a:path>
            </a:pathLst>
          </a:cu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" name="Google Shape;1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4247" y="1796793"/>
            <a:ext cx="307860" cy="78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4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image" Target="../media/image52.png"/><Relationship Id="rId42" Type="http://schemas.openxmlformats.org/officeDocument/2006/relationships/image" Target="../media/image40.png"/><Relationship Id="rId41" Type="http://schemas.openxmlformats.org/officeDocument/2006/relationships/image" Target="../media/image37.png"/><Relationship Id="rId44" Type="http://schemas.openxmlformats.org/officeDocument/2006/relationships/image" Target="../media/image36.png"/><Relationship Id="rId43" Type="http://schemas.openxmlformats.org/officeDocument/2006/relationships/image" Target="../media/image45.png"/><Relationship Id="rId46" Type="http://schemas.openxmlformats.org/officeDocument/2006/relationships/image" Target="../media/image46.png"/><Relationship Id="rId45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48" Type="http://schemas.openxmlformats.org/officeDocument/2006/relationships/image" Target="../media/image44.png"/><Relationship Id="rId47" Type="http://schemas.openxmlformats.org/officeDocument/2006/relationships/image" Target="../media/image41.png"/><Relationship Id="rId49" Type="http://schemas.openxmlformats.org/officeDocument/2006/relationships/image" Target="../media/image4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4.png"/><Relationship Id="rId31" Type="http://schemas.openxmlformats.org/officeDocument/2006/relationships/image" Target="../media/image29.png"/><Relationship Id="rId30" Type="http://schemas.openxmlformats.org/officeDocument/2006/relationships/image" Target="../media/image25.png"/><Relationship Id="rId33" Type="http://schemas.openxmlformats.org/officeDocument/2006/relationships/image" Target="../media/image34.png"/><Relationship Id="rId32" Type="http://schemas.openxmlformats.org/officeDocument/2006/relationships/image" Target="../media/image30.png"/><Relationship Id="rId35" Type="http://schemas.openxmlformats.org/officeDocument/2006/relationships/image" Target="../media/image43.png"/><Relationship Id="rId34" Type="http://schemas.openxmlformats.org/officeDocument/2006/relationships/image" Target="../media/image26.png"/><Relationship Id="rId37" Type="http://schemas.openxmlformats.org/officeDocument/2006/relationships/image" Target="../media/image27.png"/><Relationship Id="rId36" Type="http://schemas.openxmlformats.org/officeDocument/2006/relationships/image" Target="../media/image32.png"/><Relationship Id="rId39" Type="http://schemas.openxmlformats.org/officeDocument/2006/relationships/image" Target="../media/image35.png"/><Relationship Id="rId38" Type="http://schemas.openxmlformats.org/officeDocument/2006/relationships/image" Target="../media/image38.png"/><Relationship Id="rId20" Type="http://schemas.openxmlformats.org/officeDocument/2006/relationships/image" Target="../media/image17.png"/><Relationship Id="rId22" Type="http://schemas.openxmlformats.org/officeDocument/2006/relationships/image" Target="../media/image18.png"/><Relationship Id="rId21" Type="http://schemas.openxmlformats.org/officeDocument/2006/relationships/image" Target="../media/image20.png"/><Relationship Id="rId24" Type="http://schemas.openxmlformats.org/officeDocument/2006/relationships/image" Target="../media/image48.png"/><Relationship Id="rId23" Type="http://schemas.openxmlformats.org/officeDocument/2006/relationships/image" Target="../media/image16.png"/><Relationship Id="rId26" Type="http://schemas.openxmlformats.org/officeDocument/2006/relationships/image" Target="../media/image21.png"/><Relationship Id="rId25" Type="http://schemas.openxmlformats.org/officeDocument/2006/relationships/image" Target="../media/image24.png"/><Relationship Id="rId28" Type="http://schemas.openxmlformats.org/officeDocument/2006/relationships/image" Target="../media/image31.png"/><Relationship Id="rId27" Type="http://schemas.openxmlformats.org/officeDocument/2006/relationships/image" Target="../media/image33.png"/><Relationship Id="rId29" Type="http://schemas.openxmlformats.org/officeDocument/2006/relationships/image" Target="../media/image42.png"/><Relationship Id="rId51" Type="http://schemas.openxmlformats.org/officeDocument/2006/relationships/image" Target="../media/image54.png"/><Relationship Id="rId50" Type="http://schemas.openxmlformats.org/officeDocument/2006/relationships/image" Target="../media/image47.png"/><Relationship Id="rId53" Type="http://schemas.openxmlformats.org/officeDocument/2006/relationships/image" Target="../media/image55.png"/><Relationship Id="rId52" Type="http://schemas.openxmlformats.org/officeDocument/2006/relationships/image" Target="../media/image51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54" Type="http://schemas.openxmlformats.org/officeDocument/2006/relationships/image" Target="../media/image50.png"/><Relationship Id="rId13" Type="http://schemas.openxmlformats.org/officeDocument/2006/relationships/image" Target="../media/image3.png"/><Relationship Id="rId12" Type="http://schemas.openxmlformats.org/officeDocument/2006/relationships/image" Target="../media/image8.png"/><Relationship Id="rId15" Type="http://schemas.openxmlformats.org/officeDocument/2006/relationships/image" Target="../media/image14.png"/><Relationship Id="rId14" Type="http://schemas.openxmlformats.org/officeDocument/2006/relationships/image" Target="../media/image2.png"/><Relationship Id="rId17" Type="http://schemas.openxmlformats.org/officeDocument/2006/relationships/image" Target="../media/image19.png"/><Relationship Id="rId16" Type="http://schemas.openxmlformats.org/officeDocument/2006/relationships/image" Target="../media/image22.png"/><Relationship Id="rId19" Type="http://schemas.openxmlformats.org/officeDocument/2006/relationships/image" Target="../media/image12.png"/><Relationship Id="rId18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40" Type="http://schemas.openxmlformats.org/officeDocument/2006/relationships/image" Target="../media/image97.png"/><Relationship Id="rId41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53.png"/><Relationship Id="rId5" Type="http://schemas.openxmlformats.org/officeDocument/2006/relationships/image" Target="../media/image65.png"/><Relationship Id="rId6" Type="http://schemas.openxmlformats.org/officeDocument/2006/relationships/image" Target="../media/image69.png"/><Relationship Id="rId7" Type="http://schemas.openxmlformats.org/officeDocument/2006/relationships/image" Target="../media/image76.png"/><Relationship Id="rId8" Type="http://schemas.openxmlformats.org/officeDocument/2006/relationships/image" Target="../media/image63.png"/><Relationship Id="rId31" Type="http://schemas.openxmlformats.org/officeDocument/2006/relationships/image" Target="../media/image100.png"/><Relationship Id="rId30" Type="http://schemas.openxmlformats.org/officeDocument/2006/relationships/image" Target="../media/image81.png"/><Relationship Id="rId33" Type="http://schemas.openxmlformats.org/officeDocument/2006/relationships/image" Target="../media/image83.png"/><Relationship Id="rId32" Type="http://schemas.openxmlformats.org/officeDocument/2006/relationships/image" Target="../media/image78.png"/><Relationship Id="rId35" Type="http://schemas.openxmlformats.org/officeDocument/2006/relationships/image" Target="../media/image85.png"/><Relationship Id="rId34" Type="http://schemas.openxmlformats.org/officeDocument/2006/relationships/image" Target="../media/image82.png"/><Relationship Id="rId37" Type="http://schemas.openxmlformats.org/officeDocument/2006/relationships/image" Target="../media/image87.png"/><Relationship Id="rId36" Type="http://schemas.openxmlformats.org/officeDocument/2006/relationships/image" Target="../media/image89.png"/><Relationship Id="rId39" Type="http://schemas.openxmlformats.org/officeDocument/2006/relationships/image" Target="../media/image84.png"/><Relationship Id="rId38" Type="http://schemas.openxmlformats.org/officeDocument/2006/relationships/image" Target="../media/image80.png"/><Relationship Id="rId20" Type="http://schemas.openxmlformats.org/officeDocument/2006/relationships/image" Target="../media/image72.png"/><Relationship Id="rId22" Type="http://schemas.openxmlformats.org/officeDocument/2006/relationships/image" Target="../media/image73.png"/><Relationship Id="rId21" Type="http://schemas.openxmlformats.org/officeDocument/2006/relationships/image" Target="../media/image67.png"/><Relationship Id="rId24" Type="http://schemas.openxmlformats.org/officeDocument/2006/relationships/image" Target="../media/image77.png"/><Relationship Id="rId23" Type="http://schemas.openxmlformats.org/officeDocument/2006/relationships/image" Target="../media/image71.png"/><Relationship Id="rId26" Type="http://schemas.openxmlformats.org/officeDocument/2006/relationships/image" Target="../media/image95.png"/><Relationship Id="rId25" Type="http://schemas.openxmlformats.org/officeDocument/2006/relationships/image" Target="../media/image88.png"/><Relationship Id="rId28" Type="http://schemas.openxmlformats.org/officeDocument/2006/relationships/image" Target="../media/image75.png"/><Relationship Id="rId27" Type="http://schemas.openxmlformats.org/officeDocument/2006/relationships/image" Target="../media/image93.png"/><Relationship Id="rId29" Type="http://schemas.openxmlformats.org/officeDocument/2006/relationships/image" Target="../media/image74.png"/><Relationship Id="rId11" Type="http://schemas.openxmlformats.org/officeDocument/2006/relationships/image" Target="../media/image66.png"/><Relationship Id="rId10" Type="http://schemas.openxmlformats.org/officeDocument/2006/relationships/image" Target="../media/image56.png"/><Relationship Id="rId13" Type="http://schemas.openxmlformats.org/officeDocument/2006/relationships/image" Target="../media/image61.png"/><Relationship Id="rId12" Type="http://schemas.openxmlformats.org/officeDocument/2006/relationships/image" Target="../media/image60.png"/><Relationship Id="rId15" Type="http://schemas.openxmlformats.org/officeDocument/2006/relationships/image" Target="../media/image64.png"/><Relationship Id="rId14" Type="http://schemas.openxmlformats.org/officeDocument/2006/relationships/image" Target="../media/image68.png"/><Relationship Id="rId17" Type="http://schemas.openxmlformats.org/officeDocument/2006/relationships/image" Target="../media/image62.png"/><Relationship Id="rId16" Type="http://schemas.openxmlformats.org/officeDocument/2006/relationships/image" Target="../media/image59.png"/><Relationship Id="rId19" Type="http://schemas.openxmlformats.org/officeDocument/2006/relationships/image" Target="../media/image106.png"/><Relationship Id="rId18" Type="http://schemas.openxmlformats.org/officeDocument/2006/relationships/image" Target="../media/image70.png"/></Relationships>
</file>

<file path=ppt/slides/_rels/slide3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6.png"/><Relationship Id="rId42" Type="http://schemas.openxmlformats.org/officeDocument/2006/relationships/image" Target="../media/image138.png"/><Relationship Id="rId41" Type="http://schemas.openxmlformats.org/officeDocument/2006/relationships/image" Target="../media/image122.png"/><Relationship Id="rId44" Type="http://schemas.openxmlformats.org/officeDocument/2006/relationships/image" Target="../media/image139.png"/><Relationship Id="rId43" Type="http://schemas.openxmlformats.org/officeDocument/2006/relationships/image" Target="../media/image129.png"/><Relationship Id="rId46" Type="http://schemas.openxmlformats.org/officeDocument/2006/relationships/image" Target="../media/image130.png"/><Relationship Id="rId45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1.png"/><Relationship Id="rId4" Type="http://schemas.openxmlformats.org/officeDocument/2006/relationships/image" Target="../media/image105.png"/><Relationship Id="rId9" Type="http://schemas.openxmlformats.org/officeDocument/2006/relationships/image" Target="../media/image96.png"/><Relationship Id="rId48" Type="http://schemas.openxmlformats.org/officeDocument/2006/relationships/image" Target="../media/image146.png"/><Relationship Id="rId47" Type="http://schemas.openxmlformats.org/officeDocument/2006/relationships/image" Target="../media/image134.png"/><Relationship Id="rId49" Type="http://schemas.openxmlformats.org/officeDocument/2006/relationships/image" Target="../media/image145.png"/><Relationship Id="rId5" Type="http://schemas.openxmlformats.org/officeDocument/2006/relationships/image" Target="../media/image90.png"/><Relationship Id="rId6" Type="http://schemas.openxmlformats.org/officeDocument/2006/relationships/image" Target="../media/image94.png"/><Relationship Id="rId7" Type="http://schemas.openxmlformats.org/officeDocument/2006/relationships/image" Target="../media/image86.png"/><Relationship Id="rId8" Type="http://schemas.openxmlformats.org/officeDocument/2006/relationships/image" Target="../media/image98.png"/><Relationship Id="rId31" Type="http://schemas.openxmlformats.org/officeDocument/2006/relationships/image" Target="../media/image117.png"/><Relationship Id="rId30" Type="http://schemas.openxmlformats.org/officeDocument/2006/relationships/image" Target="../media/image119.png"/><Relationship Id="rId33" Type="http://schemas.openxmlformats.org/officeDocument/2006/relationships/image" Target="../media/image133.png"/><Relationship Id="rId32" Type="http://schemas.openxmlformats.org/officeDocument/2006/relationships/image" Target="../media/image142.png"/><Relationship Id="rId35" Type="http://schemas.openxmlformats.org/officeDocument/2006/relationships/image" Target="../media/image131.png"/><Relationship Id="rId34" Type="http://schemas.openxmlformats.org/officeDocument/2006/relationships/image" Target="../media/image118.png"/><Relationship Id="rId37" Type="http://schemas.openxmlformats.org/officeDocument/2006/relationships/image" Target="../media/image125.png"/><Relationship Id="rId36" Type="http://schemas.openxmlformats.org/officeDocument/2006/relationships/image" Target="../media/image127.png"/><Relationship Id="rId39" Type="http://schemas.openxmlformats.org/officeDocument/2006/relationships/image" Target="../media/image124.png"/><Relationship Id="rId38" Type="http://schemas.openxmlformats.org/officeDocument/2006/relationships/image" Target="../media/image135.png"/><Relationship Id="rId20" Type="http://schemas.openxmlformats.org/officeDocument/2006/relationships/image" Target="../media/image110.png"/><Relationship Id="rId22" Type="http://schemas.openxmlformats.org/officeDocument/2006/relationships/image" Target="../media/image107.png"/><Relationship Id="rId21" Type="http://schemas.openxmlformats.org/officeDocument/2006/relationships/image" Target="../media/image114.png"/><Relationship Id="rId24" Type="http://schemas.openxmlformats.org/officeDocument/2006/relationships/image" Target="../media/image113.png"/><Relationship Id="rId23" Type="http://schemas.openxmlformats.org/officeDocument/2006/relationships/image" Target="../media/image111.png"/><Relationship Id="rId26" Type="http://schemas.openxmlformats.org/officeDocument/2006/relationships/image" Target="../media/image120.png"/><Relationship Id="rId25" Type="http://schemas.openxmlformats.org/officeDocument/2006/relationships/image" Target="../media/image112.png"/><Relationship Id="rId28" Type="http://schemas.openxmlformats.org/officeDocument/2006/relationships/image" Target="../media/image116.png"/><Relationship Id="rId27" Type="http://schemas.openxmlformats.org/officeDocument/2006/relationships/image" Target="../media/image123.png"/><Relationship Id="rId29" Type="http://schemas.openxmlformats.org/officeDocument/2006/relationships/image" Target="../media/image128.png"/><Relationship Id="rId51" Type="http://schemas.openxmlformats.org/officeDocument/2006/relationships/image" Target="../media/image136.png"/><Relationship Id="rId50" Type="http://schemas.openxmlformats.org/officeDocument/2006/relationships/image" Target="../media/image149.png"/><Relationship Id="rId53" Type="http://schemas.openxmlformats.org/officeDocument/2006/relationships/image" Target="../media/image171.png"/><Relationship Id="rId52" Type="http://schemas.openxmlformats.org/officeDocument/2006/relationships/image" Target="../media/image132.png"/><Relationship Id="rId11" Type="http://schemas.openxmlformats.org/officeDocument/2006/relationships/image" Target="../media/image92.png"/><Relationship Id="rId55" Type="http://schemas.openxmlformats.org/officeDocument/2006/relationships/image" Target="../media/image169.png"/><Relationship Id="rId10" Type="http://schemas.openxmlformats.org/officeDocument/2006/relationships/image" Target="../media/image99.png"/><Relationship Id="rId54" Type="http://schemas.openxmlformats.org/officeDocument/2006/relationships/image" Target="../media/image144.png"/><Relationship Id="rId13" Type="http://schemas.openxmlformats.org/officeDocument/2006/relationships/image" Target="../media/image103.png"/><Relationship Id="rId12" Type="http://schemas.openxmlformats.org/officeDocument/2006/relationships/image" Target="../media/image101.png"/><Relationship Id="rId15" Type="http://schemas.openxmlformats.org/officeDocument/2006/relationships/image" Target="../media/image109.png"/><Relationship Id="rId14" Type="http://schemas.openxmlformats.org/officeDocument/2006/relationships/image" Target="../media/image104.png"/><Relationship Id="rId17" Type="http://schemas.openxmlformats.org/officeDocument/2006/relationships/image" Target="../media/image121.png"/><Relationship Id="rId16" Type="http://schemas.openxmlformats.org/officeDocument/2006/relationships/image" Target="../media/image102.png"/><Relationship Id="rId19" Type="http://schemas.openxmlformats.org/officeDocument/2006/relationships/image" Target="../media/image108.png"/><Relationship Id="rId18" Type="http://schemas.openxmlformats.org/officeDocument/2006/relationships/image" Target="../media/image115.png"/></Relationships>
</file>

<file path=ppt/slides/_rels/slide4.xml.rels><?xml version="1.0" encoding="UTF-8" standalone="yes"?><Relationships xmlns="http://schemas.openxmlformats.org/package/2006/relationships"><Relationship Id="rId40" Type="http://schemas.openxmlformats.org/officeDocument/2006/relationships/image" Target="../media/image186.png"/><Relationship Id="rId42" Type="http://schemas.openxmlformats.org/officeDocument/2006/relationships/image" Target="../media/image196.png"/><Relationship Id="rId41" Type="http://schemas.openxmlformats.org/officeDocument/2006/relationships/image" Target="../media/image185.png"/><Relationship Id="rId44" Type="http://schemas.openxmlformats.org/officeDocument/2006/relationships/image" Target="../media/image179.png"/><Relationship Id="rId43" Type="http://schemas.openxmlformats.org/officeDocument/2006/relationships/image" Target="../media/image184.png"/><Relationship Id="rId46" Type="http://schemas.openxmlformats.org/officeDocument/2006/relationships/image" Target="../media/image177.png"/><Relationship Id="rId45" Type="http://schemas.openxmlformats.org/officeDocument/2006/relationships/image" Target="../media/image18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7.png"/><Relationship Id="rId4" Type="http://schemas.openxmlformats.org/officeDocument/2006/relationships/image" Target="../media/image143.png"/><Relationship Id="rId9" Type="http://schemas.openxmlformats.org/officeDocument/2006/relationships/image" Target="../media/image151.png"/><Relationship Id="rId47" Type="http://schemas.openxmlformats.org/officeDocument/2006/relationships/image" Target="../media/image189.png"/><Relationship Id="rId5" Type="http://schemas.openxmlformats.org/officeDocument/2006/relationships/image" Target="../media/image147.png"/><Relationship Id="rId6" Type="http://schemas.openxmlformats.org/officeDocument/2006/relationships/image" Target="../media/image150.png"/><Relationship Id="rId7" Type="http://schemas.openxmlformats.org/officeDocument/2006/relationships/image" Target="../media/image155.png"/><Relationship Id="rId8" Type="http://schemas.openxmlformats.org/officeDocument/2006/relationships/image" Target="../media/image141.png"/><Relationship Id="rId31" Type="http://schemas.openxmlformats.org/officeDocument/2006/relationships/image" Target="../media/image168.png"/><Relationship Id="rId30" Type="http://schemas.openxmlformats.org/officeDocument/2006/relationships/image" Target="../media/image173.png"/><Relationship Id="rId33" Type="http://schemas.openxmlformats.org/officeDocument/2006/relationships/image" Target="../media/image180.png"/><Relationship Id="rId32" Type="http://schemas.openxmlformats.org/officeDocument/2006/relationships/image" Target="../media/image174.png"/><Relationship Id="rId35" Type="http://schemas.openxmlformats.org/officeDocument/2006/relationships/image" Target="../media/image181.png"/><Relationship Id="rId34" Type="http://schemas.openxmlformats.org/officeDocument/2006/relationships/image" Target="../media/image195.png"/><Relationship Id="rId37" Type="http://schemas.openxmlformats.org/officeDocument/2006/relationships/image" Target="../media/image183.png"/><Relationship Id="rId36" Type="http://schemas.openxmlformats.org/officeDocument/2006/relationships/image" Target="../media/image190.png"/><Relationship Id="rId39" Type="http://schemas.openxmlformats.org/officeDocument/2006/relationships/image" Target="../media/image187.png"/><Relationship Id="rId38" Type="http://schemas.openxmlformats.org/officeDocument/2006/relationships/image" Target="../media/image178.png"/><Relationship Id="rId20" Type="http://schemas.openxmlformats.org/officeDocument/2006/relationships/image" Target="../media/image161.png"/><Relationship Id="rId22" Type="http://schemas.openxmlformats.org/officeDocument/2006/relationships/image" Target="../media/image160.png"/><Relationship Id="rId21" Type="http://schemas.openxmlformats.org/officeDocument/2006/relationships/image" Target="../media/image164.png"/><Relationship Id="rId24" Type="http://schemas.openxmlformats.org/officeDocument/2006/relationships/image" Target="../media/image156.png"/><Relationship Id="rId23" Type="http://schemas.openxmlformats.org/officeDocument/2006/relationships/image" Target="../media/image170.png"/><Relationship Id="rId26" Type="http://schemas.openxmlformats.org/officeDocument/2006/relationships/image" Target="../media/image172.png"/><Relationship Id="rId25" Type="http://schemas.openxmlformats.org/officeDocument/2006/relationships/image" Target="../media/image159.png"/><Relationship Id="rId28" Type="http://schemas.openxmlformats.org/officeDocument/2006/relationships/image" Target="../media/image175.png"/><Relationship Id="rId27" Type="http://schemas.openxmlformats.org/officeDocument/2006/relationships/image" Target="../media/image157.png"/><Relationship Id="rId29" Type="http://schemas.openxmlformats.org/officeDocument/2006/relationships/image" Target="../media/image176.png"/><Relationship Id="rId11" Type="http://schemas.openxmlformats.org/officeDocument/2006/relationships/image" Target="../media/image152.png"/><Relationship Id="rId10" Type="http://schemas.openxmlformats.org/officeDocument/2006/relationships/image" Target="../media/image163.png"/><Relationship Id="rId13" Type="http://schemas.openxmlformats.org/officeDocument/2006/relationships/image" Target="../media/image167.png"/><Relationship Id="rId12" Type="http://schemas.openxmlformats.org/officeDocument/2006/relationships/image" Target="../media/image153.png"/><Relationship Id="rId15" Type="http://schemas.openxmlformats.org/officeDocument/2006/relationships/image" Target="../media/image154.png"/><Relationship Id="rId14" Type="http://schemas.openxmlformats.org/officeDocument/2006/relationships/image" Target="../media/image166.png"/><Relationship Id="rId17" Type="http://schemas.openxmlformats.org/officeDocument/2006/relationships/image" Target="../media/image165.png"/><Relationship Id="rId16" Type="http://schemas.openxmlformats.org/officeDocument/2006/relationships/image" Target="../media/image162.png"/><Relationship Id="rId19" Type="http://schemas.openxmlformats.org/officeDocument/2006/relationships/image" Target="../media/image148.png"/><Relationship Id="rId18" Type="http://schemas.openxmlformats.org/officeDocument/2006/relationships/image" Target="../media/image15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3.png"/><Relationship Id="rId4" Type="http://schemas.openxmlformats.org/officeDocument/2006/relationships/image" Target="../media/image192.png"/><Relationship Id="rId9" Type="http://schemas.openxmlformats.org/officeDocument/2006/relationships/image" Target="../media/image191.png"/><Relationship Id="rId5" Type="http://schemas.openxmlformats.org/officeDocument/2006/relationships/image" Target="../media/image200.png"/><Relationship Id="rId6" Type="http://schemas.openxmlformats.org/officeDocument/2006/relationships/image" Target="../media/image188.png"/><Relationship Id="rId7" Type="http://schemas.openxmlformats.org/officeDocument/2006/relationships/image" Target="../media/image202.png"/><Relationship Id="rId8" Type="http://schemas.openxmlformats.org/officeDocument/2006/relationships/image" Target="../media/image194.png"/><Relationship Id="rId30" Type="http://schemas.openxmlformats.org/officeDocument/2006/relationships/image" Target="../media/image228.png"/><Relationship Id="rId20" Type="http://schemas.openxmlformats.org/officeDocument/2006/relationships/image" Target="../media/image214.png"/><Relationship Id="rId22" Type="http://schemas.openxmlformats.org/officeDocument/2006/relationships/image" Target="../media/image218.png"/><Relationship Id="rId21" Type="http://schemas.openxmlformats.org/officeDocument/2006/relationships/image" Target="../media/image203.png"/><Relationship Id="rId24" Type="http://schemas.openxmlformats.org/officeDocument/2006/relationships/image" Target="../media/image208.png"/><Relationship Id="rId23" Type="http://schemas.openxmlformats.org/officeDocument/2006/relationships/image" Target="../media/image223.png"/><Relationship Id="rId26" Type="http://schemas.openxmlformats.org/officeDocument/2006/relationships/image" Target="../media/image211.png"/><Relationship Id="rId25" Type="http://schemas.openxmlformats.org/officeDocument/2006/relationships/image" Target="../media/image212.png"/><Relationship Id="rId28" Type="http://schemas.openxmlformats.org/officeDocument/2006/relationships/image" Target="../media/image226.png"/><Relationship Id="rId27" Type="http://schemas.openxmlformats.org/officeDocument/2006/relationships/image" Target="../media/image220.png"/><Relationship Id="rId29" Type="http://schemas.openxmlformats.org/officeDocument/2006/relationships/image" Target="../media/image221.png"/><Relationship Id="rId11" Type="http://schemas.openxmlformats.org/officeDocument/2006/relationships/image" Target="../media/image217.png"/><Relationship Id="rId10" Type="http://schemas.openxmlformats.org/officeDocument/2006/relationships/image" Target="../media/image204.png"/><Relationship Id="rId13" Type="http://schemas.openxmlformats.org/officeDocument/2006/relationships/image" Target="../media/image198.png"/><Relationship Id="rId12" Type="http://schemas.openxmlformats.org/officeDocument/2006/relationships/image" Target="../media/image201.png"/><Relationship Id="rId15" Type="http://schemas.openxmlformats.org/officeDocument/2006/relationships/image" Target="../media/image197.png"/><Relationship Id="rId14" Type="http://schemas.openxmlformats.org/officeDocument/2006/relationships/image" Target="../media/image199.png"/><Relationship Id="rId17" Type="http://schemas.openxmlformats.org/officeDocument/2006/relationships/image" Target="../media/image207.png"/><Relationship Id="rId16" Type="http://schemas.openxmlformats.org/officeDocument/2006/relationships/image" Target="../media/image205.png"/><Relationship Id="rId19" Type="http://schemas.openxmlformats.org/officeDocument/2006/relationships/image" Target="../media/image209.png"/><Relationship Id="rId18" Type="http://schemas.openxmlformats.org/officeDocument/2006/relationships/image" Target="../media/image206.png"/></Relationships>
</file>

<file path=ppt/slides/_rels/slide6.xml.rels><?xml version="1.0" encoding="UTF-8" standalone="yes"?><Relationships xmlns="http://schemas.openxmlformats.org/package/2006/relationships"><Relationship Id="rId40" Type="http://schemas.openxmlformats.org/officeDocument/2006/relationships/image" Target="../media/image280.png"/><Relationship Id="rId42" Type="http://schemas.openxmlformats.org/officeDocument/2006/relationships/image" Target="../media/image257.png"/><Relationship Id="rId41" Type="http://schemas.openxmlformats.org/officeDocument/2006/relationships/image" Target="../media/image251.png"/><Relationship Id="rId43" Type="http://schemas.openxmlformats.org/officeDocument/2006/relationships/image" Target="../media/image25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5.png"/><Relationship Id="rId4" Type="http://schemas.openxmlformats.org/officeDocument/2006/relationships/image" Target="../media/image222.png"/><Relationship Id="rId9" Type="http://schemas.openxmlformats.org/officeDocument/2006/relationships/image" Target="../media/image213.png"/><Relationship Id="rId5" Type="http://schemas.openxmlformats.org/officeDocument/2006/relationships/image" Target="../media/image231.png"/><Relationship Id="rId6" Type="http://schemas.openxmlformats.org/officeDocument/2006/relationships/image" Target="../media/image210.png"/><Relationship Id="rId7" Type="http://schemas.openxmlformats.org/officeDocument/2006/relationships/image" Target="../media/image227.png"/><Relationship Id="rId8" Type="http://schemas.openxmlformats.org/officeDocument/2006/relationships/image" Target="../media/image215.png"/><Relationship Id="rId31" Type="http://schemas.openxmlformats.org/officeDocument/2006/relationships/image" Target="../media/image254.png"/><Relationship Id="rId30" Type="http://schemas.openxmlformats.org/officeDocument/2006/relationships/image" Target="../media/image252.png"/><Relationship Id="rId33" Type="http://schemas.openxmlformats.org/officeDocument/2006/relationships/image" Target="../media/image245.png"/><Relationship Id="rId32" Type="http://schemas.openxmlformats.org/officeDocument/2006/relationships/image" Target="../media/image243.png"/><Relationship Id="rId35" Type="http://schemas.openxmlformats.org/officeDocument/2006/relationships/image" Target="../media/image249.png"/><Relationship Id="rId34" Type="http://schemas.openxmlformats.org/officeDocument/2006/relationships/image" Target="../media/image240.png"/><Relationship Id="rId37" Type="http://schemas.openxmlformats.org/officeDocument/2006/relationships/image" Target="../media/image268.png"/><Relationship Id="rId36" Type="http://schemas.openxmlformats.org/officeDocument/2006/relationships/image" Target="../media/image255.png"/><Relationship Id="rId39" Type="http://schemas.openxmlformats.org/officeDocument/2006/relationships/image" Target="../media/image260.png"/><Relationship Id="rId38" Type="http://schemas.openxmlformats.org/officeDocument/2006/relationships/image" Target="../media/image262.png"/><Relationship Id="rId20" Type="http://schemas.openxmlformats.org/officeDocument/2006/relationships/image" Target="../media/image230.png"/><Relationship Id="rId22" Type="http://schemas.openxmlformats.org/officeDocument/2006/relationships/image" Target="../media/image234.png"/><Relationship Id="rId21" Type="http://schemas.openxmlformats.org/officeDocument/2006/relationships/image" Target="../media/image250.png"/><Relationship Id="rId24" Type="http://schemas.openxmlformats.org/officeDocument/2006/relationships/image" Target="../media/image239.png"/><Relationship Id="rId23" Type="http://schemas.openxmlformats.org/officeDocument/2006/relationships/image" Target="../media/image238.png"/><Relationship Id="rId26" Type="http://schemas.openxmlformats.org/officeDocument/2006/relationships/image" Target="../media/image242.png"/><Relationship Id="rId25" Type="http://schemas.openxmlformats.org/officeDocument/2006/relationships/image" Target="../media/image248.png"/><Relationship Id="rId28" Type="http://schemas.openxmlformats.org/officeDocument/2006/relationships/image" Target="../media/image241.png"/><Relationship Id="rId27" Type="http://schemas.openxmlformats.org/officeDocument/2006/relationships/image" Target="../media/image259.png"/><Relationship Id="rId29" Type="http://schemas.openxmlformats.org/officeDocument/2006/relationships/image" Target="../media/image244.png"/><Relationship Id="rId11" Type="http://schemas.openxmlformats.org/officeDocument/2006/relationships/image" Target="../media/image216.png"/><Relationship Id="rId10" Type="http://schemas.openxmlformats.org/officeDocument/2006/relationships/image" Target="../media/image237.png"/><Relationship Id="rId13" Type="http://schemas.openxmlformats.org/officeDocument/2006/relationships/image" Target="../media/image235.png"/><Relationship Id="rId12" Type="http://schemas.openxmlformats.org/officeDocument/2006/relationships/image" Target="../media/image229.png"/><Relationship Id="rId15" Type="http://schemas.openxmlformats.org/officeDocument/2006/relationships/image" Target="../media/image219.png"/><Relationship Id="rId14" Type="http://schemas.openxmlformats.org/officeDocument/2006/relationships/image" Target="../media/image236.png"/><Relationship Id="rId17" Type="http://schemas.openxmlformats.org/officeDocument/2006/relationships/image" Target="../media/image233.png"/><Relationship Id="rId16" Type="http://schemas.openxmlformats.org/officeDocument/2006/relationships/image" Target="../media/image232.png"/><Relationship Id="rId19" Type="http://schemas.openxmlformats.org/officeDocument/2006/relationships/image" Target="../media/image246.png"/><Relationship Id="rId18" Type="http://schemas.openxmlformats.org/officeDocument/2006/relationships/image" Target="../media/image224.png"/></Relationships>
</file>

<file path=ppt/slides/_rels/slide7.xml.rels><?xml version="1.0" encoding="UTF-8" standalone="yes"?><Relationships xmlns="http://schemas.openxmlformats.org/package/2006/relationships"><Relationship Id="rId40" Type="http://schemas.openxmlformats.org/officeDocument/2006/relationships/image" Target="../media/image314.png"/><Relationship Id="rId42" Type="http://schemas.openxmlformats.org/officeDocument/2006/relationships/image" Target="../media/image308.png"/><Relationship Id="rId41" Type="http://schemas.openxmlformats.org/officeDocument/2006/relationships/image" Target="../media/image293.png"/><Relationship Id="rId44" Type="http://schemas.openxmlformats.org/officeDocument/2006/relationships/image" Target="../media/image290.png"/><Relationship Id="rId43" Type="http://schemas.openxmlformats.org/officeDocument/2006/relationships/image" Target="../media/image303.png"/><Relationship Id="rId46" Type="http://schemas.openxmlformats.org/officeDocument/2006/relationships/image" Target="../media/image305.png"/><Relationship Id="rId45" Type="http://schemas.openxmlformats.org/officeDocument/2006/relationships/image" Target="../media/image3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7.png"/><Relationship Id="rId4" Type="http://schemas.openxmlformats.org/officeDocument/2006/relationships/image" Target="../media/image261.png"/><Relationship Id="rId9" Type="http://schemas.openxmlformats.org/officeDocument/2006/relationships/image" Target="../media/image265.png"/><Relationship Id="rId5" Type="http://schemas.openxmlformats.org/officeDocument/2006/relationships/image" Target="../media/image269.png"/><Relationship Id="rId6" Type="http://schemas.openxmlformats.org/officeDocument/2006/relationships/image" Target="../media/image256.png"/><Relationship Id="rId7" Type="http://schemas.openxmlformats.org/officeDocument/2006/relationships/image" Target="../media/image258.png"/><Relationship Id="rId8" Type="http://schemas.openxmlformats.org/officeDocument/2006/relationships/image" Target="../media/image264.png"/><Relationship Id="rId31" Type="http://schemas.openxmlformats.org/officeDocument/2006/relationships/image" Target="../media/image283.png"/><Relationship Id="rId30" Type="http://schemas.openxmlformats.org/officeDocument/2006/relationships/image" Target="../media/image291.png"/><Relationship Id="rId33" Type="http://schemas.openxmlformats.org/officeDocument/2006/relationships/image" Target="../media/image277.png"/><Relationship Id="rId32" Type="http://schemas.openxmlformats.org/officeDocument/2006/relationships/image" Target="../media/image289.png"/><Relationship Id="rId35" Type="http://schemas.openxmlformats.org/officeDocument/2006/relationships/image" Target="../media/image297.png"/><Relationship Id="rId34" Type="http://schemas.openxmlformats.org/officeDocument/2006/relationships/image" Target="../media/image296.png"/><Relationship Id="rId37" Type="http://schemas.openxmlformats.org/officeDocument/2006/relationships/image" Target="../media/image294.png"/><Relationship Id="rId36" Type="http://schemas.openxmlformats.org/officeDocument/2006/relationships/image" Target="../media/image279.png"/><Relationship Id="rId39" Type="http://schemas.openxmlformats.org/officeDocument/2006/relationships/image" Target="../media/image301.png"/><Relationship Id="rId38" Type="http://schemas.openxmlformats.org/officeDocument/2006/relationships/image" Target="../media/image298.png"/><Relationship Id="rId20" Type="http://schemas.openxmlformats.org/officeDocument/2006/relationships/image" Target="../media/image263.png"/><Relationship Id="rId22" Type="http://schemas.openxmlformats.org/officeDocument/2006/relationships/image" Target="../media/image309.png"/><Relationship Id="rId21" Type="http://schemas.openxmlformats.org/officeDocument/2006/relationships/image" Target="../media/image273.png"/><Relationship Id="rId24" Type="http://schemas.openxmlformats.org/officeDocument/2006/relationships/image" Target="../media/image292.png"/><Relationship Id="rId23" Type="http://schemas.openxmlformats.org/officeDocument/2006/relationships/image" Target="../media/image285.png"/><Relationship Id="rId26" Type="http://schemas.openxmlformats.org/officeDocument/2006/relationships/image" Target="../media/image274.png"/><Relationship Id="rId25" Type="http://schemas.openxmlformats.org/officeDocument/2006/relationships/image" Target="../media/image288.png"/><Relationship Id="rId28" Type="http://schemas.openxmlformats.org/officeDocument/2006/relationships/image" Target="../media/image278.png"/><Relationship Id="rId27" Type="http://schemas.openxmlformats.org/officeDocument/2006/relationships/image" Target="../media/image272.png"/><Relationship Id="rId29" Type="http://schemas.openxmlformats.org/officeDocument/2006/relationships/image" Target="../media/image276.png"/><Relationship Id="rId11" Type="http://schemas.openxmlformats.org/officeDocument/2006/relationships/image" Target="../media/image287.png"/><Relationship Id="rId10" Type="http://schemas.openxmlformats.org/officeDocument/2006/relationships/image" Target="../media/image266.png"/><Relationship Id="rId13" Type="http://schemas.openxmlformats.org/officeDocument/2006/relationships/image" Target="../media/image271.png"/><Relationship Id="rId12" Type="http://schemas.openxmlformats.org/officeDocument/2006/relationships/image" Target="../media/image286.png"/><Relationship Id="rId15" Type="http://schemas.openxmlformats.org/officeDocument/2006/relationships/image" Target="../media/image270.png"/><Relationship Id="rId14" Type="http://schemas.openxmlformats.org/officeDocument/2006/relationships/image" Target="../media/image282.png"/><Relationship Id="rId17" Type="http://schemas.openxmlformats.org/officeDocument/2006/relationships/image" Target="../media/image267.png"/><Relationship Id="rId16" Type="http://schemas.openxmlformats.org/officeDocument/2006/relationships/image" Target="../media/image284.png"/><Relationship Id="rId19" Type="http://schemas.openxmlformats.org/officeDocument/2006/relationships/image" Target="../media/image281.png"/><Relationship Id="rId18" Type="http://schemas.openxmlformats.org/officeDocument/2006/relationships/image" Target="../media/image275.png"/></Relationships>
</file>

<file path=ppt/slides/_rels/slide8.xml.rels><?xml version="1.0" encoding="UTF-8" standalone="yes"?><Relationships xmlns="http://schemas.openxmlformats.org/package/2006/relationships"><Relationship Id="rId40" Type="http://schemas.openxmlformats.org/officeDocument/2006/relationships/image" Target="../media/image337.png"/><Relationship Id="rId42" Type="http://schemas.openxmlformats.org/officeDocument/2006/relationships/image" Target="../media/image348.png"/><Relationship Id="rId41" Type="http://schemas.openxmlformats.org/officeDocument/2006/relationships/image" Target="../media/image346.png"/><Relationship Id="rId44" Type="http://schemas.openxmlformats.org/officeDocument/2006/relationships/image" Target="../media/image349.png"/><Relationship Id="rId43" Type="http://schemas.openxmlformats.org/officeDocument/2006/relationships/image" Target="../media/image372.png"/><Relationship Id="rId46" Type="http://schemas.openxmlformats.org/officeDocument/2006/relationships/image" Target="../media/image336.png"/><Relationship Id="rId45" Type="http://schemas.openxmlformats.org/officeDocument/2006/relationships/image" Target="../media/image3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9.png"/><Relationship Id="rId4" Type="http://schemas.openxmlformats.org/officeDocument/2006/relationships/image" Target="../media/image300.png"/><Relationship Id="rId9" Type="http://schemas.openxmlformats.org/officeDocument/2006/relationships/image" Target="../media/image316.png"/><Relationship Id="rId48" Type="http://schemas.openxmlformats.org/officeDocument/2006/relationships/image" Target="../media/image357.png"/><Relationship Id="rId47" Type="http://schemas.openxmlformats.org/officeDocument/2006/relationships/image" Target="../media/image338.png"/><Relationship Id="rId49" Type="http://schemas.openxmlformats.org/officeDocument/2006/relationships/image" Target="../media/image360.png"/><Relationship Id="rId5" Type="http://schemas.openxmlformats.org/officeDocument/2006/relationships/image" Target="../media/image313.png"/><Relationship Id="rId6" Type="http://schemas.openxmlformats.org/officeDocument/2006/relationships/image" Target="../media/image335.png"/><Relationship Id="rId7" Type="http://schemas.openxmlformats.org/officeDocument/2006/relationships/image" Target="../media/image304.png"/><Relationship Id="rId8" Type="http://schemas.openxmlformats.org/officeDocument/2006/relationships/image" Target="../media/image307.png"/><Relationship Id="rId31" Type="http://schemas.openxmlformats.org/officeDocument/2006/relationships/image" Target="../media/image333.png"/><Relationship Id="rId30" Type="http://schemas.openxmlformats.org/officeDocument/2006/relationships/image" Target="../media/image334.png"/><Relationship Id="rId33" Type="http://schemas.openxmlformats.org/officeDocument/2006/relationships/image" Target="../media/image331.png"/><Relationship Id="rId32" Type="http://schemas.openxmlformats.org/officeDocument/2006/relationships/image" Target="../media/image327.png"/><Relationship Id="rId35" Type="http://schemas.openxmlformats.org/officeDocument/2006/relationships/image" Target="../media/image350.png"/><Relationship Id="rId34" Type="http://schemas.openxmlformats.org/officeDocument/2006/relationships/image" Target="../media/image340.png"/><Relationship Id="rId37" Type="http://schemas.openxmlformats.org/officeDocument/2006/relationships/image" Target="../media/image344.png"/><Relationship Id="rId36" Type="http://schemas.openxmlformats.org/officeDocument/2006/relationships/image" Target="../media/image342.png"/><Relationship Id="rId39" Type="http://schemas.openxmlformats.org/officeDocument/2006/relationships/image" Target="../media/image339.png"/><Relationship Id="rId38" Type="http://schemas.openxmlformats.org/officeDocument/2006/relationships/image" Target="../media/image332.png"/><Relationship Id="rId62" Type="http://schemas.openxmlformats.org/officeDocument/2006/relationships/image" Target="../media/image352.png"/><Relationship Id="rId61" Type="http://schemas.openxmlformats.org/officeDocument/2006/relationships/image" Target="../media/image392.png"/><Relationship Id="rId20" Type="http://schemas.openxmlformats.org/officeDocument/2006/relationships/image" Target="../media/image323.png"/><Relationship Id="rId64" Type="http://schemas.openxmlformats.org/officeDocument/2006/relationships/image" Target="../media/image368.png"/><Relationship Id="rId63" Type="http://schemas.openxmlformats.org/officeDocument/2006/relationships/image" Target="../media/image356.png"/><Relationship Id="rId22" Type="http://schemas.openxmlformats.org/officeDocument/2006/relationships/image" Target="../media/image328.png"/><Relationship Id="rId21" Type="http://schemas.openxmlformats.org/officeDocument/2006/relationships/image" Target="../media/image325.png"/><Relationship Id="rId65" Type="http://schemas.openxmlformats.org/officeDocument/2006/relationships/image" Target="../media/image377.png"/><Relationship Id="rId24" Type="http://schemas.openxmlformats.org/officeDocument/2006/relationships/image" Target="../media/image317.png"/><Relationship Id="rId23" Type="http://schemas.openxmlformats.org/officeDocument/2006/relationships/image" Target="../media/image321.png"/><Relationship Id="rId60" Type="http://schemas.openxmlformats.org/officeDocument/2006/relationships/image" Target="../media/image361.png"/><Relationship Id="rId26" Type="http://schemas.openxmlformats.org/officeDocument/2006/relationships/image" Target="../media/image329.png"/><Relationship Id="rId25" Type="http://schemas.openxmlformats.org/officeDocument/2006/relationships/image" Target="../media/image330.png"/><Relationship Id="rId28" Type="http://schemas.openxmlformats.org/officeDocument/2006/relationships/image" Target="../media/image351.png"/><Relationship Id="rId27" Type="http://schemas.openxmlformats.org/officeDocument/2006/relationships/image" Target="../media/image315.png"/><Relationship Id="rId29" Type="http://schemas.openxmlformats.org/officeDocument/2006/relationships/image" Target="../media/image318.png"/><Relationship Id="rId51" Type="http://schemas.openxmlformats.org/officeDocument/2006/relationships/image" Target="../media/image345.png"/><Relationship Id="rId50" Type="http://schemas.openxmlformats.org/officeDocument/2006/relationships/image" Target="../media/image341.png"/><Relationship Id="rId53" Type="http://schemas.openxmlformats.org/officeDocument/2006/relationships/image" Target="../media/image353.png"/><Relationship Id="rId52" Type="http://schemas.openxmlformats.org/officeDocument/2006/relationships/image" Target="../media/image347.png"/><Relationship Id="rId11" Type="http://schemas.openxmlformats.org/officeDocument/2006/relationships/image" Target="../media/image310.png"/><Relationship Id="rId55" Type="http://schemas.openxmlformats.org/officeDocument/2006/relationships/image" Target="../media/image363.png"/><Relationship Id="rId10" Type="http://schemas.openxmlformats.org/officeDocument/2006/relationships/image" Target="../media/image295.png"/><Relationship Id="rId54" Type="http://schemas.openxmlformats.org/officeDocument/2006/relationships/image" Target="../media/image354.png"/><Relationship Id="rId13" Type="http://schemas.openxmlformats.org/officeDocument/2006/relationships/image" Target="../media/image306.png"/><Relationship Id="rId57" Type="http://schemas.openxmlformats.org/officeDocument/2006/relationships/image" Target="../media/image355.png"/><Relationship Id="rId12" Type="http://schemas.openxmlformats.org/officeDocument/2006/relationships/image" Target="../media/image302.png"/><Relationship Id="rId56" Type="http://schemas.openxmlformats.org/officeDocument/2006/relationships/image" Target="../media/image367.png"/><Relationship Id="rId15" Type="http://schemas.openxmlformats.org/officeDocument/2006/relationships/image" Target="../media/image322.png"/><Relationship Id="rId59" Type="http://schemas.openxmlformats.org/officeDocument/2006/relationships/image" Target="../media/image359.png"/><Relationship Id="rId14" Type="http://schemas.openxmlformats.org/officeDocument/2006/relationships/image" Target="../media/image320.png"/><Relationship Id="rId58" Type="http://schemas.openxmlformats.org/officeDocument/2006/relationships/image" Target="../media/image358.png"/><Relationship Id="rId17" Type="http://schemas.openxmlformats.org/officeDocument/2006/relationships/image" Target="../media/image319.png"/><Relationship Id="rId16" Type="http://schemas.openxmlformats.org/officeDocument/2006/relationships/image" Target="../media/image326.png"/><Relationship Id="rId19" Type="http://schemas.openxmlformats.org/officeDocument/2006/relationships/image" Target="../media/image312.png"/><Relationship Id="rId18" Type="http://schemas.openxmlformats.org/officeDocument/2006/relationships/image" Target="../media/image3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9.png"/><Relationship Id="rId4" Type="http://schemas.openxmlformats.org/officeDocument/2006/relationships/image" Target="../media/image362.png"/><Relationship Id="rId9" Type="http://schemas.openxmlformats.org/officeDocument/2006/relationships/image" Target="../media/image364.png"/><Relationship Id="rId5" Type="http://schemas.openxmlformats.org/officeDocument/2006/relationships/image" Target="../media/image380.png"/><Relationship Id="rId6" Type="http://schemas.openxmlformats.org/officeDocument/2006/relationships/image" Target="../media/image375.png"/><Relationship Id="rId7" Type="http://schemas.openxmlformats.org/officeDocument/2006/relationships/image" Target="../media/image365.png"/><Relationship Id="rId8" Type="http://schemas.openxmlformats.org/officeDocument/2006/relationships/image" Target="../media/image383.png"/><Relationship Id="rId31" Type="http://schemas.openxmlformats.org/officeDocument/2006/relationships/image" Target="../media/image397.png"/><Relationship Id="rId30" Type="http://schemas.openxmlformats.org/officeDocument/2006/relationships/image" Target="../media/image393.png"/><Relationship Id="rId33" Type="http://schemas.openxmlformats.org/officeDocument/2006/relationships/image" Target="../media/image396.png"/><Relationship Id="rId32" Type="http://schemas.openxmlformats.org/officeDocument/2006/relationships/image" Target="../media/image395.png"/><Relationship Id="rId34" Type="http://schemas.openxmlformats.org/officeDocument/2006/relationships/image" Target="../media/image394.png"/><Relationship Id="rId20" Type="http://schemas.openxmlformats.org/officeDocument/2006/relationships/image" Target="../media/image398.png"/><Relationship Id="rId22" Type="http://schemas.openxmlformats.org/officeDocument/2006/relationships/image" Target="../media/image384.png"/><Relationship Id="rId21" Type="http://schemas.openxmlformats.org/officeDocument/2006/relationships/image" Target="../media/image388.png"/><Relationship Id="rId24" Type="http://schemas.openxmlformats.org/officeDocument/2006/relationships/image" Target="../media/image387.png"/><Relationship Id="rId23" Type="http://schemas.openxmlformats.org/officeDocument/2006/relationships/image" Target="../media/image399.png"/><Relationship Id="rId26" Type="http://schemas.openxmlformats.org/officeDocument/2006/relationships/image" Target="../media/image376.png"/><Relationship Id="rId25" Type="http://schemas.openxmlformats.org/officeDocument/2006/relationships/image" Target="../media/image385.png"/><Relationship Id="rId28" Type="http://schemas.openxmlformats.org/officeDocument/2006/relationships/image" Target="../media/image378.png"/><Relationship Id="rId27" Type="http://schemas.openxmlformats.org/officeDocument/2006/relationships/image" Target="../media/image382.png"/><Relationship Id="rId29" Type="http://schemas.openxmlformats.org/officeDocument/2006/relationships/image" Target="../media/image391.png"/><Relationship Id="rId11" Type="http://schemas.openxmlformats.org/officeDocument/2006/relationships/image" Target="../media/image389.png"/><Relationship Id="rId10" Type="http://schemas.openxmlformats.org/officeDocument/2006/relationships/image" Target="../media/image366.png"/><Relationship Id="rId13" Type="http://schemas.openxmlformats.org/officeDocument/2006/relationships/image" Target="../media/image371.png"/><Relationship Id="rId12" Type="http://schemas.openxmlformats.org/officeDocument/2006/relationships/image" Target="../media/image373.png"/><Relationship Id="rId15" Type="http://schemas.openxmlformats.org/officeDocument/2006/relationships/image" Target="../media/image386.png"/><Relationship Id="rId14" Type="http://schemas.openxmlformats.org/officeDocument/2006/relationships/image" Target="../media/image381.png"/><Relationship Id="rId17" Type="http://schemas.openxmlformats.org/officeDocument/2006/relationships/image" Target="../media/image370.png"/><Relationship Id="rId16" Type="http://schemas.openxmlformats.org/officeDocument/2006/relationships/image" Target="../media/image379.png"/><Relationship Id="rId19" Type="http://schemas.openxmlformats.org/officeDocument/2006/relationships/image" Target="../media/image374.png"/><Relationship Id="rId18" Type="http://schemas.openxmlformats.org/officeDocument/2006/relationships/image" Target="../media/image39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538" y="281333"/>
            <a:ext cx="2898801" cy="869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"/>
          <p:cNvGrpSpPr/>
          <p:nvPr/>
        </p:nvGrpSpPr>
        <p:grpSpPr>
          <a:xfrm>
            <a:off x="685800" y="1664400"/>
            <a:ext cx="8200374" cy="1928680"/>
            <a:chOff x="685800" y="1664400"/>
            <a:chExt cx="8200374" cy="1928680"/>
          </a:xfrm>
        </p:grpSpPr>
        <p:grpSp>
          <p:nvGrpSpPr>
            <p:cNvPr id="53" name="Google Shape;53;p1"/>
            <p:cNvGrpSpPr/>
            <p:nvPr/>
          </p:nvGrpSpPr>
          <p:grpSpPr>
            <a:xfrm>
              <a:off x="685800" y="2010482"/>
              <a:ext cx="866856" cy="388148"/>
              <a:chOff x="3107410" y="3195802"/>
              <a:chExt cx="640232" cy="280315"/>
            </a:xfrm>
          </p:grpSpPr>
          <p:pic>
            <p:nvPicPr>
              <p:cNvPr id="54" name="Google Shape;54;p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107410" y="3198088"/>
                <a:ext cx="320852" cy="1913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460216" y="3195802"/>
                <a:ext cx="283514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" name="Google Shape;56;p1"/>
              <p:cNvSpPr/>
              <p:nvPr/>
            </p:nvSpPr>
            <p:spPr>
              <a:xfrm>
                <a:off x="3268217" y="3387852"/>
                <a:ext cx="479425" cy="88265"/>
              </a:xfrm>
              <a:custGeom>
                <a:rect b="b" l="l" r="r" t="t"/>
                <a:pathLst>
                  <a:path extrusionOk="0" h="88264" w="479425">
                    <a:moveTo>
                      <a:pt x="0" y="87630"/>
                    </a:moveTo>
                    <a:lnTo>
                      <a:pt x="55626" y="86391"/>
                    </a:lnTo>
                    <a:lnTo>
                      <a:pt x="111252" y="80010"/>
                    </a:lnTo>
                    <a:lnTo>
                      <a:pt x="153543" y="74283"/>
                    </a:lnTo>
                    <a:lnTo>
                      <a:pt x="195833" y="68484"/>
                    </a:lnTo>
                    <a:lnTo>
                      <a:pt x="238124" y="62543"/>
                    </a:lnTo>
                    <a:lnTo>
                      <a:pt x="280416" y="56388"/>
                    </a:lnTo>
                    <a:lnTo>
                      <a:pt x="320409" y="50637"/>
                    </a:lnTo>
                    <a:lnTo>
                      <a:pt x="360330" y="44672"/>
                    </a:lnTo>
                    <a:lnTo>
                      <a:pt x="400109" y="38278"/>
                    </a:lnTo>
                    <a:lnTo>
                      <a:pt x="439673" y="31242"/>
                    </a:lnTo>
                    <a:lnTo>
                      <a:pt x="479298" y="21336"/>
                    </a:lnTo>
                    <a:lnTo>
                      <a:pt x="477773" y="17526"/>
                    </a:lnTo>
                    <a:lnTo>
                      <a:pt x="475488" y="13716"/>
                    </a:lnTo>
                    <a:lnTo>
                      <a:pt x="474726" y="8382"/>
                    </a:lnTo>
                    <a:lnTo>
                      <a:pt x="474726" y="6096"/>
                    </a:lnTo>
                    <a:lnTo>
                      <a:pt x="474726" y="3048"/>
                    </a:lnTo>
                    <a:lnTo>
                      <a:pt x="474726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57" name="Google Shape;57;p1"/>
            <p:cNvSpPr/>
            <p:nvPr/>
          </p:nvSpPr>
          <p:spPr>
            <a:xfrm>
              <a:off x="1662881" y="2069606"/>
              <a:ext cx="1720" cy="17585"/>
            </a:xfrm>
            <a:custGeom>
              <a:rect b="b" l="l" r="r" t="t"/>
              <a:pathLst>
                <a:path extrusionOk="0" h="12700" w="1270">
                  <a:moveTo>
                    <a:pt x="762" y="0"/>
                  </a:moveTo>
                  <a:lnTo>
                    <a:pt x="762" y="3810"/>
                  </a:lnTo>
                  <a:lnTo>
                    <a:pt x="762" y="7620"/>
                  </a:lnTo>
                  <a:lnTo>
                    <a:pt x="0" y="12192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676292" y="2252143"/>
              <a:ext cx="30952" cy="31654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71370" y="1916941"/>
              <a:ext cx="147021" cy="800140"/>
            </a:xfrm>
            <a:custGeom>
              <a:rect b="b" l="l" r="r" t="t"/>
              <a:pathLst>
                <a:path extrusionOk="0" h="577850" w="108585">
                  <a:moveTo>
                    <a:pt x="102334" y="43957"/>
                  </a:moveTo>
                  <a:lnTo>
                    <a:pt x="102619" y="36635"/>
                  </a:lnTo>
                  <a:lnTo>
                    <a:pt x="102905" y="28813"/>
                  </a:lnTo>
                  <a:lnTo>
                    <a:pt x="102334" y="21133"/>
                  </a:lnTo>
                  <a:lnTo>
                    <a:pt x="67365" y="0"/>
                  </a:lnTo>
                  <a:lnTo>
                    <a:pt x="57280" y="904"/>
                  </a:lnTo>
                  <a:lnTo>
                    <a:pt x="14894" y="28908"/>
                  </a:lnTo>
                  <a:lnTo>
                    <a:pt x="0" y="71497"/>
                  </a:lnTo>
                  <a:lnTo>
                    <a:pt x="321" y="85391"/>
                  </a:lnTo>
                  <a:lnTo>
                    <a:pt x="14323" y="131695"/>
                  </a:lnTo>
                  <a:lnTo>
                    <a:pt x="34611" y="168580"/>
                  </a:lnTo>
                  <a:lnTo>
                    <a:pt x="45184" y="186451"/>
                  </a:lnTo>
                  <a:lnTo>
                    <a:pt x="54697" y="205406"/>
                  </a:lnTo>
                  <a:lnTo>
                    <a:pt x="61852" y="225504"/>
                  </a:lnTo>
                  <a:lnTo>
                    <a:pt x="65436" y="246459"/>
                  </a:lnTo>
                  <a:lnTo>
                    <a:pt x="64234" y="267985"/>
                  </a:lnTo>
                  <a:lnTo>
                    <a:pt x="39850" y="310657"/>
                  </a:lnTo>
                  <a:lnTo>
                    <a:pt x="10132" y="328183"/>
                  </a:lnTo>
                  <a:lnTo>
                    <a:pt x="9370" y="328183"/>
                  </a:lnTo>
                  <a:lnTo>
                    <a:pt x="8608" y="328183"/>
                  </a:lnTo>
                  <a:lnTo>
                    <a:pt x="7846" y="328183"/>
                  </a:lnTo>
                  <a:lnTo>
                    <a:pt x="10132" y="330469"/>
                  </a:lnTo>
                  <a:lnTo>
                    <a:pt x="13942" y="331993"/>
                  </a:lnTo>
                  <a:lnTo>
                    <a:pt x="16990" y="333517"/>
                  </a:lnTo>
                  <a:lnTo>
                    <a:pt x="46708" y="362473"/>
                  </a:lnTo>
                  <a:lnTo>
                    <a:pt x="57376" y="402859"/>
                  </a:lnTo>
                  <a:lnTo>
                    <a:pt x="57495" y="416075"/>
                  </a:lnTo>
                  <a:lnTo>
                    <a:pt x="56614" y="428577"/>
                  </a:lnTo>
                  <a:lnTo>
                    <a:pt x="54590" y="440793"/>
                  </a:lnTo>
                  <a:lnTo>
                    <a:pt x="51280" y="453151"/>
                  </a:lnTo>
                  <a:lnTo>
                    <a:pt x="46922" y="464593"/>
                  </a:lnTo>
                  <a:lnTo>
                    <a:pt x="42136" y="476107"/>
                  </a:lnTo>
                  <a:lnTo>
                    <a:pt x="37349" y="487763"/>
                  </a:lnTo>
                  <a:lnTo>
                    <a:pt x="28420" y="527065"/>
                  </a:lnTo>
                  <a:lnTo>
                    <a:pt x="28860" y="533661"/>
                  </a:lnTo>
                  <a:lnTo>
                    <a:pt x="54256" y="570523"/>
                  </a:lnTo>
                  <a:lnTo>
                    <a:pt x="75318" y="577679"/>
                  </a:lnTo>
                  <a:lnTo>
                    <a:pt x="86617" y="576119"/>
                  </a:lnTo>
                  <a:lnTo>
                    <a:pt x="97202" y="570988"/>
                  </a:lnTo>
                  <a:lnTo>
                    <a:pt x="108430" y="563641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0" name="Google Shape;60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92587" y="2131822"/>
              <a:ext cx="195064" cy="2026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"/>
            <p:cNvSpPr/>
            <p:nvPr/>
          </p:nvSpPr>
          <p:spPr>
            <a:xfrm>
              <a:off x="3080474" y="2240537"/>
              <a:ext cx="38690" cy="92324"/>
            </a:xfrm>
            <a:custGeom>
              <a:rect b="b" l="l" r="r" t="t"/>
              <a:pathLst>
                <a:path extrusionOk="0" h="66675" w="28575">
                  <a:moveTo>
                    <a:pt x="6858" y="0"/>
                  </a:moveTo>
                  <a:lnTo>
                    <a:pt x="16406" y="4917"/>
                  </a:lnTo>
                  <a:lnTo>
                    <a:pt x="22669" y="9620"/>
                  </a:lnTo>
                  <a:lnTo>
                    <a:pt x="26360" y="16180"/>
                  </a:lnTo>
                  <a:lnTo>
                    <a:pt x="28194" y="26669"/>
                  </a:lnTo>
                  <a:lnTo>
                    <a:pt x="27789" y="35206"/>
                  </a:lnTo>
                  <a:lnTo>
                    <a:pt x="6858" y="64769"/>
                  </a:lnTo>
                  <a:lnTo>
                    <a:pt x="0" y="66294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62" name="Google Shape;62;p1"/>
            <p:cNvGrpSpPr/>
            <p:nvPr/>
          </p:nvGrpSpPr>
          <p:grpSpPr>
            <a:xfrm>
              <a:off x="3237261" y="2090672"/>
              <a:ext cx="300300" cy="210042"/>
              <a:chOff x="4991836" y="3253714"/>
              <a:chExt cx="221792" cy="151689"/>
            </a:xfrm>
          </p:grpSpPr>
          <p:pic>
            <p:nvPicPr>
              <p:cNvPr id="63" name="Google Shape;63;p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991836" y="3253714"/>
                <a:ext cx="93776" cy="1417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08422" y="3301911"/>
                <a:ext cx="105206" cy="1034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" name="Google Shape;65;p1"/>
            <p:cNvSpPr/>
            <p:nvPr/>
          </p:nvSpPr>
          <p:spPr>
            <a:xfrm>
              <a:off x="3632448" y="2243701"/>
              <a:ext cx="24933" cy="79135"/>
            </a:xfrm>
            <a:custGeom>
              <a:rect b="b" l="l" r="r" t="t"/>
              <a:pathLst>
                <a:path extrusionOk="0" h="57150" w="18414">
                  <a:moveTo>
                    <a:pt x="11429" y="0"/>
                  </a:moveTo>
                  <a:lnTo>
                    <a:pt x="14811" y="10394"/>
                  </a:lnTo>
                  <a:lnTo>
                    <a:pt x="17335" y="20288"/>
                  </a:lnTo>
                  <a:lnTo>
                    <a:pt x="17859" y="30325"/>
                  </a:lnTo>
                  <a:lnTo>
                    <a:pt x="15239" y="41148"/>
                  </a:lnTo>
                  <a:lnTo>
                    <a:pt x="12191" y="48768"/>
                  </a:lnTo>
                  <a:lnTo>
                    <a:pt x="7619" y="55626"/>
                  </a:lnTo>
                  <a:lnTo>
                    <a:pt x="0" y="5715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802683" y="2199386"/>
              <a:ext cx="32671" cy="31654"/>
            </a:xfrm>
            <a:custGeom>
              <a:rect b="b" l="l" r="r" t="t"/>
              <a:pathLst>
                <a:path extrusionOk="0" h="22860" w="24129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7525"/>
                  </a:lnTo>
                  <a:lnTo>
                    <a:pt x="23622" y="11429"/>
                  </a:lnTo>
                  <a:lnTo>
                    <a:pt x="23622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4015217" y="2169843"/>
              <a:ext cx="30952" cy="31654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4233943" y="2179338"/>
              <a:ext cx="30952" cy="31654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4507352" y="2196221"/>
              <a:ext cx="39548" cy="87927"/>
            </a:xfrm>
            <a:custGeom>
              <a:rect b="b" l="l" r="r" t="t"/>
              <a:pathLst>
                <a:path extrusionOk="0" h="63500" w="29210">
                  <a:moveTo>
                    <a:pt x="9905" y="0"/>
                  </a:moveTo>
                  <a:lnTo>
                    <a:pt x="18990" y="2035"/>
                  </a:lnTo>
                  <a:lnTo>
                    <a:pt x="25431" y="4857"/>
                  </a:lnTo>
                  <a:lnTo>
                    <a:pt x="28872" y="10394"/>
                  </a:lnTo>
                  <a:lnTo>
                    <a:pt x="28955" y="20574"/>
                  </a:lnTo>
                  <a:lnTo>
                    <a:pt x="25955" y="30253"/>
                  </a:lnTo>
                  <a:lnTo>
                    <a:pt x="20954" y="39719"/>
                  </a:lnTo>
                  <a:lnTo>
                    <a:pt x="14811" y="48756"/>
                  </a:lnTo>
                  <a:lnTo>
                    <a:pt x="8381" y="57150"/>
                  </a:lnTo>
                  <a:lnTo>
                    <a:pt x="3047" y="63246"/>
                  </a:lnTo>
                  <a:lnTo>
                    <a:pt x="4571" y="60198"/>
                  </a:lnTo>
                  <a:lnTo>
                    <a:pt x="0" y="61722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0" name="Google Shape;70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660013" y="2008372"/>
              <a:ext cx="330220" cy="242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"/>
            <p:cNvSpPr/>
            <p:nvPr/>
          </p:nvSpPr>
          <p:spPr>
            <a:xfrm>
              <a:off x="5462344" y="1784950"/>
              <a:ext cx="216663" cy="696386"/>
            </a:xfrm>
            <a:custGeom>
              <a:rect b="b" l="l" r="r" t="t"/>
              <a:pathLst>
                <a:path extrusionOk="0" h="502920" w="160020">
                  <a:moveTo>
                    <a:pt x="1809" y="22693"/>
                  </a:moveTo>
                  <a:lnTo>
                    <a:pt x="0" y="12608"/>
                  </a:lnTo>
                  <a:lnTo>
                    <a:pt x="1047" y="6596"/>
                  </a:lnTo>
                  <a:lnTo>
                    <a:pt x="6096" y="3298"/>
                  </a:lnTo>
                  <a:lnTo>
                    <a:pt x="16287" y="1357"/>
                  </a:lnTo>
                  <a:lnTo>
                    <a:pt x="29718" y="0"/>
                  </a:lnTo>
                  <a:lnTo>
                    <a:pt x="42576" y="785"/>
                  </a:lnTo>
                  <a:lnTo>
                    <a:pt x="79521" y="23729"/>
                  </a:lnTo>
                  <a:lnTo>
                    <a:pt x="99345" y="75271"/>
                  </a:lnTo>
                  <a:lnTo>
                    <a:pt x="101417" y="101786"/>
                  </a:lnTo>
                  <a:lnTo>
                    <a:pt x="101060" y="128516"/>
                  </a:lnTo>
                  <a:lnTo>
                    <a:pt x="98702" y="155102"/>
                  </a:lnTo>
                  <a:lnTo>
                    <a:pt x="94773" y="181189"/>
                  </a:lnTo>
                  <a:lnTo>
                    <a:pt x="90082" y="210097"/>
                  </a:lnTo>
                  <a:lnTo>
                    <a:pt x="85820" y="238720"/>
                  </a:lnTo>
                  <a:lnTo>
                    <a:pt x="82986" y="267342"/>
                  </a:lnTo>
                  <a:lnTo>
                    <a:pt x="82581" y="296251"/>
                  </a:lnTo>
                  <a:lnTo>
                    <a:pt x="83820" y="311217"/>
                  </a:lnTo>
                  <a:lnTo>
                    <a:pt x="106965" y="348829"/>
                  </a:lnTo>
                  <a:lnTo>
                    <a:pt x="132040" y="354508"/>
                  </a:lnTo>
                  <a:lnTo>
                    <a:pt x="140493" y="354163"/>
                  </a:lnTo>
                  <a:lnTo>
                    <a:pt x="148113" y="354163"/>
                  </a:lnTo>
                  <a:lnTo>
                    <a:pt x="153447" y="351115"/>
                  </a:lnTo>
                  <a:lnTo>
                    <a:pt x="159543" y="347305"/>
                  </a:lnTo>
                  <a:lnTo>
                    <a:pt x="151923" y="351877"/>
                  </a:lnTo>
                  <a:lnTo>
                    <a:pt x="124313" y="391596"/>
                  </a:lnTo>
                  <a:lnTo>
                    <a:pt x="121062" y="425410"/>
                  </a:lnTo>
                  <a:lnTo>
                    <a:pt x="121562" y="436792"/>
                  </a:lnTo>
                  <a:lnTo>
                    <a:pt x="122205" y="447889"/>
                  </a:lnTo>
                  <a:lnTo>
                    <a:pt x="123217" y="459188"/>
                  </a:lnTo>
                  <a:lnTo>
                    <a:pt x="124015" y="470273"/>
                  </a:lnTo>
                  <a:lnTo>
                    <a:pt x="124670" y="481214"/>
                  </a:lnTo>
                  <a:lnTo>
                    <a:pt x="125253" y="492085"/>
                  </a:lnTo>
                  <a:lnTo>
                    <a:pt x="125253" y="498181"/>
                  </a:lnTo>
                  <a:lnTo>
                    <a:pt x="126777" y="501229"/>
                  </a:lnTo>
                  <a:lnTo>
                    <a:pt x="119157" y="501991"/>
                  </a:lnTo>
                  <a:lnTo>
                    <a:pt x="110347" y="502610"/>
                  </a:lnTo>
                  <a:lnTo>
                    <a:pt x="101250" y="502372"/>
                  </a:lnTo>
                  <a:lnTo>
                    <a:pt x="92154" y="501562"/>
                  </a:lnTo>
                  <a:lnTo>
                    <a:pt x="83343" y="500467"/>
                  </a:lnTo>
                  <a:lnTo>
                    <a:pt x="72056" y="499586"/>
                  </a:lnTo>
                  <a:lnTo>
                    <a:pt x="57054" y="498562"/>
                  </a:lnTo>
                  <a:lnTo>
                    <a:pt x="42624" y="496395"/>
                  </a:lnTo>
                  <a:lnTo>
                    <a:pt x="33051" y="492085"/>
                  </a:lnTo>
                  <a:lnTo>
                    <a:pt x="32289" y="489799"/>
                  </a:lnTo>
                  <a:lnTo>
                    <a:pt x="31527" y="488275"/>
                  </a:lnTo>
                  <a:lnTo>
                    <a:pt x="30765" y="486751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20251" y="1955501"/>
              <a:ext cx="163613" cy="2228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" name="Google Shape;73;p1"/>
            <p:cNvGrpSpPr/>
            <p:nvPr/>
          </p:nvGrpSpPr>
          <p:grpSpPr>
            <a:xfrm>
              <a:off x="6292205" y="1664400"/>
              <a:ext cx="272719" cy="469603"/>
              <a:chOff x="7248118" y="2945866"/>
              <a:chExt cx="201421" cy="339141"/>
            </a:xfrm>
          </p:grpSpPr>
          <p:pic>
            <p:nvPicPr>
              <p:cNvPr id="74" name="Google Shape;74;p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248118" y="3111411"/>
                <a:ext cx="150926" cy="1735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352512" y="2945866"/>
                <a:ext cx="97027" cy="1393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6" name="Google Shape;76;p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028858" y="1927127"/>
              <a:ext cx="254904" cy="1541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7" name="Google Shape;77;p1"/>
            <p:cNvGrpSpPr/>
            <p:nvPr/>
          </p:nvGrpSpPr>
          <p:grpSpPr>
            <a:xfrm>
              <a:off x="7621105" y="1842752"/>
              <a:ext cx="1067493" cy="347314"/>
              <a:chOff x="8229600" y="3074669"/>
              <a:chExt cx="788416" cy="250825"/>
            </a:xfrm>
          </p:grpSpPr>
          <p:sp>
            <p:nvSpPr>
              <p:cNvPr id="78" name="Google Shape;78;p1"/>
              <p:cNvSpPr/>
              <p:nvPr/>
            </p:nvSpPr>
            <p:spPr>
              <a:xfrm>
                <a:off x="8229600" y="3152393"/>
                <a:ext cx="15240" cy="118110"/>
              </a:xfrm>
              <a:custGeom>
                <a:rect b="b" l="l" r="r" t="t"/>
                <a:pathLst>
                  <a:path extrusionOk="0" h="118110" w="15240">
                    <a:moveTo>
                      <a:pt x="0" y="0"/>
                    </a:moveTo>
                    <a:lnTo>
                      <a:pt x="8679" y="43934"/>
                    </a:lnTo>
                    <a:lnTo>
                      <a:pt x="13811" y="87153"/>
                    </a:lnTo>
                    <a:lnTo>
                      <a:pt x="15240" y="115823"/>
                    </a:lnTo>
                    <a:lnTo>
                      <a:pt x="15240" y="117348"/>
                    </a:lnTo>
                    <a:lnTo>
                      <a:pt x="15240" y="11811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8240268" y="3122390"/>
                <a:ext cx="64135" cy="19050"/>
              </a:xfrm>
              <a:custGeom>
                <a:rect b="b" l="l" r="r" t="t"/>
                <a:pathLst>
                  <a:path extrusionOk="0" h="19050" w="64134">
                    <a:moveTo>
                      <a:pt x="0" y="18573"/>
                    </a:moveTo>
                    <a:lnTo>
                      <a:pt x="41433" y="0"/>
                    </a:lnTo>
                    <a:lnTo>
                      <a:pt x="51042" y="940"/>
                    </a:lnTo>
                    <a:lnTo>
                      <a:pt x="59436" y="4095"/>
                    </a:lnTo>
                    <a:lnTo>
                      <a:pt x="60960" y="5619"/>
                    </a:lnTo>
                    <a:lnTo>
                      <a:pt x="62484" y="7143"/>
                    </a:lnTo>
                    <a:lnTo>
                      <a:pt x="64008" y="866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8254746" y="3205733"/>
                <a:ext cx="88900" cy="20955"/>
              </a:xfrm>
              <a:custGeom>
                <a:rect b="b" l="l" r="r" t="t"/>
                <a:pathLst>
                  <a:path extrusionOk="0" h="20955" w="88900">
                    <a:moveTo>
                      <a:pt x="0" y="20574"/>
                    </a:moveTo>
                    <a:lnTo>
                      <a:pt x="47148" y="13823"/>
                    </a:lnTo>
                    <a:lnTo>
                      <a:pt x="70818" y="5786"/>
                    </a:lnTo>
                    <a:lnTo>
                      <a:pt x="77152" y="3429"/>
                    </a:lnTo>
                    <a:lnTo>
                      <a:pt x="82629" y="1643"/>
                    </a:lnTo>
                    <a:lnTo>
                      <a:pt x="8839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8352246" y="3188207"/>
                <a:ext cx="48895" cy="88900"/>
              </a:xfrm>
              <a:custGeom>
                <a:rect b="b" l="l" r="r" t="t"/>
                <a:pathLst>
                  <a:path extrusionOk="0" h="88900" w="48895">
                    <a:moveTo>
                      <a:pt x="12227" y="0"/>
                    </a:moveTo>
                    <a:lnTo>
                      <a:pt x="0" y="44838"/>
                    </a:lnTo>
                    <a:lnTo>
                      <a:pt x="321" y="53721"/>
                    </a:lnTo>
                    <a:lnTo>
                      <a:pt x="24419" y="88392"/>
                    </a:lnTo>
                    <a:lnTo>
                      <a:pt x="31444" y="88034"/>
                    </a:lnTo>
                    <a:lnTo>
                      <a:pt x="37183" y="86106"/>
                    </a:lnTo>
                    <a:lnTo>
                      <a:pt x="42636" y="83034"/>
                    </a:lnTo>
                    <a:lnTo>
                      <a:pt x="48803" y="792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8360664" y="3156965"/>
                <a:ext cx="62230" cy="62230"/>
              </a:xfrm>
              <a:custGeom>
                <a:rect b="b" l="l" r="r" t="t"/>
                <a:pathLst>
                  <a:path extrusionOk="0" h="62230" w="62229">
                    <a:moveTo>
                      <a:pt x="0" y="60960"/>
                    </a:moveTo>
                    <a:lnTo>
                      <a:pt x="13620" y="61864"/>
                    </a:lnTo>
                    <a:lnTo>
                      <a:pt x="25526" y="61341"/>
                    </a:lnTo>
                    <a:lnTo>
                      <a:pt x="36861" y="57959"/>
                    </a:lnTo>
                    <a:lnTo>
                      <a:pt x="48768" y="50292"/>
                    </a:lnTo>
                    <a:lnTo>
                      <a:pt x="54423" y="45267"/>
                    </a:lnTo>
                    <a:lnTo>
                      <a:pt x="59150" y="38671"/>
                    </a:lnTo>
                    <a:lnTo>
                      <a:pt x="61733" y="31218"/>
                    </a:lnTo>
                    <a:lnTo>
                      <a:pt x="60959" y="23622"/>
                    </a:lnTo>
                    <a:lnTo>
                      <a:pt x="25145" y="1524"/>
                    </a:lnTo>
                    <a:lnTo>
                      <a:pt x="15239" y="0"/>
                    </a:lnTo>
                    <a:lnTo>
                      <a:pt x="9905" y="381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8451342" y="3170681"/>
                <a:ext cx="74930" cy="87630"/>
              </a:xfrm>
              <a:custGeom>
                <a:rect b="b" l="l" r="r" t="t"/>
                <a:pathLst>
                  <a:path extrusionOk="0" h="87629" w="74929">
                    <a:moveTo>
                      <a:pt x="48005" y="46482"/>
                    </a:moveTo>
                    <a:lnTo>
                      <a:pt x="38099" y="8382"/>
                    </a:lnTo>
                    <a:lnTo>
                      <a:pt x="37337" y="1524"/>
                    </a:lnTo>
                    <a:lnTo>
                      <a:pt x="31241" y="0"/>
                    </a:lnTo>
                    <a:lnTo>
                      <a:pt x="6429" y="31908"/>
                    </a:lnTo>
                    <a:lnTo>
                      <a:pt x="0" y="67056"/>
                    </a:lnTo>
                    <a:lnTo>
                      <a:pt x="226" y="75199"/>
                    </a:lnTo>
                    <a:lnTo>
                      <a:pt x="2381" y="81343"/>
                    </a:lnTo>
                    <a:lnTo>
                      <a:pt x="6965" y="85486"/>
                    </a:lnTo>
                    <a:lnTo>
                      <a:pt x="14477" y="87630"/>
                    </a:lnTo>
                    <a:lnTo>
                      <a:pt x="22562" y="86725"/>
                    </a:lnTo>
                    <a:lnTo>
                      <a:pt x="44100" y="51244"/>
                    </a:lnTo>
                    <a:lnTo>
                      <a:pt x="44957" y="30480"/>
                    </a:lnTo>
                    <a:lnTo>
                      <a:pt x="46279" y="39719"/>
                    </a:lnTo>
                    <a:lnTo>
                      <a:pt x="62674" y="77057"/>
                    </a:lnTo>
                    <a:lnTo>
                      <a:pt x="68032" y="79902"/>
                    </a:lnTo>
                    <a:lnTo>
                      <a:pt x="74675" y="8153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8540210" y="3119627"/>
                <a:ext cx="11430" cy="132715"/>
              </a:xfrm>
              <a:custGeom>
                <a:rect b="b" l="l" r="r" t="t"/>
                <a:pathLst>
                  <a:path extrusionOk="0" h="132714" w="11429">
                    <a:moveTo>
                      <a:pt x="10953" y="0"/>
                    </a:moveTo>
                    <a:lnTo>
                      <a:pt x="5869" y="13370"/>
                    </a:lnTo>
                    <a:lnTo>
                      <a:pt x="2857" y="25812"/>
                    </a:lnTo>
                    <a:lnTo>
                      <a:pt x="1416" y="38683"/>
                    </a:lnTo>
                    <a:lnTo>
                      <a:pt x="1047" y="53340"/>
                    </a:lnTo>
                    <a:lnTo>
                      <a:pt x="631" y="68556"/>
                    </a:lnTo>
                    <a:lnTo>
                      <a:pt x="0" y="84201"/>
                    </a:lnTo>
                    <a:lnTo>
                      <a:pt x="83" y="99845"/>
                    </a:lnTo>
                    <a:lnTo>
                      <a:pt x="1809" y="115062"/>
                    </a:lnTo>
                    <a:lnTo>
                      <a:pt x="5619" y="124205"/>
                    </a:lnTo>
                    <a:lnTo>
                      <a:pt x="6381" y="127254"/>
                    </a:lnTo>
                    <a:lnTo>
                      <a:pt x="9429" y="13258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8557260" y="3179825"/>
                <a:ext cx="118110" cy="72390"/>
              </a:xfrm>
              <a:custGeom>
                <a:rect b="b" l="l" r="r" t="t"/>
                <a:pathLst>
                  <a:path extrusionOk="0" h="72389" w="118109">
                    <a:moveTo>
                      <a:pt x="0" y="26670"/>
                    </a:moveTo>
                    <a:lnTo>
                      <a:pt x="7584" y="18073"/>
                    </a:lnTo>
                    <a:lnTo>
                      <a:pt x="14382" y="12192"/>
                    </a:lnTo>
                    <a:lnTo>
                      <a:pt x="22181" y="8024"/>
                    </a:lnTo>
                    <a:lnTo>
                      <a:pt x="32765" y="4572"/>
                    </a:lnTo>
                    <a:lnTo>
                      <a:pt x="36575" y="3048"/>
                    </a:lnTo>
                    <a:lnTo>
                      <a:pt x="41148" y="2286"/>
                    </a:lnTo>
                    <a:lnTo>
                      <a:pt x="44957" y="2286"/>
                    </a:lnTo>
                    <a:lnTo>
                      <a:pt x="46481" y="9906"/>
                    </a:lnTo>
                    <a:lnTo>
                      <a:pt x="46482" y="17526"/>
                    </a:lnTo>
                    <a:lnTo>
                      <a:pt x="46482" y="25908"/>
                    </a:lnTo>
                    <a:lnTo>
                      <a:pt x="45755" y="35075"/>
                    </a:lnTo>
                    <a:lnTo>
                      <a:pt x="44672" y="48958"/>
                    </a:lnTo>
                    <a:lnTo>
                      <a:pt x="44874" y="62555"/>
                    </a:lnTo>
                    <a:lnTo>
                      <a:pt x="48006" y="70866"/>
                    </a:lnTo>
                    <a:lnTo>
                      <a:pt x="54018" y="72199"/>
                    </a:lnTo>
                    <a:lnTo>
                      <a:pt x="60102" y="69532"/>
                    </a:lnTo>
                    <a:lnTo>
                      <a:pt x="83058" y="32658"/>
                    </a:lnTo>
                    <a:lnTo>
                      <a:pt x="86868" y="15240"/>
                    </a:lnTo>
                    <a:lnTo>
                      <a:pt x="86868" y="7620"/>
                    </a:lnTo>
                    <a:lnTo>
                      <a:pt x="87630" y="0"/>
                    </a:lnTo>
                    <a:lnTo>
                      <a:pt x="94380" y="45005"/>
                    </a:lnTo>
                    <a:lnTo>
                      <a:pt x="111252" y="57912"/>
                    </a:lnTo>
                    <a:lnTo>
                      <a:pt x="113538" y="59436"/>
                    </a:lnTo>
                    <a:lnTo>
                      <a:pt x="118110" y="5867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8694063" y="3153917"/>
                <a:ext cx="107314" cy="100965"/>
              </a:xfrm>
              <a:custGeom>
                <a:rect b="b" l="l" r="r" t="t"/>
                <a:pathLst>
                  <a:path extrusionOk="0" h="100964" w="107315">
                    <a:moveTo>
                      <a:pt x="4929" y="39624"/>
                    </a:moveTo>
                    <a:lnTo>
                      <a:pt x="3381" y="35694"/>
                    </a:lnTo>
                    <a:lnTo>
                      <a:pt x="1119" y="28194"/>
                    </a:lnTo>
                    <a:lnTo>
                      <a:pt x="0" y="20121"/>
                    </a:lnTo>
                    <a:lnTo>
                      <a:pt x="1881" y="14478"/>
                    </a:lnTo>
                    <a:lnTo>
                      <a:pt x="7167" y="12954"/>
                    </a:lnTo>
                    <a:lnTo>
                      <a:pt x="13882" y="14287"/>
                    </a:lnTo>
                    <a:lnTo>
                      <a:pt x="41457" y="43815"/>
                    </a:lnTo>
                    <a:lnTo>
                      <a:pt x="47017" y="77116"/>
                    </a:lnTo>
                    <a:lnTo>
                      <a:pt x="46077" y="84582"/>
                    </a:lnTo>
                    <a:lnTo>
                      <a:pt x="43791" y="89154"/>
                    </a:lnTo>
                    <a:lnTo>
                      <a:pt x="40743" y="87630"/>
                    </a:lnTo>
                    <a:lnTo>
                      <a:pt x="36933" y="89154"/>
                    </a:lnTo>
                    <a:lnTo>
                      <a:pt x="35528" y="80795"/>
                    </a:lnTo>
                    <a:lnTo>
                      <a:pt x="34837" y="72009"/>
                    </a:lnTo>
                    <a:lnTo>
                      <a:pt x="35004" y="63222"/>
                    </a:lnTo>
                    <a:lnTo>
                      <a:pt x="50101" y="22181"/>
                    </a:lnTo>
                    <a:lnTo>
                      <a:pt x="59793" y="9906"/>
                    </a:lnTo>
                    <a:lnTo>
                      <a:pt x="68937" y="0"/>
                    </a:lnTo>
                    <a:lnTo>
                      <a:pt x="75033" y="3048"/>
                    </a:lnTo>
                    <a:lnTo>
                      <a:pt x="79605" y="6096"/>
                    </a:lnTo>
                    <a:lnTo>
                      <a:pt x="78081" y="10668"/>
                    </a:lnTo>
                    <a:lnTo>
                      <a:pt x="78081" y="16002"/>
                    </a:lnTo>
                    <a:lnTo>
                      <a:pt x="78081" y="24384"/>
                    </a:lnTo>
                    <a:lnTo>
                      <a:pt x="78081" y="32004"/>
                    </a:lnTo>
                    <a:lnTo>
                      <a:pt x="78081" y="40386"/>
                    </a:lnTo>
                    <a:lnTo>
                      <a:pt x="77521" y="48970"/>
                    </a:lnTo>
                    <a:lnTo>
                      <a:pt x="77033" y="57626"/>
                    </a:lnTo>
                    <a:lnTo>
                      <a:pt x="76688" y="66424"/>
                    </a:lnTo>
                    <a:lnTo>
                      <a:pt x="76557" y="75438"/>
                    </a:lnTo>
                    <a:lnTo>
                      <a:pt x="76557" y="81534"/>
                    </a:lnTo>
                    <a:lnTo>
                      <a:pt x="74271" y="92964"/>
                    </a:lnTo>
                    <a:lnTo>
                      <a:pt x="81129" y="96774"/>
                    </a:lnTo>
                    <a:lnTo>
                      <a:pt x="87225" y="100584"/>
                    </a:lnTo>
                    <a:lnTo>
                      <a:pt x="95607" y="97536"/>
                    </a:lnTo>
                    <a:lnTo>
                      <a:pt x="100941" y="93726"/>
                    </a:lnTo>
                    <a:lnTo>
                      <a:pt x="102465" y="91440"/>
                    </a:lnTo>
                    <a:lnTo>
                      <a:pt x="104751" y="89154"/>
                    </a:lnTo>
                    <a:lnTo>
                      <a:pt x="107037" y="8763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8775192" y="3156965"/>
                <a:ext cx="61594" cy="45720"/>
              </a:xfrm>
              <a:custGeom>
                <a:rect b="b" l="l" r="r" t="t"/>
                <a:pathLst>
                  <a:path extrusionOk="0" h="45719" w="61595">
                    <a:moveTo>
                      <a:pt x="0" y="39624"/>
                    </a:moveTo>
                    <a:lnTo>
                      <a:pt x="14823" y="44160"/>
                    </a:lnTo>
                    <a:lnTo>
                      <a:pt x="26003" y="45624"/>
                    </a:lnTo>
                    <a:lnTo>
                      <a:pt x="36754" y="42945"/>
                    </a:lnTo>
                    <a:lnTo>
                      <a:pt x="50292" y="35052"/>
                    </a:lnTo>
                    <a:lnTo>
                      <a:pt x="54947" y="30730"/>
                    </a:lnTo>
                    <a:lnTo>
                      <a:pt x="58959" y="25050"/>
                    </a:lnTo>
                    <a:lnTo>
                      <a:pt x="61114" y="18657"/>
                    </a:lnTo>
                    <a:lnTo>
                      <a:pt x="60198" y="12192"/>
                    </a:lnTo>
                    <a:lnTo>
                      <a:pt x="55280" y="7096"/>
                    </a:lnTo>
                    <a:lnTo>
                      <a:pt x="48291" y="4000"/>
                    </a:lnTo>
                    <a:lnTo>
                      <a:pt x="40588" y="2333"/>
                    </a:lnTo>
                    <a:lnTo>
                      <a:pt x="33527" y="1524"/>
                    </a:lnTo>
                    <a:lnTo>
                      <a:pt x="27431" y="1524"/>
                    </a:lnTo>
                    <a:lnTo>
                      <a:pt x="23621" y="0"/>
                    </a:lnTo>
                    <a:lnTo>
                      <a:pt x="22859" y="60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8847582" y="3135308"/>
                <a:ext cx="67310" cy="111125"/>
              </a:xfrm>
              <a:custGeom>
                <a:rect b="b" l="l" r="r" t="t"/>
                <a:pathLst>
                  <a:path extrusionOk="0" h="111125" w="67309">
                    <a:moveTo>
                      <a:pt x="60959" y="14037"/>
                    </a:moveTo>
                    <a:lnTo>
                      <a:pt x="57054" y="6596"/>
                    </a:lnTo>
                    <a:lnTo>
                      <a:pt x="52577" y="1369"/>
                    </a:lnTo>
                    <a:lnTo>
                      <a:pt x="46386" y="0"/>
                    </a:lnTo>
                    <a:lnTo>
                      <a:pt x="37337" y="4131"/>
                    </a:lnTo>
                    <a:lnTo>
                      <a:pt x="29241" y="11453"/>
                    </a:lnTo>
                    <a:lnTo>
                      <a:pt x="24002" y="20419"/>
                    </a:lnTo>
                    <a:lnTo>
                      <a:pt x="21050" y="30384"/>
                    </a:lnTo>
                    <a:lnTo>
                      <a:pt x="19811" y="40707"/>
                    </a:lnTo>
                    <a:lnTo>
                      <a:pt x="21002" y="52542"/>
                    </a:lnTo>
                    <a:lnTo>
                      <a:pt x="48089" y="82843"/>
                    </a:lnTo>
                    <a:lnTo>
                      <a:pt x="54959" y="87284"/>
                    </a:lnTo>
                    <a:lnTo>
                      <a:pt x="61400" y="91868"/>
                    </a:lnTo>
                    <a:lnTo>
                      <a:pt x="67055" y="97095"/>
                    </a:lnTo>
                    <a:lnTo>
                      <a:pt x="64769" y="106239"/>
                    </a:lnTo>
                    <a:lnTo>
                      <a:pt x="54101" y="106239"/>
                    </a:lnTo>
                    <a:lnTo>
                      <a:pt x="44195" y="107763"/>
                    </a:lnTo>
                    <a:lnTo>
                      <a:pt x="35230" y="109263"/>
                    </a:lnTo>
                    <a:lnTo>
                      <a:pt x="24479" y="110620"/>
                    </a:lnTo>
                    <a:lnTo>
                      <a:pt x="13870" y="110549"/>
                    </a:lnTo>
                    <a:lnTo>
                      <a:pt x="5333" y="107763"/>
                    </a:lnTo>
                    <a:lnTo>
                      <a:pt x="1523" y="102429"/>
                    </a:lnTo>
                    <a:lnTo>
                      <a:pt x="0" y="100905"/>
                    </a:lnTo>
                    <a:lnTo>
                      <a:pt x="1523" y="9557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8944356" y="3074669"/>
                <a:ext cx="73660" cy="250825"/>
              </a:xfrm>
              <a:custGeom>
                <a:rect b="b" l="l" r="r" t="t"/>
                <a:pathLst>
                  <a:path extrusionOk="0" h="250825" w="73659">
                    <a:moveTo>
                      <a:pt x="73151" y="0"/>
                    </a:moveTo>
                    <a:lnTo>
                      <a:pt x="70365" y="44469"/>
                    </a:lnTo>
                    <a:lnTo>
                      <a:pt x="60936" y="82296"/>
                    </a:lnTo>
                    <a:lnTo>
                      <a:pt x="46696" y="128016"/>
                    </a:lnTo>
                    <a:lnTo>
                      <a:pt x="38861" y="150876"/>
                    </a:lnTo>
                    <a:lnTo>
                      <a:pt x="31099" y="175795"/>
                    </a:lnTo>
                    <a:lnTo>
                      <a:pt x="23050" y="202215"/>
                    </a:lnTo>
                    <a:lnTo>
                      <a:pt x="13573" y="227921"/>
                    </a:lnTo>
                    <a:lnTo>
                      <a:pt x="1523" y="250697"/>
                    </a:lnTo>
                    <a:lnTo>
                      <a:pt x="761" y="250697"/>
                    </a:lnTo>
                    <a:lnTo>
                      <a:pt x="0" y="25069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90" name="Google Shape;90;p1"/>
            <p:cNvGrpSpPr/>
            <p:nvPr/>
          </p:nvGrpSpPr>
          <p:grpSpPr>
            <a:xfrm>
              <a:off x="7791597" y="2336553"/>
              <a:ext cx="1094577" cy="264310"/>
              <a:chOff x="8355520" y="3431286"/>
              <a:chExt cx="808419" cy="190881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8355520" y="3505962"/>
                <a:ext cx="92075" cy="116205"/>
              </a:xfrm>
              <a:custGeom>
                <a:rect b="b" l="l" r="r" t="t"/>
                <a:pathLst>
                  <a:path extrusionOk="0" h="116204" w="92075">
                    <a:moveTo>
                      <a:pt x="49339" y="44958"/>
                    </a:moveTo>
                    <a:lnTo>
                      <a:pt x="45874" y="36623"/>
                    </a:lnTo>
                    <a:lnTo>
                      <a:pt x="42195" y="28003"/>
                    </a:lnTo>
                    <a:lnTo>
                      <a:pt x="38088" y="19669"/>
                    </a:lnTo>
                    <a:lnTo>
                      <a:pt x="33337" y="12192"/>
                    </a:lnTo>
                    <a:lnTo>
                      <a:pt x="31813" y="9144"/>
                    </a:lnTo>
                    <a:lnTo>
                      <a:pt x="24193" y="0"/>
                    </a:lnTo>
                    <a:lnTo>
                      <a:pt x="19621" y="5334"/>
                    </a:lnTo>
                    <a:lnTo>
                      <a:pt x="13263" y="15501"/>
                    </a:lnTo>
                    <a:lnTo>
                      <a:pt x="3619" y="52578"/>
                    </a:lnTo>
                    <a:lnTo>
                      <a:pt x="0" y="80295"/>
                    </a:lnTo>
                    <a:lnTo>
                      <a:pt x="404" y="94904"/>
                    </a:lnTo>
                    <a:lnTo>
                      <a:pt x="4381" y="107442"/>
                    </a:lnTo>
                    <a:lnTo>
                      <a:pt x="10858" y="113907"/>
                    </a:lnTo>
                    <a:lnTo>
                      <a:pt x="19049" y="115728"/>
                    </a:lnTo>
                    <a:lnTo>
                      <a:pt x="27527" y="113978"/>
                    </a:lnTo>
                    <a:lnTo>
                      <a:pt x="55756" y="75973"/>
                    </a:lnTo>
                    <a:lnTo>
                      <a:pt x="61495" y="34099"/>
                    </a:lnTo>
                    <a:lnTo>
                      <a:pt x="61531" y="24384"/>
                    </a:lnTo>
                    <a:lnTo>
                      <a:pt x="61531" y="22860"/>
                    </a:lnTo>
                    <a:lnTo>
                      <a:pt x="61531" y="22098"/>
                    </a:lnTo>
                    <a:lnTo>
                      <a:pt x="61531" y="20574"/>
                    </a:lnTo>
                    <a:lnTo>
                      <a:pt x="62293" y="25146"/>
                    </a:lnTo>
                    <a:lnTo>
                      <a:pt x="65341" y="35052"/>
                    </a:lnTo>
                    <a:lnTo>
                      <a:pt x="78438" y="75116"/>
                    </a:lnTo>
                    <a:lnTo>
                      <a:pt x="82867" y="86106"/>
                    </a:lnTo>
                    <a:lnTo>
                      <a:pt x="85153" y="92202"/>
                    </a:lnTo>
                    <a:lnTo>
                      <a:pt x="86677" y="96012"/>
                    </a:lnTo>
                    <a:lnTo>
                      <a:pt x="92011" y="10058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8482488" y="3457956"/>
                <a:ext cx="18415" cy="155575"/>
              </a:xfrm>
              <a:custGeom>
                <a:rect b="b" l="l" r="r" t="t"/>
                <a:pathLst>
                  <a:path extrusionOk="0" h="155575" w="18415">
                    <a:moveTo>
                      <a:pt x="95" y="0"/>
                    </a:moveTo>
                    <a:lnTo>
                      <a:pt x="11" y="17025"/>
                    </a:lnTo>
                    <a:lnTo>
                      <a:pt x="0" y="33909"/>
                    </a:lnTo>
                    <a:lnTo>
                      <a:pt x="416" y="50792"/>
                    </a:lnTo>
                    <a:lnTo>
                      <a:pt x="4762" y="101250"/>
                    </a:lnTo>
                    <a:lnTo>
                      <a:pt x="12287" y="140970"/>
                    </a:lnTo>
                    <a:lnTo>
                      <a:pt x="15335" y="148590"/>
                    </a:lnTo>
                    <a:lnTo>
                      <a:pt x="18383" y="1554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8478012" y="3529584"/>
                <a:ext cx="47625" cy="10795"/>
              </a:xfrm>
              <a:custGeom>
                <a:rect b="b" l="l" r="r" t="t"/>
                <a:pathLst>
                  <a:path extrusionOk="0" h="10795" w="47625">
                    <a:moveTo>
                      <a:pt x="0" y="10667"/>
                    </a:moveTo>
                    <a:lnTo>
                      <a:pt x="11560" y="8251"/>
                    </a:lnTo>
                    <a:lnTo>
                      <a:pt x="23336" y="5619"/>
                    </a:lnTo>
                    <a:lnTo>
                      <a:pt x="35254" y="2845"/>
                    </a:lnTo>
                    <a:lnTo>
                      <a:pt x="4724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8559391" y="3487674"/>
                <a:ext cx="15875" cy="127000"/>
              </a:xfrm>
              <a:custGeom>
                <a:rect b="b" l="l" r="r" t="t"/>
                <a:pathLst>
                  <a:path extrusionOk="0" h="127000" w="15875">
                    <a:moveTo>
                      <a:pt x="916" y="0"/>
                    </a:moveTo>
                    <a:lnTo>
                      <a:pt x="0" y="15859"/>
                    </a:lnTo>
                    <a:lnTo>
                      <a:pt x="440" y="30861"/>
                    </a:lnTo>
                    <a:lnTo>
                      <a:pt x="1881" y="45862"/>
                    </a:lnTo>
                    <a:lnTo>
                      <a:pt x="3964" y="61722"/>
                    </a:lnTo>
                    <a:lnTo>
                      <a:pt x="6072" y="77843"/>
                    </a:lnTo>
                    <a:lnTo>
                      <a:pt x="8251" y="94107"/>
                    </a:lnTo>
                    <a:lnTo>
                      <a:pt x="11144" y="110370"/>
                    </a:lnTo>
                    <a:lnTo>
                      <a:pt x="15394" y="12649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8540496" y="3534156"/>
                <a:ext cx="59690" cy="24765"/>
              </a:xfrm>
              <a:custGeom>
                <a:rect b="b" l="l" r="r" t="t"/>
                <a:pathLst>
                  <a:path extrusionOk="0" h="24764" w="59690">
                    <a:moveTo>
                      <a:pt x="0" y="24384"/>
                    </a:moveTo>
                    <a:lnTo>
                      <a:pt x="35147" y="6810"/>
                    </a:lnTo>
                    <a:lnTo>
                      <a:pt x="52577" y="2286"/>
                    </a:lnTo>
                    <a:lnTo>
                      <a:pt x="55626" y="762"/>
                    </a:lnTo>
                    <a:lnTo>
                      <a:pt x="5943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8625078" y="3517392"/>
                <a:ext cx="104775" cy="85090"/>
              </a:xfrm>
              <a:custGeom>
                <a:rect b="b" l="l" r="r" t="t"/>
                <a:pathLst>
                  <a:path extrusionOk="0" h="85089" w="104775">
                    <a:moveTo>
                      <a:pt x="0" y="19050"/>
                    </a:moveTo>
                    <a:lnTo>
                      <a:pt x="9286" y="17216"/>
                    </a:lnTo>
                    <a:lnTo>
                      <a:pt x="17145" y="16954"/>
                    </a:lnTo>
                    <a:lnTo>
                      <a:pt x="24431" y="19264"/>
                    </a:lnTo>
                    <a:lnTo>
                      <a:pt x="47244" y="57911"/>
                    </a:lnTo>
                    <a:lnTo>
                      <a:pt x="49530" y="73913"/>
                    </a:lnTo>
                    <a:lnTo>
                      <a:pt x="46482" y="79247"/>
                    </a:lnTo>
                    <a:lnTo>
                      <a:pt x="45720" y="79247"/>
                    </a:lnTo>
                    <a:lnTo>
                      <a:pt x="44958" y="79247"/>
                    </a:lnTo>
                    <a:lnTo>
                      <a:pt x="44196" y="79247"/>
                    </a:lnTo>
                    <a:lnTo>
                      <a:pt x="43231" y="71580"/>
                    </a:lnTo>
                    <a:lnTo>
                      <a:pt x="42767" y="63627"/>
                    </a:lnTo>
                    <a:lnTo>
                      <a:pt x="43017" y="55673"/>
                    </a:lnTo>
                    <a:lnTo>
                      <a:pt x="59412" y="16180"/>
                    </a:lnTo>
                    <a:lnTo>
                      <a:pt x="79248" y="0"/>
                    </a:lnTo>
                    <a:lnTo>
                      <a:pt x="85344" y="2285"/>
                    </a:lnTo>
                    <a:lnTo>
                      <a:pt x="88392" y="3047"/>
                    </a:lnTo>
                    <a:lnTo>
                      <a:pt x="89916" y="6095"/>
                    </a:lnTo>
                    <a:lnTo>
                      <a:pt x="89916" y="9905"/>
                    </a:lnTo>
                    <a:lnTo>
                      <a:pt x="90201" y="26479"/>
                    </a:lnTo>
                    <a:lnTo>
                      <a:pt x="89344" y="43052"/>
                    </a:lnTo>
                    <a:lnTo>
                      <a:pt x="88201" y="59626"/>
                    </a:lnTo>
                    <a:lnTo>
                      <a:pt x="87630" y="76199"/>
                    </a:lnTo>
                    <a:lnTo>
                      <a:pt x="87630" y="80772"/>
                    </a:lnTo>
                    <a:lnTo>
                      <a:pt x="87630" y="82296"/>
                    </a:lnTo>
                    <a:lnTo>
                      <a:pt x="89916" y="84581"/>
                    </a:lnTo>
                    <a:lnTo>
                      <a:pt x="98298" y="83057"/>
                    </a:lnTo>
                    <a:lnTo>
                      <a:pt x="98298" y="82295"/>
                    </a:lnTo>
                    <a:lnTo>
                      <a:pt x="104394" y="7619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8696706" y="3450336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8759952" y="3466338"/>
                <a:ext cx="74295" cy="118110"/>
              </a:xfrm>
              <a:custGeom>
                <a:rect b="b" l="l" r="r" t="t"/>
                <a:pathLst>
                  <a:path extrusionOk="0" h="118110" w="74295">
                    <a:moveTo>
                      <a:pt x="6096" y="0"/>
                    </a:moveTo>
                    <a:lnTo>
                      <a:pt x="3214" y="11656"/>
                    </a:lnTo>
                    <a:lnTo>
                      <a:pt x="1333" y="22955"/>
                    </a:lnTo>
                    <a:lnTo>
                      <a:pt x="309" y="34397"/>
                    </a:lnTo>
                    <a:lnTo>
                      <a:pt x="0" y="46482"/>
                    </a:lnTo>
                    <a:lnTo>
                      <a:pt x="119" y="59055"/>
                    </a:lnTo>
                    <a:lnTo>
                      <a:pt x="381" y="71628"/>
                    </a:lnTo>
                    <a:lnTo>
                      <a:pt x="642" y="84201"/>
                    </a:lnTo>
                    <a:lnTo>
                      <a:pt x="762" y="96774"/>
                    </a:lnTo>
                    <a:lnTo>
                      <a:pt x="762" y="103632"/>
                    </a:lnTo>
                    <a:lnTo>
                      <a:pt x="762" y="108966"/>
                    </a:lnTo>
                    <a:lnTo>
                      <a:pt x="2286" y="115062"/>
                    </a:lnTo>
                    <a:lnTo>
                      <a:pt x="4572" y="110489"/>
                    </a:lnTo>
                    <a:lnTo>
                      <a:pt x="6858" y="102870"/>
                    </a:lnTo>
                    <a:lnTo>
                      <a:pt x="8382" y="97536"/>
                    </a:lnTo>
                    <a:lnTo>
                      <a:pt x="12025" y="87868"/>
                    </a:lnTo>
                    <a:lnTo>
                      <a:pt x="35552" y="57638"/>
                    </a:lnTo>
                    <a:lnTo>
                      <a:pt x="51887" y="53470"/>
                    </a:lnTo>
                    <a:lnTo>
                      <a:pt x="60198" y="54101"/>
                    </a:lnTo>
                    <a:lnTo>
                      <a:pt x="66734" y="57685"/>
                    </a:lnTo>
                    <a:lnTo>
                      <a:pt x="70770" y="63341"/>
                    </a:lnTo>
                    <a:lnTo>
                      <a:pt x="72949" y="70282"/>
                    </a:lnTo>
                    <a:lnTo>
                      <a:pt x="73914" y="77723"/>
                    </a:lnTo>
                    <a:lnTo>
                      <a:pt x="72068" y="87082"/>
                    </a:lnTo>
                    <a:lnTo>
                      <a:pt x="37814" y="115061"/>
                    </a:lnTo>
                    <a:lnTo>
                      <a:pt x="22098" y="118110"/>
                    </a:lnTo>
                    <a:lnTo>
                      <a:pt x="21336" y="117348"/>
                    </a:lnTo>
                    <a:lnTo>
                      <a:pt x="20574" y="116586"/>
                    </a:lnTo>
                    <a:lnTo>
                      <a:pt x="19812" y="11658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8856726" y="3502152"/>
                <a:ext cx="85725" cy="59690"/>
              </a:xfrm>
              <a:custGeom>
                <a:rect b="b" l="l" r="r" t="t"/>
                <a:pathLst>
                  <a:path extrusionOk="0" h="59689" w="85725">
                    <a:moveTo>
                      <a:pt x="0" y="9144"/>
                    </a:moveTo>
                    <a:lnTo>
                      <a:pt x="2309" y="17275"/>
                    </a:lnTo>
                    <a:lnTo>
                      <a:pt x="4762" y="25622"/>
                    </a:lnTo>
                    <a:lnTo>
                      <a:pt x="7500" y="34111"/>
                    </a:lnTo>
                    <a:lnTo>
                      <a:pt x="10668" y="42672"/>
                    </a:lnTo>
                    <a:lnTo>
                      <a:pt x="12954" y="49530"/>
                    </a:lnTo>
                    <a:lnTo>
                      <a:pt x="16002" y="57150"/>
                    </a:lnTo>
                    <a:lnTo>
                      <a:pt x="24384" y="58674"/>
                    </a:lnTo>
                    <a:lnTo>
                      <a:pt x="30849" y="57495"/>
                    </a:lnTo>
                    <a:lnTo>
                      <a:pt x="42743" y="14097"/>
                    </a:lnTo>
                    <a:lnTo>
                      <a:pt x="42672" y="6096"/>
                    </a:lnTo>
                    <a:lnTo>
                      <a:pt x="42672" y="4572"/>
                    </a:lnTo>
                    <a:lnTo>
                      <a:pt x="42672" y="3048"/>
                    </a:lnTo>
                    <a:lnTo>
                      <a:pt x="42672" y="1524"/>
                    </a:lnTo>
                    <a:lnTo>
                      <a:pt x="41910" y="3048"/>
                    </a:lnTo>
                    <a:lnTo>
                      <a:pt x="40386" y="0"/>
                    </a:lnTo>
                    <a:lnTo>
                      <a:pt x="40386" y="9144"/>
                    </a:lnTo>
                    <a:lnTo>
                      <a:pt x="40231" y="18157"/>
                    </a:lnTo>
                    <a:lnTo>
                      <a:pt x="57721" y="57340"/>
                    </a:lnTo>
                    <a:lnTo>
                      <a:pt x="67127" y="59412"/>
                    </a:lnTo>
                    <a:lnTo>
                      <a:pt x="76962" y="57912"/>
                    </a:lnTo>
                    <a:lnTo>
                      <a:pt x="80010" y="55626"/>
                    </a:lnTo>
                    <a:lnTo>
                      <a:pt x="82296" y="54102"/>
                    </a:lnTo>
                    <a:lnTo>
                      <a:pt x="85344" y="5181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8963465" y="3431286"/>
                <a:ext cx="12700" cy="125730"/>
              </a:xfrm>
              <a:custGeom>
                <a:rect b="b" l="l" r="r" t="t"/>
                <a:pathLst>
                  <a:path extrusionOk="0" h="125729" w="12700">
                    <a:moveTo>
                      <a:pt x="3750" y="0"/>
                    </a:moveTo>
                    <a:lnTo>
                      <a:pt x="1452" y="11656"/>
                    </a:lnTo>
                    <a:lnTo>
                      <a:pt x="226" y="22955"/>
                    </a:lnTo>
                    <a:lnTo>
                      <a:pt x="0" y="34397"/>
                    </a:lnTo>
                    <a:lnTo>
                      <a:pt x="702" y="46482"/>
                    </a:lnTo>
                    <a:lnTo>
                      <a:pt x="2107" y="60317"/>
                    </a:lnTo>
                    <a:lnTo>
                      <a:pt x="3940" y="74295"/>
                    </a:lnTo>
                    <a:lnTo>
                      <a:pt x="6060" y="88272"/>
                    </a:lnTo>
                    <a:lnTo>
                      <a:pt x="8322" y="102107"/>
                    </a:lnTo>
                    <a:lnTo>
                      <a:pt x="9084" y="109728"/>
                    </a:lnTo>
                    <a:lnTo>
                      <a:pt x="10608" y="118110"/>
                    </a:lnTo>
                    <a:lnTo>
                      <a:pt x="12132" y="12573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8962644" y="3482340"/>
                <a:ext cx="90170" cy="79375"/>
              </a:xfrm>
              <a:custGeom>
                <a:rect b="b" l="l" r="r" t="t"/>
                <a:pathLst>
                  <a:path extrusionOk="0" h="79375" w="90170">
                    <a:moveTo>
                      <a:pt x="0" y="19050"/>
                    </a:moveTo>
                    <a:lnTo>
                      <a:pt x="10858" y="15418"/>
                    </a:lnTo>
                    <a:lnTo>
                      <a:pt x="21717" y="12287"/>
                    </a:lnTo>
                    <a:lnTo>
                      <a:pt x="32575" y="9298"/>
                    </a:lnTo>
                    <a:lnTo>
                      <a:pt x="43434" y="6095"/>
                    </a:lnTo>
                    <a:lnTo>
                      <a:pt x="51053" y="3809"/>
                    </a:lnTo>
                    <a:lnTo>
                      <a:pt x="58674" y="761"/>
                    </a:lnTo>
                    <a:lnTo>
                      <a:pt x="67056" y="0"/>
                    </a:lnTo>
                    <a:lnTo>
                      <a:pt x="65853" y="6619"/>
                    </a:lnTo>
                    <a:lnTo>
                      <a:pt x="63722" y="12953"/>
                    </a:lnTo>
                    <a:lnTo>
                      <a:pt x="61162" y="19288"/>
                    </a:lnTo>
                    <a:lnTo>
                      <a:pt x="58674" y="25907"/>
                    </a:lnTo>
                    <a:lnTo>
                      <a:pt x="55697" y="35635"/>
                    </a:lnTo>
                    <a:lnTo>
                      <a:pt x="53721" y="45434"/>
                    </a:lnTo>
                    <a:lnTo>
                      <a:pt x="52887" y="55375"/>
                    </a:lnTo>
                    <a:lnTo>
                      <a:pt x="53340" y="65531"/>
                    </a:lnTo>
                    <a:lnTo>
                      <a:pt x="54102" y="76199"/>
                    </a:lnTo>
                    <a:lnTo>
                      <a:pt x="60198" y="79247"/>
                    </a:lnTo>
                    <a:lnTo>
                      <a:pt x="70104" y="79247"/>
                    </a:lnTo>
                    <a:lnTo>
                      <a:pt x="77057" y="78366"/>
                    </a:lnTo>
                    <a:lnTo>
                      <a:pt x="82296" y="75056"/>
                    </a:lnTo>
                    <a:lnTo>
                      <a:pt x="86391" y="70032"/>
                    </a:lnTo>
                    <a:lnTo>
                      <a:pt x="89916" y="6400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9024366" y="3473053"/>
                <a:ext cx="47625" cy="31115"/>
              </a:xfrm>
              <a:custGeom>
                <a:rect b="b" l="l" r="r" t="t"/>
                <a:pathLst>
                  <a:path extrusionOk="0" h="31114" w="47625">
                    <a:moveTo>
                      <a:pt x="0" y="30622"/>
                    </a:moveTo>
                    <a:lnTo>
                      <a:pt x="41148" y="20716"/>
                    </a:lnTo>
                    <a:lnTo>
                      <a:pt x="47243" y="14620"/>
                    </a:lnTo>
                    <a:lnTo>
                      <a:pt x="45719" y="7762"/>
                    </a:lnTo>
                    <a:lnTo>
                      <a:pt x="38861" y="4714"/>
                    </a:lnTo>
                    <a:lnTo>
                      <a:pt x="32706" y="2000"/>
                    </a:lnTo>
                    <a:lnTo>
                      <a:pt x="23907" y="142"/>
                    </a:lnTo>
                    <a:lnTo>
                      <a:pt x="14966" y="0"/>
                    </a:lnTo>
                    <a:lnTo>
                      <a:pt x="8381" y="2428"/>
                    </a:lnTo>
                    <a:lnTo>
                      <a:pt x="8381" y="4714"/>
                    </a:lnTo>
                    <a:lnTo>
                      <a:pt x="8381" y="5476"/>
                    </a:lnTo>
                    <a:lnTo>
                      <a:pt x="8381" y="77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9073134" y="3463385"/>
                <a:ext cx="90805" cy="119380"/>
              </a:xfrm>
              <a:custGeom>
                <a:rect b="b" l="l" r="r" t="t"/>
                <a:pathLst>
                  <a:path extrusionOk="0" h="119379" w="90804">
                    <a:moveTo>
                      <a:pt x="65531" y="4476"/>
                    </a:moveTo>
                    <a:lnTo>
                      <a:pt x="56840" y="1774"/>
                    </a:lnTo>
                    <a:lnTo>
                      <a:pt x="48005" y="0"/>
                    </a:lnTo>
                    <a:lnTo>
                      <a:pt x="39171" y="83"/>
                    </a:lnTo>
                    <a:lnTo>
                      <a:pt x="30479" y="2952"/>
                    </a:lnTo>
                    <a:lnTo>
                      <a:pt x="24181" y="7096"/>
                    </a:lnTo>
                    <a:lnTo>
                      <a:pt x="19526" y="13239"/>
                    </a:lnTo>
                    <a:lnTo>
                      <a:pt x="17299" y="20526"/>
                    </a:lnTo>
                    <a:lnTo>
                      <a:pt x="18287" y="28098"/>
                    </a:lnTo>
                    <a:lnTo>
                      <a:pt x="23741" y="38004"/>
                    </a:lnTo>
                    <a:lnTo>
                      <a:pt x="32194" y="46196"/>
                    </a:lnTo>
                    <a:lnTo>
                      <a:pt x="42076" y="52959"/>
                    </a:lnTo>
                    <a:lnTo>
                      <a:pt x="51815" y="58578"/>
                    </a:lnTo>
                    <a:lnTo>
                      <a:pt x="60507" y="64341"/>
                    </a:lnTo>
                    <a:lnTo>
                      <a:pt x="90142" y="90761"/>
                    </a:lnTo>
                    <a:lnTo>
                      <a:pt x="90773" y="97536"/>
                    </a:lnTo>
                    <a:lnTo>
                      <a:pt x="88689" y="103882"/>
                    </a:lnTo>
                    <a:lnTo>
                      <a:pt x="49529" y="118621"/>
                    </a:lnTo>
                    <a:lnTo>
                      <a:pt x="37337" y="118776"/>
                    </a:lnTo>
                    <a:lnTo>
                      <a:pt x="27348" y="118574"/>
                    </a:lnTo>
                    <a:lnTo>
                      <a:pt x="0" y="102012"/>
                    </a:lnTo>
                    <a:lnTo>
                      <a:pt x="0" y="9972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04" name="Google Shape;104;p1"/>
            <p:cNvSpPr/>
            <p:nvPr/>
          </p:nvSpPr>
          <p:spPr>
            <a:xfrm>
              <a:off x="2490840" y="3012759"/>
              <a:ext cx="153898" cy="580321"/>
            </a:xfrm>
            <a:custGeom>
              <a:rect b="b" l="l" r="r" t="t"/>
              <a:pathLst>
                <a:path extrusionOk="0" h="419100" w="113664">
                  <a:moveTo>
                    <a:pt x="87249" y="16859"/>
                  </a:moveTo>
                  <a:lnTo>
                    <a:pt x="48101" y="0"/>
                  </a:lnTo>
                  <a:lnTo>
                    <a:pt x="40064" y="1512"/>
                  </a:lnTo>
                  <a:lnTo>
                    <a:pt x="9346" y="25241"/>
                  </a:lnTo>
                  <a:lnTo>
                    <a:pt x="0" y="53530"/>
                  </a:lnTo>
                  <a:lnTo>
                    <a:pt x="547" y="63638"/>
                  </a:lnTo>
                  <a:lnTo>
                    <a:pt x="17025" y="101107"/>
                  </a:lnTo>
                  <a:lnTo>
                    <a:pt x="35433" y="122396"/>
                  </a:lnTo>
                  <a:lnTo>
                    <a:pt x="41671" y="128992"/>
                  </a:lnTo>
                  <a:lnTo>
                    <a:pt x="47625" y="135731"/>
                  </a:lnTo>
                  <a:lnTo>
                    <a:pt x="52828" y="141601"/>
                  </a:lnTo>
                  <a:lnTo>
                    <a:pt x="57816" y="147827"/>
                  </a:lnTo>
                  <a:lnTo>
                    <a:pt x="62091" y="154483"/>
                  </a:lnTo>
                  <a:lnTo>
                    <a:pt x="65151" y="161639"/>
                  </a:lnTo>
                  <a:lnTo>
                    <a:pt x="66853" y="168842"/>
                  </a:lnTo>
                  <a:lnTo>
                    <a:pt x="67341" y="176402"/>
                  </a:lnTo>
                  <a:lnTo>
                    <a:pt x="66544" y="183820"/>
                  </a:lnTo>
                  <a:lnTo>
                    <a:pt x="41136" y="221992"/>
                  </a:lnTo>
                  <a:lnTo>
                    <a:pt x="32385" y="230981"/>
                  </a:lnTo>
                  <a:lnTo>
                    <a:pt x="26539" y="237124"/>
                  </a:lnTo>
                  <a:lnTo>
                    <a:pt x="20478" y="242982"/>
                  </a:lnTo>
                  <a:lnTo>
                    <a:pt x="14275" y="248554"/>
                  </a:lnTo>
                  <a:lnTo>
                    <a:pt x="8001" y="253841"/>
                  </a:lnTo>
                  <a:lnTo>
                    <a:pt x="7239" y="254603"/>
                  </a:lnTo>
                  <a:lnTo>
                    <a:pt x="7239" y="255365"/>
                  </a:lnTo>
                  <a:lnTo>
                    <a:pt x="6477" y="255365"/>
                  </a:lnTo>
                  <a:lnTo>
                    <a:pt x="10287" y="255365"/>
                  </a:lnTo>
                  <a:lnTo>
                    <a:pt x="40767" y="281273"/>
                  </a:lnTo>
                  <a:lnTo>
                    <a:pt x="49875" y="331362"/>
                  </a:lnTo>
                  <a:lnTo>
                    <a:pt x="49815" y="345566"/>
                  </a:lnTo>
                  <a:lnTo>
                    <a:pt x="49041" y="359628"/>
                  </a:lnTo>
                  <a:lnTo>
                    <a:pt x="47625" y="373475"/>
                  </a:lnTo>
                  <a:lnTo>
                    <a:pt x="47065" y="380785"/>
                  </a:lnTo>
                  <a:lnTo>
                    <a:pt x="46577" y="387953"/>
                  </a:lnTo>
                  <a:lnTo>
                    <a:pt x="46231" y="395120"/>
                  </a:lnTo>
                  <a:lnTo>
                    <a:pt x="46101" y="402431"/>
                  </a:lnTo>
                  <a:lnTo>
                    <a:pt x="46863" y="409289"/>
                  </a:lnTo>
                  <a:lnTo>
                    <a:pt x="87249" y="418433"/>
                  </a:lnTo>
                  <a:lnTo>
                    <a:pt x="94618" y="418564"/>
                  </a:lnTo>
                  <a:lnTo>
                    <a:pt x="101060" y="418337"/>
                  </a:lnTo>
                  <a:lnTo>
                    <a:pt x="107072" y="416825"/>
                  </a:lnTo>
                  <a:lnTo>
                    <a:pt x="113157" y="413099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05" name="Google Shape;105;p1"/>
            <p:cNvGrpSpPr/>
            <p:nvPr/>
          </p:nvGrpSpPr>
          <p:grpSpPr>
            <a:xfrm>
              <a:off x="2831792" y="3122589"/>
              <a:ext cx="380469" cy="298391"/>
              <a:chOff x="4692370" y="3998950"/>
              <a:chExt cx="281002" cy="215494"/>
            </a:xfrm>
          </p:grpSpPr>
          <p:pic>
            <p:nvPicPr>
              <p:cNvPr id="106" name="Google Shape;106;p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692370" y="3998950"/>
                <a:ext cx="112826" cy="1814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" name="Google Shape;107;p1"/>
              <p:cNvSpPr/>
              <p:nvPr/>
            </p:nvSpPr>
            <p:spPr>
              <a:xfrm>
                <a:off x="4839747" y="4098035"/>
                <a:ext cx="4445" cy="66675"/>
              </a:xfrm>
              <a:custGeom>
                <a:rect b="b" l="l" r="r" t="t"/>
                <a:pathLst>
                  <a:path extrusionOk="0" h="66675" w="4445">
                    <a:moveTo>
                      <a:pt x="2000" y="0"/>
                    </a:moveTo>
                    <a:lnTo>
                      <a:pt x="607" y="9655"/>
                    </a:lnTo>
                    <a:lnTo>
                      <a:pt x="0" y="17811"/>
                    </a:lnTo>
                    <a:lnTo>
                      <a:pt x="392" y="25824"/>
                    </a:lnTo>
                    <a:lnTo>
                      <a:pt x="2000" y="35052"/>
                    </a:lnTo>
                    <a:lnTo>
                      <a:pt x="3000" y="41910"/>
                    </a:lnTo>
                    <a:lnTo>
                      <a:pt x="3714" y="48768"/>
                    </a:lnTo>
                    <a:lnTo>
                      <a:pt x="4143" y="55626"/>
                    </a:lnTo>
                    <a:lnTo>
                      <a:pt x="4286" y="62484"/>
                    </a:lnTo>
                    <a:lnTo>
                      <a:pt x="4286" y="64769"/>
                    </a:lnTo>
                    <a:lnTo>
                      <a:pt x="4286" y="65532"/>
                    </a:lnTo>
                    <a:lnTo>
                      <a:pt x="4286" y="6629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08" name="Google Shape;108;p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897348" y="4105630"/>
                <a:ext cx="76024" cy="1088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" name="Google Shape;109;p1"/>
            <p:cNvGrpSpPr/>
            <p:nvPr/>
          </p:nvGrpSpPr>
          <p:grpSpPr>
            <a:xfrm>
              <a:off x="3342497" y="3102542"/>
              <a:ext cx="318872" cy="245915"/>
              <a:chOff x="5069560" y="3984472"/>
              <a:chExt cx="235508" cy="177596"/>
            </a:xfrm>
          </p:grpSpPr>
          <p:pic>
            <p:nvPicPr>
              <p:cNvPr id="110" name="Google Shape;110;p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199100" y="4066101"/>
                <a:ext cx="105968" cy="959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" name="Google Shape;111;p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069560" y="3984472"/>
                <a:ext cx="87680" cy="16102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2" name="Google Shape;112;p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743839" y="3224278"/>
              <a:ext cx="89732" cy="131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"/>
            <p:cNvSpPr/>
            <p:nvPr/>
          </p:nvSpPr>
          <p:spPr>
            <a:xfrm>
              <a:off x="4085376" y="3222861"/>
              <a:ext cx="18055" cy="3517"/>
            </a:xfrm>
            <a:custGeom>
              <a:rect b="b" l="l" r="r" t="t"/>
              <a:pathLst>
                <a:path extrusionOk="0" h="2539" w="13335">
                  <a:moveTo>
                    <a:pt x="0" y="0"/>
                  </a:moveTo>
                  <a:lnTo>
                    <a:pt x="4572" y="761"/>
                  </a:lnTo>
                  <a:lnTo>
                    <a:pt x="8382" y="1523"/>
                  </a:lnTo>
                  <a:lnTo>
                    <a:pt x="12954" y="2285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277277" y="3183821"/>
              <a:ext cx="30952" cy="31654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4412432" y="3176437"/>
              <a:ext cx="30952" cy="31654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16" name="Google Shape;116;p1"/>
            <p:cNvGrpSpPr/>
            <p:nvPr/>
          </p:nvGrpSpPr>
          <p:grpSpPr>
            <a:xfrm>
              <a:off x="4680647" y="3037124"/>
              <a:ext cx="426703" cy="265962"/>
              <a:chOff x="6057874" y="3937228"/>
              <a:chExt cx="315149" cy="192074"/>
            </a:xfrm>
          </p:grpSpPr>
          <p:pic>
            <p:nvPicPr>
              <p:cNvPr id="117" name="Google Shape;117;p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057874" y="4058386"/>
                <a:ext cx="65773" cy="709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167602" y="3937228"/>
                <a:ext cx="97586" cy="1432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Google Shape;119;p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305798" y="4018000"/>
                <a:ext cx="67225" cy="831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" name="Google Shape;120;p1"/>
            <p:cNvSpPr/>
            <p:nvPr/>
          </p:nvSpPr>
          <p:spPr>
            <a:xfrm>
              <a:off x="5360589" y="2871504"/>
              <a:ext cx="225260" cy="436120"/>
            </a:xfrm>
            <a:custGeom>
              <a:rect b="b" l="l" r="r" t="t"/>
              <a:pathLst>
                <a:path extrusionOk="0" h="314960" w="166370">
                  <a:moveTo>
                    <a:pt x="0" y="16001"/>
                  </a:moveTo>
                  <a:lnTo>
                    <a:pt x="11108" y="7608"/>
                  </a:lnTo>
                  <a:lnTo>
                    <a:pt x="20859" y="2571"/>
                  </a:lnTo>
                  <a:lnTo>
                    <a:pt x="31611" y="250"/>
                  </a:lnTo>
                  <a:lnTo>
                    <a:pt x="45719" y="0"/>
                  </a:lnTo>
                  <a:lnTo>
                    <a:pt x="59650" y="2071"/>
                  </a:lnTo>
                  <a:lnTo>
                    <a:pt x="93726" y="22859"/>
                  </a:lnTo>
                  <a:lnTo>
                    <a:pt x="115050" y="66794"/>
                  </a:lnTo>
                  <a:lnTo>
                    <a:pt x="116586" y="83819"/>
                  </a:lnTo>
                  <a:lnTo>
                    <a:pt x="115312" y="101286"/>
                  </a:lnTo>
                  <a:lnTo>
                    <a:pt x="112109" y="118395"/>
                  </a:lnTo>
                  <a:lnTo>
                    <a:pt x="107906" y="135362"/>
                  </a:lnTo>
                  <a:lnTo>
                    <a:pt x="103632" y="152399"/>
                  </a:lnTo>
                  <a:lnTo>
                    <a:pt x="101679" y="159543"/>
                  </a:lnTo>
                  <a:lnTo>
                    <a:pt x="100012" y="168401"/>
                  </a:lnTo>
                  <a:lnTo>
                    <a:pt x="128016" y="192023"/>
                  </a:lnTo>
                  <a:lnTo>
                    <a:pt x="135886" y="191464"/>
                  </a:lnTo>
                  <a:lnTo>
                    <a:pt x="163830" y="179069"/>
                  </a:lnTo>
                  <a:lnTo>
                    <a:pt x="166116" y="177545"/>
                  </a:lnTo>
                  <a:lnTo>
                    <a:pt x="141374" y="209859"/>
                  </a:lnTo>
                  <a:lnTo>
                    <a:pt x="139588" y="228409"/>
                  </a:lnTo>
                  <a:lnTo>
                    <a:pt x="139827" y="238124"/>
                  </a:lnTo>
                  <a:lnTo>
                    <a:pt x="140636" y="247840"/>
                  </a:lnTo>
                  <a:lnTo>
                    <a:pt x="141732" y="257555"/>
                  </a:lnTo>
                  <a:lnTo>
                    <a:pt x="142732" y="265997"/>
                  </a:lnTo>
                  <a:lnTo>
                    <a:pt x="143446" y="274224"/>
                  </a:lnTo>
                  <a:lnTo>
                    <a:pt x="143875" y="282309"/>
                  </a:lnTo>
                  <a:lnTo>
                    <a:pt x="144018" y="290321"/>
                  </a:lnTo>
                  <a:lnTo>
                    <a:pt x="144018" y="298703"/>
                  </a:lnTo>
                  <a:lnTo>
                    <a:pt x="142494" y="303275"/>
                  </a:lnTo>
                  <a:lnTo>
                    <a:pt x="136398" y="308609"/>
                  </a:lnTo>
                  <a:lnTo>
                    <a:pt x="131826" y="313181"/>
                  </a:lnTo>
                  <a:lnTo>
                    <a:pt x="124206" y="313943"/>
                  </a:lnTo>
                  <a:lnTo>
                    <a:pt x="118110" y="313943"/>
                  </a:lnTo>
                  <a:lnTo>
                    <a:pt x="105882" y="314467"/>
                  </a:lnTo>
                  <a:lnTo>
                    <a:pt x="61960" y="311193"/>
                  </a:lnTo>
                  <a:lnTo>
                    <a:pt x="49196" y="305788"/>
                  </a:lnTo>
                  <a:lnTo>
                    <a:pt x="42672" y="302513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1" name="Google Shape;121;p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882609" y="3006525"/>
              <a:ext cx="264190" cy="1762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" name="Google Shape;122;p1"/>
            <p:cNvGrpSpPr/>
            <p:nvPr/>
          </p:nvGrpSpPr>
          <p:grpSpPr>
            <a:xfrm>
              <a:off x="6445932" y="2914764"/>
              <a:ext cx="876143" cy="328849"/>
              <a:chOff x="7361656" y="3848861"/>
              <a:chExt cx="647091" cy="237490"/>
            </a:xfrm>
          </p:grpSpPr>
          <p:pic>
            <p:nvPicPr>
              <p:cNvPr id="123" name="Google Shape;123;p1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361656" y="3892270"/>
                <a:ext cx="290372" cy="1637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1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672933" y="3915892"/>
                <a:ext cx="78917" cy="1074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" name="Google Shape;125;p1"/>
              <p:cNvSpPr/>
              <p:nvPr/>
            </p:nvSpPr>
            <p:spPr>
              <a:xfrm>
                <a:off x="7785354" y="3880103"/>
                <a:ext cx="12700" cy="139700"/>
              </a:xfrm>
              <a:custGeom>
                <a:rect b="b" l="l" r="r" t="t"/>
                <a:pathLst>
                  <a:path extrusionOk="0" h="139700" w="12700">
                    <a:moveTo>
                      <a:pt x="0" y="0"/>
                    </a:moveTo>
                    <a:lnTo>
                      <a:pt x="8251" y="39754"/>
                    </a:lnTo>
                    <a:lnTo>
                      <a:pt x="11906" y="80772"/>
                    </a:lnTo>
                    <a:lnTo>
                      <a:pt x="12192" y="108204"/>
                    </a:lnTo>
                    <a:lnTo>
                      <a:pt x="12072" y="116074"/>
                    </a:lnTo>
                    <a:lnTo>
                      <a:pt x="11811" y="123729"/>
                    </a:lnTo>
                    <a:lnTo>
                      <a:pt x="11549" y="131242"/>
                    </a:lnTo>
                    <a:lnTo>
                      <a:pt x="11430" y="138684"/>
                    </a:lnTo>
                    <a:lnTo>
                      <a:pt x="11430" y="13944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26" name="Google Shape;126;p1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7830286" y="3887210"/>
                <a:ext cx="80822" cy="118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" name="Google Shape;127;p1"/>
              <p:cNvSpPr/>
              <p:nvPr/>
            </p:nvSpPr>
            <p:spPr>
              <a:xfrm>
                <a:off x="7961376" y="3965447"/>
                <a:ext cx="13970" cy="1270"/>
              </a:xfrm>
              <a:custGeom>
                <a:rect b="b" l="l" r="r" t="t"/>
                <a:pathLst>
                  <a:path extrusionOk="0" h="1270" w="13970">
                    <a:moveTo>
                      <a:pt x="13716" y="0"/>
                    </a:moveTo>
                    <a:lnTo>
                      <a:pt x="9144" y="0"/>
                    </a:lnTo>
                    <a:lnTo>
                      <a:pt x="4572" y="762"/>
                    </a:lnTo>
                    <a:lnTo>
                      <a:pt x="0" y="7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7925562" y="3848861"/>
                <a:ext cx="83185" cy="237490"/>
              </a:xfrm>
              <a:custGeom>
                <a:rect b="b" l="l" r="r" t="t"/>
                <a:pathLst>
                  <a:path extrusionOk="0" h="237489" w="83184">
                    <a:moveTo>
                      <a:pt x="83057" y="0"/>
                    </a:moveTo>
                    <a:lnTo>
                      <a:pt x="68806" y="51542"/>
                    </a:lnTo>
                    <a:lnTo>
                      <a:pt x="53982" y="93166"/>
                    </a:lnTo>
                    <a:lnTo>
                      <a:pt x="44576" y="117824"/>
                    </a:lnTo>
                    <a:lnTo>
                      <a:pt x="35171" y="142624"/>
                    </a:lnTo>
                    <a:lnTo>
                      <a:pt x="20216" y="183070"/>
                    </a:lnTo>
                    <a:lnTo>
                      <a:pt x="4571" y="229361"/>
                    </a:lnTo>
                    <a:lnTo>
                      <a:pt x="4571" y="230124"/>
                    </a:lnTo>
                    <a:lnTo>
                      <a:pt x="2285" y="236982"/>
                    </a:lnTo>
                    <a:lnTo>
                      <a:pt x="2285" y="236220"/>
                    </a:lnTo>
                    <a:lnTo>
                      <a:pt x="0" y="229361"/>
                    </a:lnTo>
                    <a:lnTo>
                      <a:pt x="0" y="22707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29" name="Google Shape;129;p1"/>
            <p:cNvGrpSpPr/>
            <p:nvPr/>
          </p:nvGrpSpPr>
          <p:grpSpPr>
            <a:xfrm>
              <a:off x="7443694" y="2848255"/>
              <a:ext cx="1273621" cy="378861"/>
              <a:chOff x="8098570" y="3800830"/>
              <a:chExt cx="940655" cy="273608"/>
            </a:xfrm>
          </p:grpSpPr>
          <p:pic>
            <p:nvPicPr>
              <p:cNvPr id="130" name="Google Shape;130;p1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098570" y="3864076"/>
                <a:ext cx="453381" cy="2103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1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8580856" y="3861790"/>
                <a:ext cx="64820" cy="1052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" name="Google Shape;132;p1"/>
              <p:cNvSpPr/>
              <p:nvPr/>
            </p:nvSpPr>
            <p:spPr>
              <a:xfrm>
                <a:off x="8676703" y="3886962"/>
                <a:ext cx="5080" cy="66675"/>
              </a:xfrm>
              <a:custGeom>
                <a:rect b="b" l="l" r="r" t="t"/>
                <a:pathLst>
                  <a:path extrusionOk="0" h="66675" w="5079">
                    <a:moveTo>
                      <a:pt x="3238" y="0"/>
                    </a:moveTo>
                    <a:lnTo>
                      <a:pt x="1797" y="8667"/>
                    </a:lnTo>
                    <a:lnTo>
                      <a:pt x="857" y="16764"/>
                    </a:lnTo>
                    <a:lnTo>
                      <a:pt x="345" y="24860"/>
                    </a:lnTo>
                    <a:lnTo>
                      <a:pt x="190" y="33528"/>
                    </a:lnTo>
                    <a:lnTo>
                      <a:pt x="23" y="40993"/>
                    </a:lnTo>
                    <a:lnTo>
                      <a:pt x="0" y="49815"/>
                    </a:lnTo>
                    <a:lnTo>
                      <a:pt x="833" y="58495"/>
                    </a:lnTo>
                    <a:lnTo>
                      <a:pt x="3238" y="65532"/>
                    </a:lnTo>
                    <a:lnTo>
                      <a:pt x="4000" y="66294"/>
                    </a:lnTo>
                    <a:lnTo>
                      <a:pt x="4762" y="66294"/>
                    </a:lnTo>
                    <a:lnTo>
                      <a:pt x="4762" y="6553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8656319" y="3813810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8718803" y="3844004"/>
                <a:ext cx="63500" cy="104775"/>
              </a:xfrm>
              <a:custGeom>
                <a:rect b="b" l="l" r="r" t="t"/>
                <a:pathLst>
                  <a:path extrusionOk="0" h="104775" w="63500">
                    <a:moveTo>
                      <a:pt x="51053" y="4857"/>
                    </a:moveTo>
                    <a:lnTo>
                      <a:pt x="41445" y="607"/>
                    </a:lnTo>
                    <a:lnTo>
                      <a:pt x="35337" y="0"/>
                    </a:lnTo>
                    <a:lnTo>
                      <a:pt x="30801" y="4107"/>
                    </a:lnTo>
                    <a:lnTo>
                      <a:pt x="25907" y="14001"/>
                    </a:lnTo>
                    <a:lnTo>
                      <a:pt x="22383" y="22169"/>
                    </a:lnTo>
                    <a:lnTo>
                      <a:pt x="20002" y="31337"/>
                    </a:lnTo>
                    <a:lnTo>
                      <a:pt x="19049" y="40790"/>
                    </a:lnTo>
                    <a:lnTo>
                      <a:pt x="19811" y="49815"/>
                    </a:lnTo>
                    <a:lnTo>
                      <a:pt x="23169" y="56685"/>
                    </a:lnTo>
                    <a:lnTo>
                      <a:pt x="28955" y="62483"/>
                    </a:lnTo>
                    <a:lnTo>
                      <a:pt x="35885" y="67282"/>
                    </a:lnTo>
                    <a:lnTo>
                      <a:pt x="42671" y="71151"/>
                    </a:lnTo>
                    <a:lnTo>
                      <a:pt x="48767" y="74961"/>
                    </a:lnTo>
                    <a:lnTo>
                      <a:pt x="60959" y="78009"/>
                    </a:lnTo>
                    <a:lnTo>
                      <a:pt x="62483" y="85629"/>
                    </a:lnTo>
                    <a:lnTo>
                      <a:pt x="63245" y="93249"/>
                    </a:lnTo>
                    <a:lnTo>
                      <a:pt x="49529" y="96297"/>
                    </a:lnTo>
                    <a:lnTo>
                      <a:pt x="44957" y="97821"/>
                    </a:lnTo>
                    <a:lnTo>
                      <a:pt x="35921" y="100703"/>
                    </a:lnTo>
                    <a:lnTo>
                      <a:pt x="26955" y="102584"/>
                    </a:lnTo>
                    <a:lnTo>
                      <a:pt x="17847" y="103608"/>
                    </a:lnTo>
                    <a:lnTo>
                      <a:pt x="8381" y="103917"/>
                    </a:lnTo>
                    <a:lnTo>
                      <a:pt x="761" y="104679"/>
                    </a:lnTo>
                    <a:lnTo>
                      <a:pt x="1523" y="103917"/>
                    </a:lnTo>
                    <a:lnTo>
                      <a:pt x="0" y="9705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8831579" y="3870960"/>
                <a:ext cx="6350" cy="59055"/>
              </a:xfrm>
              <a:custGeom>
                <a:rect b="b" l="l" r="r" t="t"/>
                <a:pathLst>
                  <a:path extrusionOk="0" h="59054" w="6350">
                    <a:moveTo>
                      <a:pt x="0" y="0"/>
                    </a:moveTo>
                    <a:lnTo>
                      <a:pt x="273" y="8465"/>
                    </a:lnTo>
                    <a:lnTo>
                      <a:pt x="1047" y="16859"/>
                    </a:lnTo>
                    <a:lnTo>
                      <a:pt x="2250" y="25396"/>
                    </a:lnTo>
                    <a:lnTo>
                      <a:pt x="3810" y="34290"/>
                    </a:lnTo>
                    <a:lnTo>
                      <a:pt x="4572" y="42672"/>
                    </a:lnTo>
                    <a:lnTo>
                      <a:pt x="5334" y="50292"/>
                    </a:lnTo>
                    <a:lnTo>
                      <a:pt x="6096" y="5867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36" name="Google Shape;136;p1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8823934" y="3800830"/>
                <a:ext cx="215291" cy="142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7" name="Google Shape;137;p1"/>
          <p:cNvGrpSpPr/>
          <p:nvPr/>
        </p:nvGrpSpPr>
        <p:grpSpPr>
          <a:xfrm>
            <a:off x="4659918" y="3478168"/>
            <a:ext cx="5159796" cy="1453775"/>
            <a:chOff x="4659918" y="3478168"/>
            <a:chExt cx="5159796" cy="1453775"/>
          </a:xfrm>
        </p:grpSpPr>
        <p:grpSp>
          <p:nvGrpSpPr>
            <p:cNvPr id="138" name="Google Shape;138;p1"/>
            <p:cNvGrpSpPr/>
            <p:nvPr/>
          </p:nvGrpSpPr>
          <p:grpSpPr>
            <a:xfrm>
              <a:off x="4659918" y="3746206"/>
              <a:ext cx="562454" cy="479064"/>
              <a:chOff x="6042564" y="4449317"/>
              <a:chExt cx="415410" cy="345973"/>
            </a:xfrm>
          </p:grpSpPr>
          <p:sp>
            <p:nvSpPr>
              <p:cNvPr id="139" name="Google Shape;139;p1"/>
              <p:cNvSpPr/>
              <p:nvPr/>
            </p:nvSpPr>
            <p:spPr>
              <a:xfrm>
                <a:off x="6042564" y="4449317"/>
                <a:ext cx="380365" cy="307340"/>
              </a:xfrm>
              <a:custGeom>
                <a:rect b="b" l="l" r="r" t="t"/>
                <a:pathLst>
                  <a:path extrusionOk="0" h="307339" w="380364">
                    <a:moveTo>
                      <a:pt x="857" y="0"/>
                    </a:moveTo>
                    <a:lnTo>
                      <a:pt x="738" y="7989"/>
                    </a:lnTo>
                    <a:lnTo>
                      <a:pt x="476" y="15906"/>
                    </a:lnTo>
                    <a:lnTo>
                      <a:pt x="214" y="23681"/>
                    </a:lnTo>
                    <a:lnTo>
                      <a:pt x="95" y="31242"/>
                    </a:lnTo>
                    <a:lnTo>
                      <a:pt x="11" y="59114"/>
                    </a:lnTo>
                    <a:lnTo>
                      <a:pt x="0" y="86772"/>
                    </a:lnTo>
                    <a:lnTo>
                      <a:pt x="416" y="114288"/>
                    </a:lnTo>
                    <a:lnTo>
                      <a:pt x="1619" y="141732"/>
                    </a:lnTo>
                    <a:lnTo>
                      <a:pt x="2881" y="156591"/>
                    </a:lnTo>
                    <a:lnTo>
                      <a:pt x="4286" y="171450"/>
                    </a:lnTo>
                    <a:lnTo>
                      <a:pt x="5691" y="186309"/>
                    </a:lnTo>
                    <a:lnTo>
                      <a:pt x="6953" y="201168"/>
                    </a:lnTo>
                    <a:lnTo>
                      <a:pt x="8334" y="221611"/>
                    </a:lnTo>
                    <a:lnTo>
                      <a:pt x="10001" y="241839"/>
                    </a:lnTo>
                    <a:lnTo>
                      <a:pt x="11668" y="261925"/>
                    </a:lnTo>
                    <a:lnTo>
                      <a:pt x="13049" y="281940"/>
                    </a:lnTo>
                    <a:lnTo>
                      <a:pt x="13811" y="288798"/>
                    </a:lnTo>
                    <a:lnTo>
                      <a:pt x="14573" y="295656"/>
                    </a:lnTo>
                    <a:lnTo>
                      <a:pt x="14573" y="303276"/>
                    </a:lnTo>
                    <a:lnTo>
                      <a:pt x="14573" y="304038"/>
                    </a:lnTo>
                    <a:lnTo>
                      <a:pt x="14573" y="305562"/>
                    </a:lnTo>
                    <a:lnTo>
                      <a:pt x="14573" y="307086"/>
                    </a:lnTo>
                    <a:lnTo>
                      <a:pt x="28979" y="307026"/>
                    </a:lnTo>
                    <a:lnTo>
                      <a:pt x="72485" y="303276"/>
                    </a:lnTo>
                    <a:lnTo>
                      <a:pt x="101822" y="296989"/>
                    </a:lnTo>
                    <a:lnTo>
                      <a:pt x="116419" y="294060"/>
                    </a:lnTo>
                    <a:lnTo>
                      <a:pt x="163925" y="288131"/>
                    </a:lnTo>
                    <a:lnTo>
                      <a:pt x="196691" y="287273"/>
                    </a:lnTo>
                    <a:lnTo>
                      <a:pt x="224111" y="286821"/>
                    </a:lnTo>
                    <a:lnTo>
                      <a:pt x="278665" y="286202"/>
                    </a:lnTo>
                    <a:lnTo>
                      <a:pt x="319242" y="285023"/>
                    </a:lnTo>
                    <a:lnTo>
                      <a:pt x="358997" y="280415"/>
                    </a:lnTo>
                    <a:lnTo>
                      <a:pt x="365855" y="279653"/>
                    </a:lnTo>
                    <a:lnTo>
                      <a:pt x="373475" y="278129"/>
                    </a:lnTo>
                    <a:lnTo>
                      <a:pt x="378809" y="275843"/>
                    </a:lnTo>
                    <a:lnTo>
                      <a:pt x="380333" y="275843"/>
                    </a:lnTo>
                    <a:lnTo>
                      <a:pt x="375761" y="276605"/>
                    </a:lnTo>
                    <a:lnTo>
                      <a:pt x="374999" y="275843"/>
                    </a:lnTo>
                    <a:lnTo>
                      <a:pt x="372713" y="275843"/>
                    </a:lnTo>
                    <a:lnTo>
                      <a:pt x="371951" y="275081"/>
                    </a:lnTo>
                    <a:lnTo>
                      <a:pt x="371189" y="27431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40" name="Google Shape;140;p1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364198" y="4655794"/>
                <a:ext cx="93776" cy="1394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1" name="Google Shape;141;p1"/>
            <p:cNvSpPr/>
            <p:nvPr/>
          </p:nvSpPr>
          <p:spPr>
            <a:xfrm>
              <a:off x="5572399" y="3920302"/>
              <a:ext cx="107472" cy="482722"/>
            </a:xfrm>
            <a:custGeom>
              <a:rect b="b" l="l" r="r" t="t"/>
              <a:pathLst>
                <a:path extrusionOk="0" h="348614" w="79375">
                  <a:moveTo>
                    <a:pt x="70639" y="37337"/>
                  </a:moveTo>
                  <a:lnTo>
                    <a:pt x="70949" y="31884"/>
                  </a:lnTo>
                  <a:lnTo>
                    <a:pt x="71401" y="24574"/>
                  </a:lnTo>
                  <a:lnTo>
                    <a:pt x="71282" y="16978"/>
                  </a:lnTo>
                  <a:lnTo>
                    <a:pt x="69877" y="10667"/>
                  </a:lnTo>
                  <a:lnTo>
                    <a:pt x="66829" y="3809"/>
                  </a:lnTo>
                  <a:lnTo>
                    <a:pt x="59209" y="761"/>
                  </a:lnTo>
                  <a:lnTo>
                    <a:pt x="51589" y="0"/>
                  </a:lnTo>
                  <a:lnTo>
                    <a:pt x="42088" y="0"/>
                  </a:lnTo>
                  <a:lnTo>
                    <a:pt x="12322" y="23955"/>
                  </a:lnTo>
                  <a:lnTo>
                    <a:pt x="0" y="69151"/>
                  </a:lnTo>
                  <a:lnTo>
                    <a:pt x="821" y="79057"/>
                  </a:lnTo>
                  <a:lnTo>
                    <a:pt x="17966" y="113347"/>
                  </a:lnTo>
                  <a:lnTo>
                    <a:pt x="30253" y="127253"/>
                  </a:lnTo>
                  <a:lnTo>
                    <a:pt x="36671" y="134862"/>
                  </a:lnTo>
                  <a:lnTo>
                    <a:pt x="42731" y="142970"/>
                  </a:lnTo>
                  <a:lnTo>
                    <a:pt x="47505" y="151792"/>
                  </a:lnTo>
                  <a:lnTo>
                    <a:pt x="50065" y="161543"/>
                  </a:lnTo>
                  <a:lnTo>
                    <a:pt x="50601" y="170306"/>
                  </a:lnTo>
                  <a:lnTo>
                    <a:pt x="49780" y="178498"/>
                  </a:lnTo>
                  <a:lnTo>
                    <a:pt x="24157" y="214883"/>
                  </a:lnTo>
                  <a:lnTo>
                    <a:pt x="21871" y="216407"/>
                  </a:lnTo>
                  <a:lnTo>
                    <a:pt x="20347" y="217931"/>
                  </a:lnTo>
                  <a:lnTo>
                    <a:pt x="21871" y="218693"/>
                  </a:lnTo>
                  <a:lnTo>
                    <a:pt x="24157" y="220217"/>
                  </a:lnTo>
                  <a:lnTo>
                    <a:pt x="48541" y="251459"/>
                  </a:lnTo>
                  <a:lnTo>
                    <a:pt x="48839" y="261175"/>
                  </a:lnTo>
                  <a:lnTo>
                    <a:pt x="48637" y="270890"/>
                  </a:lnTo>
                  <a:lnTo>
                    <a:pt x="48006" y="280606"/>
                  </a:lnTo>
                  <a:lnTo>
                    <a:pt x="47017" y="290321"/>
                  </a:lnTo>
                  <a:lnTo>
                    <a:pt x="45779" y="300954"/>
                  </a:lnTo>
                  <a:lnTo>
                    <a:pt x="44541" y="311372"/>
                  </a:lnTo>
                  <a:lnTo>
                    <a:pt x="43588" y="321933"/>
                  </a:lnTo>
                  <a:lnTo>
                    <a:pt x="43207" y="332993"/>
                  </a:lnTo>
                  <a:lnTo>
                    <a:pt x="43207" y="341375"/>
                  </a:lnTo>
                  <a:lnTo>
                    <a:pt x="44731" y="345185"/>
                  </a:lnTo>
                  <a:lnTo>
                    <a:pt x="53113" y="347471"/>
                  </a:lnTo>
                  <a:lnTo>
                    <a:pt x="59519" y="348531"/>
                  </a:lnTo>
                  <a:lnTo>
                    <a:pt x="66067" y="348519"/>
                  </a:lnTo>
                  <a:lnTo>
                    <a:pt x="72616" y="347793"/>
                  </a:lnTo>
                  <a:lnTo>
                    <a:pt x="79021" y="346709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2" name="Google Shape;142;p1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5766670" y="4064820"/>
              <a:ext cx="178944" cy="2216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3" name="Google Shape;143;p1"/>
            <p:cNvGrpSpPr/>
            <p:nvPr/>
          </p:nvGrpSpPr>
          <p:grpSpPr>
            <a:xfrm>
              <a:off x="6038434" y="3880209"/>
              <a:ext cx="235233" cy="415897"/>
              <a:chOff x="7060691" y="4546092"/>
              <a:chExt cx="173735" cy="300355"/>
            </a:xfrm>
          </p:grpSpPr>
          <p:sp>
            <p:nvSpPr>
              <p:cNvPr id="144" name="Google Shape;144;p1"/>
              <p:cNvSpPr/>
              <p:nvPr/>
            </p:nvSpPr>
            <p:spPr>
              <a:xfrm>
                <a:off x="7060691" y="4668012"/>
                <a:ext cx="6985" cy="104139"/>
              </a:xfrm>
              <a:custGeom>
                <a:rect b="b" l="l" r="r" t="t"/>
                <a:pathLst>
                  <a:path extrusionOk="0" h="104139" w="6984">
                    <a:moveTo>
                      <a:pt x="6857" y="0"/>
                    </a:moveTo>
                    <a:lnTo>
                      <a:pt x="2357" y="41469"/>
                    </a:lnTo>
                    <a:lnTo>
                      <a:pt x="773" y="80700"/>
                    </a:lnTo>
                    <a:lnTo>
                      <a:pt x="761" y="89154"/>
                    </a:lnTo>
                    <a:lnTo>
                      <a:pt x="0" y="93726"/>
                    </a:lnTo>
                    <a:lnTo>
                      <a:pt x="0" y="99060"/>
                    </a:lnTo>
                    <a:lnTo>
                      <a:pt x="0" y="10363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7123937" y="4546092"/>
                <a:ext cx="110489" cy="300355"/>
              </a:xfrm>
              <a:custGeom>
                <a:rect b="b" l="l" r="r" t="t"/>
                <a:pathLst>
                  <a:path extrusionOk="0" h="300354" w="110490">
                    <a:moveTo>
                      <a:pt x="0" y="15239"/>
                    </a:moveTo>
                    <a:lnTo>
                      <a:pt x="1523" y="0"/>
                    </a:lnTo>
                    <a:lnTo>
                      <a:pt x="17525" y="0"/>
                    </a:lnTo>
                    <a:lnTo>
                      <a:pt x="27051" y="964"/>
                    </a:lnTo>
                    <a:lnTo>
                      <a:pt x="66294" y="27717"/>
                    </a:lnTo>
                    <a:lnTo>
                      <a:pt x="80486" y="67913"/>
                    </a:lnTo>
                    <a:lnTo>
                      <a:pt x="79640" y="79474"/>
                    </a:lnTo>
                    <a:lnTo>
                      <a:pt x="77724" y="90677"/>
                    </a:lnTo>
                    <a:lnTo>
                      <a:pt x="74152" y="102560"/>
                    </a:lnTo>
                    <a:lnTo>
                      <a:pt x="69723" y="114299"/>
                    </a:lnTo>
                    <a:lnTo>
                      <a:pt x="65293" y="126039"/>
                    </a:lnTo>
                    <a:lnTo>
                      <a:pt x="61722" y="137921"/>
                    </a:lnTo>
                    <a:lnTo>
                      <a:pt x="60436" y="144613"/>
                    </a:lnTo>
                    <a:lnTo>
                      <a:pt x="59436" y="153161"/>
                    </a:lnTo>
                    <a:lnTo>
                      <a:pt x="59578" y="161710"/>
                    </a:lnTo>
                    <a:lnTo>
                      <a:pt x="61722" y="168401"/>
                    </a:lnTo>
                    <a:lnTo>
                      <a:pt x="65532" y="175259"/>
                    </a:lnTo>
                    <a:lnTo>
                      <a:pt x="76200" y="174497"/>
                    </a:lnTo>
                    <a:lnTo>
                      <a:pt x="83058" y="174497"/>
                    </a:lnTo>
                    <a:lnTo>
                      <a:pt x="110490" y="159257"/>
                    </a:lnTo>
                    <a:lnTo>
                      <a:pt x="105918" y="163829"/>
                    </a:lnTo>
                    <a:lnTo>
                      <a:pt x="94678" y="202894"/>
                    </a:lnTo>
                    <a:lnTo>
                      <a:pt x="96738" y="241101"/>
                    </a:lnTo>
                    <a:lnTo>
                      <a:pt x="102108" y="265175"/>
                    </a:lnTo>
                    <a:lnTo>
                      <a:pt x="101346" y="272795"/>
                    </a:lnTo>
                    <a:lnTo>
                      <a:pt x="99822" y="279653"/>
                    </a:lnTo>
                    <a:lnTo>
                      <a:pt x="88392" y="283463"/>
                    </a:lnTo>
                    <a:lnTo>
                      <a:pt x="83058" y="285749"/>
                    </a:lnTo>
                    <a:lnTo>
                      <a:pt x="41910" y="297941"/>
                    </a:lnTo>
                    <a:lnTo>
                      <a:pt x="33528" y="299465"/>
                    </a:lnTo>
                    <a:lnTo>
                      <a:pt x="31242" y="300227"/>
                    </a:lnTo>
                    <a:lnTo>
                      <a:pt x="25146" y="29946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46" name="Google Shape;146;p1"/>
            <p:cNvSpPr/>
            <p:nvPr/>
          </p:nvSpPr>
          <p:spPr>
            <a:xfrm>
              <a:off x="6530569" y="3848555"/>
              <a:ext cx="75660" cy="492394"/>
            </a:xfrm>
            <a:custGeom>
              <a:rect b="b" l="l" r="r" t="t"/>
              <a:pathLst>
                <a:path extrusionOk="0" h="355600" w="55879">
                  <a:moveTo>
                    <a:pt x="55625" y="0"/>
                  </a:moveTo>
                  <a:lnTo>
                    <a:pt x="50375" y="23562"/>
                  </a:lnTo>
                  <a:lnTo>
                    <a:pt x="45053" y="47339"/>
                  </a:lnTo>
                  <a:lnTo>
                    <a:pt x="39874" y="71258"/>
                  </a:lnTo>
                  <a:lnTo>
                    <a:pt x="28170" y="133992"/>
                  </a:lnTo>
                  <a:lnTo>
                    <a:pt x="22288" y="172593"/>
                  </a:lnTo>
                  <a:lnTo>
                    <a:pt x="17264" y="211193"/>
                  </a:lnTo>
                  <a:lnTo>
                    <a:pt x="12953" y="249936"/>
                  </a:lnTo>
                  <a:lnTo>
                    <a:pt x="10656" y="272093"/>
                  </a:lnTo>
                  <a:lnTo>
                    <a:pt x="8286" y="294036"/>
                  </a:lnTo>
                  <a:lnTo>
                    <a:pt x="5774" y="315837"/>
                  </a:lnTo>
                  <a:lnTo>
                    <a:pt x="3048" y="337566"/>
                  </a:lnTo>
                  <a:lnTo>
                    <a:pt x="2286" y="344424"/>
                  </a:lnTo>
                  <a:lnTo>
                    <a:pt x="1524" y="348234"/>
                  </a:lnTo>
                  <a:lnTo>
                    <a:pt x="0" y="35509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6757549" y="3889457"/>
              <a:ext cx="84258" cy="413259"/>
            </a:xfrm>
            <a:custGeom>
              <a:rect b="b" l="l" r="r" t="t"/>
              <a:pathLst>
                <a:path extrusionOk="0" h="298450" w="62229">
                  <a:moveTo>
                    <a:pt x="44196" y="21514"/>
                  </a:moveTo>
                  <a:lnTo>
                    <a:pt x="44196" y="13894"/>
                  </a:lnTo>
                  <a:lnTo>
                    <a:pt x="47244" y="3226"/>
                  </a:lnTo>
                  <a:lnTo>
                    <a:pt x="38100" y="940"/>
                  </a:lnTo>
                  <a:lnTo>
                    <a:pt x="4762" y="27610"/>
                  </a:lnTo>
                  <a:lnTo>
                    <a:pt x="0" y="48184"/>
                  </a:lnTo>
                  <a:lnTo>
                    <a:pt x="83" y="57781"/>
                  </a:lnTo>
                  <a:lnTo>
                    <a:pt x="27051" y="90094"/>
                  </a:lnTo>
                  <a:lnTo>
                    <a:pt x="34694" y="95285"/>
                  </a:lnTo>
                  <a:lnTo>
                    <a:pt x="54102" y="126670"/>
                  </a:lnTo>
                  <a:lnTo>
                    <a:pt x="52863" y="137814"/>
                  </a:lnTo>
                  <a:lnTo>
                    <a:pt x="29456" y="177141"/>
                  </a:lnTo>
                  <a:lnTo>
                    <a:pt x="6096" y="202108"/>
                  </a:lnTo>
                  <a:lnTo>
                    <a:pt x="4572" y="204394"/>
                  </a:lnTo>
                  <a:lnTo>
                    <a:pt x="3048" y="205918"/>
                  </a:lnTo>
                  <a:lnTo>
                    <a:pt x="762" y="207442"/>
                  </a:lnTo>
                  <a:lnTo>
                    <a:pt x="8382" y="207442"/>
                  </a:lnTo>
                  <a:lnTo>
                    <a:pt x="16002" y="207442"/>
                  </a:lnTo>
                  <a:lnTo>
                    <a:pt x="22860" y="209728"/>
                  </a:lnTo>
                  <a:lnTo>
                    <a:pt x="29718" y="212014"/>
                  </a:lnTo>
                  <a:lnTo>
                    <a:pt x="33528" y="215824"/>
                  </a:lnTo>
                  <a:lnTo>
                    <a:pt x="35814" y="222682"/>
                  </a:lnTo>
                  <a:lnTo>
                    <a:pt x="36980" y="229326"/>
                  </a:lnTo>
                  <a:lnTo>
                    <a:pt x="37147" y="236398"/>
                  </a:lnTo>
                  <a:lnTo>
                    <a:pt x="36456" y="243470"/>
                  </a:lnTo>
                  <a:lnTo>
                    <a:pt x="35052" y="250114"/>
                  </a:lnTo>
                  <a:lnTo>
                    <a:pt x="32968" y="257413"/>
                  </a:lnTo>
                  <a:lnTo>
                    <a:pt x="30384" y="264497"/>
                  </a:lnTo>
                  <a:lnTo>
                    <a:pt x="27658" y="271438"/>
                  </a:lnTo>
                  <a:lnTo>
                    <a:pt x="25146" y="278308"/>
                  </a:lnTo>
                  <a:lnTo>
                    <a:pt x="24384" y="281356"/>
                  </a:lnTo>
                  <a:lnTo>
                    <a:pt x="22098" y="289738"/>
                  </a:lnTo>
                  <a:lnTo>
                    <a:pt x="25146" y="292786"/>
                  </a:lnTo>
                  <a:lnTo>
                    <a:pt x="29718" y="298120"/>
                  </a:lnTo>
                  <a:lnTo>
                    <a:pt x="38862" y="296596"/>
                  </a:lnTo>
                  <a:lnTo>
                    <a:pt x="44958" y="296596"/>
                  </a:lnTo>
                  <a:lnTo>
                    <a:pt x="53340" y="296596"/>
                  </a:lnTo>
                  <a:lnTo>
                    <a:pt x="56388" y="296596"/>
                  </a:lnTo>
                  <a:lnTo>
                    <a:pt x="61722" y="29507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48" name="Google Shape;148;p1"/>
            <p:cNvGrpSpPr/>
            <p:nvPr/>
          </p:nvGrpSpPr>
          <p:grpSpPr>
            <a:xfrm>
              <a:off x="6930844" y="3717636"/>
              <a:ext cx="739954" cy="504704"/>
              <a:chOff x="7719796" y="4428684"/>
              <a:chExt cx="546506" cy="364490"/>
            </a:xfrm>
          </p:grpSpPr>
          <p:pic>
            <p:nvPicPr>
              <p:cNvPr id="149" name="Google Shape;149;p1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7719796" y="4589500"/>
                <a:ext cx="96062" cy="1242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0" name="Google Shape;150;p1"/>
              <p:cNvSpPr/>
              <p:nvPr/>
            </p:nvSpPr>
            <p:spPr>
              <a:xfrm>
                <a:off x="7851076" y="4593336"/>
                <a:ext cx="3810" cy="71120"/>
              </a:xfrm>
              <a:custGeom>
                <a:rect b="b" l="l" r="r" t="t"/>
                <a:pathLst>
                  <a:path extrusionOk="0" h="71120" w="3809">
                    <a:moveTo>
                      <a:pt x="571" y="0"/>
                    </a:moveTo>
                    <a:lnTo>
                      <a:pt x="142" y="9727"/>
                    </a:lnTo>
                    <a:lnTo>
                      <a:pt x="0" y="19526"/>
                    </a:lnTo>
                    <a:lnTo>
                      <a:pt x="142" y="29467"/>
                    </a:lnTo>
                    <a:lnTo>
                      <a:pt x="571" y="39624"/>
                    </a:lnTo>
                    <a:lnTo>
                      <a:pt x="1369" y="47505"/>
                    </a:lnTo>
                    <a:lnTo>
                      <a:pt x="2381" y="55245"/>
                    </a:lnTo>
                    <a:lnTo>
                      <a:pt x="3250" y="62984"/>
                    </a:lnTo>
                    <a:lnTo>
                      <a:pt x="3619" y="7086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7903463" y="4663440"/>
                <a:ext cx="36830" cy="78105"/>
              </a:xfrm>
              <a:custGeom>
                <a:rect b="b" l="l" r="r" t="t"/>
                <a:pathLst>
                  <a:path extrusionOk="0" h="78104" w="36829">
                    <a:moveTo>
                      <a:pt x="22859" y="0"/>
                    </a:moveTo>
                    <a:lnTo>
                      <a:pt x="30849" y="7155"/>
                    </a:lnTo>
                    <a:lnTo>
                      <a:pt x="35337" y="13811"/>
                    </a:lnTo>
                    <a:lnTo>
                      <a:pt x="36254" y="21752"/>
                    </a:lnTo>
                    <a:lnTo>
                      <a:pt x="33527" y="32766"/>
                    </a:lnTo>
                    <a:lnTo>
                      <a:pt x="7619" y="71628"/>
                    </a:lnTo>
                    <a:lnTo>
                      <a:pt x="3809" y="75438"/>
                    </a:lnTo>
                    <a:lnTo>
                      <a:pt x="3047" y="76962"/>
                    </a:lnTo>
                    <a:lnTo>
                      <a:pt x="0" y="7772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52" name="Google Shape;152;p1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7989544" y="4530064"/>
                <a:ext cx="136067" cy="1074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" name="Google Shape;153;p1"/>
              <p:cNvSpPr/>
              <p:nvPr/>
            </p:nvSpPr>
            <p:spPr>
              <a:xfrm>
                <a:off x="8114537" y="4428684"/>
                <a:ext cx="151765" cy="364490"/>
              </a:xfrm>
              <a:custGeom>
                <a:rect b="b" l="l" r="r" t="t"/>
                <a:pathLst>
                  <a:path extrusionOk="0" h="364489" w="151765">
                    <a:moveTo>
                      <a:pt x="4572" y="19871"/>
                    </a:moveTo>
                    <a:lnTo>
                      <a:pt x="41779" y="0"/>
                    </a:lnTo>
                    <a:lnTo>
                      <a:pt x="53054" y="1297"/>
                    </a:lnTo>
                    <a:lnTo>
                      <a:pt x="93440" y="27015"/>
                    </a:lnTo>
                    <a:lnTo>
                      <a:pt x="105275" y="64174"/>
                    </a:lnTo>
                    <a:lnTo>
                      <a:pt x="104775" y="78069"/>
                    </a:lnTo>
                    <a:lnTo>
                      <a:pt x="102560" y="91820"/>
                    </a:lnTo>
                    <a:lnTo>
                      <a:pt x="99060" y="105215"/>
                    </a:lnTo>
                    <a:lnTo>
                      <a:pt x="94738" y="116978"/>
                    </a:lnTo>
                    <a:lnTo>
                      <a:pt x="90201" y="128456"/>
                    </a:lnTo>
                    <a:lnTo>
                      <a:pt x="86094" y="139934"/>
                    </a:lnTo>
                    <a:lnTo>
                      <a:pt x="83058" y="151697"/>
                    </a:lnTo>
                    <a:lnTo>
                      <a:pt x="82296" y="158555"/>
                    </a:lnTo>
                    <a:lnTo>
                      <a:pt x="80772" y="169985"/>
                    </a:lnTo>
                    <a:lnTo>
                      <a:pt x="88392" y="173033"/>
                    </a:lnTo>
                    <a:lnTo>
                      <a:pt x="97702" y="175498"/>
                    </a:lnTo>
                    <a:lnTo>
                      <a:pt x="108585" y="176176"/>
                    </a:lnTo>
                    <a:lnTo>
                      <a:pt x="119467" y="175283"/>
                    </a:lnTo>
                    <a:lnTo>
                      <a:pt x="150876" y="160841"/>
                    </a:lnTo>
                    <a:lnTo>
                      <a:pt x="151638" y="160079"/>
                    </a:lnTo>
                    <a:lnTo>
                      <a:pt x="151638" y="159317"/>
                    </a:lnTo>
                    <a:lnTo>
                      <a:pt x="145732" y="162222"/>
                    </a:lnTo>
                    <a:lnTo>
                      <a:pt x="110680" y="194560"/>
                    </a:lnTo>
                    <a:lnTo>
                      <a:pt x="93273" y="229981"/>
                    </a:lnTo>
                    <a:lnTo>
                      <a:pt x="91416" y="253579"/>
                    </a:lnTo>
                    <a:lnTo>
                      <a:pt x="92202" y="265235"/>
                    </a:lnTo>
                    <a:lnTo>
                      <a:pt x="93523" y="274129"/>
                    </a:lnTo>
                    <a:lnTo>
                      <a:pt x="95916" y="282666"/>
                    </a:lnTo>
                    <a:lnTo>
                      <a:pt x="98738" y="291060"/>
                    </a:lnTo>
                    <a:lnTo>
                      <a:pt x="101346" y="299525"/>
                    </a:lnTo>
                    <a:lnTo>
                      <a:pt x="102417" y="307300"/>
                    </a:lnTo>
                    <a:lnTo>
                      <a:pt x="103060" y="315432"/>
                    </a:lnTo>
                    <a:lnTo>
                      <a:pt x="102846" y="323421"/>
                    </a:lnTo>
                    <a:lnTo>
                      <a:pt x="75438" y="358961"/>
                    </a:lnTo>
                    <a:lnTo>
                      <a:pt x="49530" y="364295"/>
                    </a:lnTo>
                    <a:lnTo>
                      <a:pt x="39624" y="364295"/>
                    </a:lnTo>
                    <a:lnTo>
                      <a:pt x="34290" y="362771"/>
                    </a:lnTo>
                    <a:lnTo>
                      <a:pt x="25908" y="357437"/>
                    </a:lnTo>
                    <a:lnTo>
                      <a:pt x="19050" y="352865"/>
                    </a:lnTo>
                    <a:lnTo>
                      <a:pt x="12192" y="349055"/>
                    </a:lnTo>
                    <a:lnTo>
                      <a:pt x="5334" y="345245"/>
                    </a:lnTo>
                    <a:lnTo>
                      <a:pt x="3810" y="344483"/>
                    </a:lnTo>
                    <a:lnTo>
                      <a:pt x="2286" y="342959"/>
                    </a:lnTo>
                    <a:lnTo>
                      <a:pt x="0" y="34219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54" name="Google Shape;154;p1"/>
            <p:cNvGrpSpPr/>
            <p:nvPr/>
          </p:nvGrpSpPr>
          <p:grpSpPr>
            <a:xfrm>
              <a:off x="7890385" y="3886538"/>
              <a:ext cx="184679" cy="139805"/>
              <a:chOff x="8428481" y="4550663"/>
              <a:chExt cx="136398" cy="100965"/>
            </a:xfrm>
          </p:grpSpPr>
          <p:sp>
            <p:nvSpPr>
              <p:cNvPr id="155" name="Google Shape;155;p1"/>
              <p:cNvSpPr/>
              <p:nvPr/>
            </p:nvSpPr>
            <p:spPr>
              <a:xfrm>
                <a:off x="8428481" y="4585715"/>
                <a:ext cx="83185" cy="12700"/>
              </a:xfrm>
              <a:custGeom>
                <a:rect b="b" l="l" r="r" t="t"/>
                <a:pathLst>
                  <a:path extrusionOk="0" h="12700" w="83184">
                    <a:moveTo>
                      <a:pt x="0" y="9906"/>
                    </a:moveTo>
                    <a:lnTo>
                      <a:pt x="11882" y="10798"/>
                    </a:lnTo>
                    <a:lnTo>
                      <a:pt x="23622" y="11334"/>
                    </a:lnTo>
                    <a:lnTo>
                      <a:pt x="35361" y="11727"/>
                    </a:lnTo>
                    <a:lnTo>
                      <a:pt x="47244" y="12192"/>
                    </a:lnTo>
                    <a:lnTo>
                      <a:pt x="54542" y="12180"/>
                    </a:lnTo>
                    <a:lnTo>
                      <a:pt x="61626" y="12096"/>
                    </a:lnTo>
                    <a:lnTo>
                      <a:pt x="68568" y="11870"/>
                    </a:lnTo>
                    <a:lnTo>
                      <a:pt x="75438" y="11430"/>
                    </a:lnTo>
                    <a:lnTo>
                      <a:pt x="78486" y="11430"/>
                    </a:lnTo>
                    <a:lnTo>
                      <a:pt x="80772" y="12192"/>
                    </a:lnTo>
                    <a:lnTo>
                      <a:pt x="81534" y="9144"/>
                    </a:lnTo>
                    <a:lnTo>
                      <a:pt x="83058" y="6858"/>
                    </a:lnTo>
                    <a:lnTo>
                      <a:pt x="81534" y="3048"/>
                    </a:lnTo>
                    <a:lnTo>
                      <a:pt x="8077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8484869" y="4550663"/>
                <a:ext cx="80010" cy="100965"/>
              </a:xfrm>
              <a:custGeom>
                <a:rect b="b" l="l" r="r" t="t"/>
                <a:pathLst>
                  <a:path extrusionOk="0" h="100964" w="80009">
                    <a:moveTo>
                      <a:pt x="14477" y="0"/>
                    </a:moveTo>
                    <a:lnTo>
                      <a:pt x="24074" y="3429"/>
                    </a:lnTo>
                    <a:lnTo>
                      <a:pt x="33527" y="6858"/>
                    </a:lnTo>
                    <a:lnTo>
                      <a:pt x="42981" y="10287"/>
                    </a:lnTo>
                    <a:lnTo>
                      <a:pt x="52577" y="13716"/>
                    </a:lnTo>
                    <a:lnTo>
                      <a:pt x="60197" y="16764"/>
                    </a:lnTo>
                    <a:lnTo>
                      <a:pt x="67817" y="20574"/>
                    </a:lnTo>
                    <a:lnTo>
                      <a:pt x="73913" y="25908"/>
                    </a:lnTo>
                    <a:lnTo>
                      <a:pt x="76199" y="27432"/>
                    </a:lnTo>
                    <a:lnTo>
                      <a:pt x="80009" y="31242"/>
                    </a:lnTo>
                    <a:lnTo>
                      <a:pt x="79247" y="33528"/>
                    </a:lnTo>
                    <a:lnTo>
                      <a:pt x="79247" y="37338"/>
                    </a:lnTo>
                    <a:lnTo>
                      <a:pt x="71627" y="40386"/>
                    </a:lnTo>
                    <a:lnTo>
                      <a:pt x="69341" y="42672"/>
                    </a:lnTo>
                    <a:lnTo>
                      <a:pt x="62603" y="47946"/>
                    </a:lnTo>
                    <a:lnTo>
                      <a:pt x="56006" y="53435"/>
                    </a:lnTo>
                    <a:lnTo>
                      <a:pt x="49410" y="59066"/>
                    </a:lnTo>
                    <a:lnTo>
                      <a:pt x="42671" y="64770"/>
                    </a:lnTo>
                    <a:lnTo>
                      <a:pt x="33635" y="72878"/>
                    </a:lnTo>
                    <a:lnTo>
                      <a:pt x="24669" y="81057"/>
                    </a:lnTo>
                    <a:lnTo>
                      <a:pt x="15561" y="89094"/>
                    </a:lnTo>
                    <a:lnTo>
                      <a:pt x="6095" y="96774"/>
                    </a:lnTo>
                    <a:lnTo>
                      <a:pt x="1523" y="100584"/>
                    </a:lnTo>
                    <a:lnTo>
                      <a:pt x="3047" y="98298"/>
                    </a:lnTo>
                    <a:lnTo>
                      <a:pt x="0" y="9753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57" name="Google Shape;157;p1"/>
            <p:cNvGrpSpPr/>
            <p:nvPr/>
          </p:nvGrpSpPr>
          <p:grpSpPr>
            <a:xfrm>
              <a:off x="8339106" y="3838002"/>
              <a:ext cx="1480608" cy="311087"/>
              <a:chOff x="8759892" y="4515611"/>
              <a:chExt cx="1093529" cy="224663"/>
            </a:xfrm>
          </p:grpSpPr>
          <p:sp>
            <p:nvSpPr>
              <p:cNvPr id="158" name="Google Shape;158;p1"/>
              <p:cNvSpPr/>
              <p:nvPr/>
            </p:nvSpPr>
            <p:spPr>
              <a:xfrm>
                <a:off x="8759892" y="4617719"/>
                <a:ext cx="99695" cy="122555"/>
              </a:xfrm>
              <a:custGeom>
                <a:rect b="b" l="l" r="r" t="t"/>
                <a:pathLst>
                  <a:path extrusionOk="0" h="122554" w="99695">
                    <a:moveTo>
                      <a:pt x="70925" y="17525"/>
                    </a:moveTo>
                    <a:lnTo>
                      <a:pt x="62710" y="8679"/>
                    </a:lnTo>
                    <a:lnTo>
                      <a:pt x="56638" y="3333"/>
                    </a:lnTo>
                    <a:lnTo>
                      <a:pt x="49708" y="702"/>
                    </a:lnTo>
                    <a:lnTo>
                      <a:pt x="38921" y="0"/>
                    </a:lnTo>
                    <a:lnTo>
                      <a:pt x="29467" y="1845"/>
                    </a:lnTo>
                    <a:lnTo>
                      <a:pt x="4357" y="35980"/>
                    </a:lnTo>
                    <a:lnTo>
                      <a:pt x="0" y="66032"/>
                    </a:lnTo>
                    <a:lnTo>
                      <a:pt x="821" y="80771"/>
                    </a:lnTo>
                    <a:lnTo>
                      <a:pt x="27491" y="118109"/>
                    </a:lnTo>
                    <a:lnTo>
                      <a:pt x="47398" y="122110"/>
                    </a:lnTo>
                    <a:lnTo>
                      <a:pt x="58031" y="121967"/>
                    </a:lnTo>
                    <a:lnTo>
                      <a:pt x="95309" y="102107"/>
                    </a:lnTo>
                    <a:lnTo>
                      <a:pt x="97595" y="98297"/>
                    </a:lnTo>
                    <a:lnTo>
                      <a:pt x="99119" y="9601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8876538" y="4613909"/>
                <a:ext cx="73660" cy="116205"/>
              </a:xfrm>
              <a:custGeom>
                <a:rect b="b" l="l" r="r" t="t"/>
                <a:pathLst>
                  <a:path extrusionOk="0" h="116204" w="73659">
                    <a:moveTo>
                      <a:pt x="0" y="0"/>
                    </a:moveTo>
                    <a:lnTo>
                      <a:pt x="3536" y="11894"/>
                    </a:lnTo>
                    <a:lnTo>
                      <a:pt x="7143" y="23717"/>
                    </a:lnTo>
                    <a:lnTo>
                      <a:pt x="10608" y="35683"/>
                    </a:lnTo>
                    <a:lnTo>
                      <a:pt x="18323" y="82296"/>
                    </a:lnTo>
                    <a:lnTo>
                      <a:pt x="19050" y="93726"/>
                    </a:lnTo>
                    <a:lnTo>
                      <a:pt x="19812" y="100584"/>
                    </a:lnTo>
                    <a:lnTo>
                      <a:pt x="19050" y="108966"/>
                    </a:lnTo>
                    <a:lnTo>
                      <a:pt x="25146" y="112776"/>
                    </a:lnTo>
                    <a:lnTo>
                      <a:pt x="29718" y="115824"/>
                    </a:lnTo>
                    <a:lnTo>
                      <a:pt x="38862" y="115824"/>
                    </a:lnTo>
                    <a:lnTo>
                      <a:pt x="44196" y="115062"/>
                    </a:lnTo>
                    <a:lnTo>
                      <a:pt x="51935" y="113264"/>
                    </a:lnTo>
                    <a:lnTo>
                      <a:pt x="59245" y="110394"/>
                    </a:lnTo>
                    <a:lnTo>
                      <a:pt x="66270" y="106810"/>
                    </a:lnTo>
                    <a:lnTo>
                      <a:pt x="73152" y="10287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8978646" y="4610099"/>
                <a:ext cx="29209" cy="95250"/>
              </a:xfrm>
              <a:custGeom>
                <a:rect b="b" l="l" r="r" t="t"/>
                <a:pathLst>
                  <a:path extrusionOk="0" h="95250" w="29209">
                    <a:moveTo>
                      <a:pt x="28955" y="0"/>
                    </a:moveTo>
                    <a:lnTo>
                      <a:pt x="25646" y="12692"/>
                    </a:lnTo>
                    <a:lnTo>
                      <a:pt x="22478" y="25526"/>
                    </a:lnTo>
                    <a:lnTo>
                      <a:pt x="19311" y="38361"/>
                    </a:lnTo>
                    <a:lnTo>
                      <a:pt x="16001" y="51053"/>
                    </a:lnTo>
                    <a:lnTo>
                      <a:pt x="12787" y="60531"/>
                    </a:lnTo>
                    <a:lnTo>
                      <a:pt x="9143" y="69722"/>
                    </a:lnTo>
                    <a:lnTo>
                      <a:pt x="5500" y="78914"/>
                    </a:lnTo>
                    <a:lnTo>
                      <a:pt x="2285" y="88391"/>
                    </a:lnTo>
                    <a:lnTo>
                      <a:pt x="1523" y="92963"/>
                    </a:lnTo>
                    <a:lnTo>
                      <a:pt x="1523" y="93725"/>
                    </a:lnTo>
                    <a:lnTo>
                      <a:pt x="0" y="9524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9007602" y="4609337"/>
                <a:ext cx="50800" cy="113664"/>
              </a:xfrm>
              <a:custGeom>
                <a:rect b="b" l="l" r="r" t="t"/>
                <a:pathLst>
                  <a:path extrusionOk="0" h="113664" w="50800">
                    <a:moveTo>
                      <a:pt x="0" y="0"/>
                    </a:moveTo>
                    <a:lnTo>
                      <a:pt x="21967" y="36004"/>
                    </a:lnTo>
                    <a:lnTo>
                      <a:pt x="44600" y="80152"/>
                    </a:lnTo>
                    <a:lnTo>
                      <a:pt x="50292" y="99822"/>
                    </a:lnTo>
                    <a:lnTo>
                      <a:pt x="50292" y="105918"/>
                    </a:lnTo>
                    <a:lnTo>
                      <a:pt x="50292" y="11353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9000744" y="4677155"/>
                <a:ext cx="52069" cy="17780"/>
              </a:xfrm>
              <a:custGeom>
                <a:rect b="b" l="l" r="r" t="t"/>
                <a:pathLst>
                  <a:path extrusionOk="0" h="17779" w="52070">
                    <a:moveTo>
                      <a:pt x="0" y="17525"/>
                    </a:moveTo>
                    <a:lnTo>
                      <a:pt x="12918" y="11894"/>
                    </a:lnTo>
                    <a:lnTo>
                      <a:pt x="25622" y="7334"/>
                    </a:lnTo>
                    <a:lnTo>
                      <a:pt x="38469" y="3488"/>
                    </a:lnTo>
                    <a:lnTo>
                      <a:pt x="5181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9075420" y="4586977"/>
                <a:ext cx="59055" cy="107314"/>
              </a:xfrm>
              <a:custGeom>
                <a:rect b="b" l="l" r="r" t="t"/>
                <a:pathLst>
                  <a:path extrusionOk="0" h="107314" w="59054">
                    <a:moveTo>
                      <a:pt x="32003" y="10929"/>
                    </a:moveTo>
                    <a:lnTo>
                      <a:pt x="27431" y="7762"/>
                    </a:lnTo>
                    <a:lnTo>
                      <a:pt x="20573" y="3309"/>
                    </a:lnTo>
                    <a:lnTo>
                      <a:pt x="13144" y="0"/>
                    </a:lnTo>
                    <a:lnTo>
                      <a:pt x="6857" y="261"/>
                    </a:lnTo>
                    <a:lnTo>
                      <a:pt x="2893" y="5179"/>
                    </a:lnTo>
                    <a:lnTo>
                      <a:pt x="857" y="12739"/>
                    </a:lnTo>
                    <a:lnTo>
                      <a:pt x="107" y="20728"/>
                    </a:lnTo>
                    <a:lnTo>
                      <a:pt x="0" y="26931"/>
                    </a:lnTo>
                    <a:lnTo>
                      <a:pt x="71" y="36599"/>
                    </a:lnTo>
                    <a:lnTo>
                      <a:pt x="19871" y="69687"/>
                    </a:lnTo>
                    <a:lnTo>
                      <a:pt x="55625" y="82557"/>
                    </a:lnTo>
                    <a:lnTo>
                      <a:pt x="57149" y="82557"/>
                    </a:lnTo>
                    <a:lnTo>
                      <a:pt x="58673" y="84843"/>
                    </a:lnTo>
                    <a:lnTo>
                      <a:pt x="56387" y="92463"/>
                    </a:lnTo>
                    <a:lnTo>
                      <a:pt x="54101" y="92463"/>
                    </a:lnTo>
                    <a:lnTo>
                      <a:pt x="45719" y="96273"/>
                    </a:lnTo>
                    <a:lnTo>
                      <a:pt x="37468" y="99762"/>
                    </a:lnTo>
                    <a:lnTo>
                      <a:pt x="28860" y="103036"/>
                    </a:lnTo>
                    <a:lnTo>
                      <a:pt x="20109" y="105596"/>
                    </a:lnTo>
                    <a:lnTo>
                      <a:pt x="11429" y="106941"/>
                    </a:lnTo>
                    <a:lnTo>
                      <a:pt x="6095" y="106941"/>
                    </a:lnTo>
                    <a:lnTo>
                      <a:pt x="5333" y="106941"/>
                    </a:lnTo>
                    <a:lnTo>
                      <a:pt x="2285" y="10617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9141714" y="4576857"/>
                <a:ext cx="56515" cy="109220"/>
              </a:xfrm>
              <a:custGeom>
                <a:rect b="b" l="l" r="r" t="t"/>
                <a:pathLst>
                  <a:path extrusionOk="0" h="109220" w="56515">
                    <a:moveTo>
                      <a:pt x="38861" y="11144"/>
                    </a:moveTo>
                    <a:lnTo>
                      <a:pt x="32015" y="4953"/>
                    </a:lnTo>
                    <a:lnTo>
                      <a:pt x="25812" y="476"/>
                    </a:lnTo>
                    <a:lnTo>
                      <a:pt x="19466" y="0"/>
                    </a:lnTo>
                    <a:lnTo>
                      <a:pt x="12191" y="5810"/>
                    </a:lnTo>
                    <a:lnTo>
                      <a:pt x="7179" y="14001"/>
                    </a:lnTo>
                    <a:lnTo>
                      <a:pt x="3524" y="23336"/>
                    </a:lnTo>
                    <a:lnTo>
                      <a:pt x="1154" y="33242"/>
                    </a:lnTo>
                    <a:lnTo>
                      <a:pt x="0" y="43148"/>
                    </a:lnTo>
                    <a:lnTo>
                      <a:pt x="452" y="52042"/>
                    </a:lnTo>
                    <a:lnTo>
                      <a:pt x="30479" y="75723"/>
                    </a:lnTo>
                    <a:lnTo>
                      <a:pt x="38171" y="77438"/>
                    </a:lnTo>
                    <a:lnTo>
                      <a:pt x="45719" y="79724"/>
                    </a:lnTo>
                    <a:lnTo>
                      <a:pt x="48767" y="80486"/>
                    </a:lnTo>
                    <a:lnTo>
                      <a:pt x="56387" y="85058"/>
                    </a:lnTo>
                    <a:lnTo>
                      <a:pt x="52577" y="90392"/>
                    </a:lnTo>
                    <a:lnTo>
                      <a:pt x="18287" y="107918"/>
                    </a:lnTo>
                    <a:lnTo>
                      <a:pt x="12191" y="108680"/>
                    </a:lnTo>
                    <a:lnTo>
                      <a:pt x="6095" y="10563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9226296" y="4606289"/>
                <a:ext cx="6350" cy="74930"/>
              </a:xfrm>
              <a:custGeom>
                <a:rect b="b" l="l" r="r" t="t"/>
                <a:pathLst>
                  <a:path extrusionOk="0" h="74929" w="6350">
                    <a:moveTo>
                      <a:pt x="0" y="0"/>
                    </a:moveTo>
                    <a:lnTo>
                      <a:pt x="1012" y="9144"/>
                    </a:lnTo>
                    <a:lnTo>
                      <a:pt x="1809" y="18288"/>
                    </a:lnTo>
                    <a:lnTo>
                      <a:pt x="2464" y="27432"/>
                    </a:lnTo>
                    <a:lnTo>
                      <a:pt x="3048" y="36576"/>
                    </a:lnTo>
                    <a:lnTo>
                      <a:pt x="3821" y="45029"/>
                    </a:lnTo>
                    <a:lnTo>
                      <a:pt x="4095" y="53340"/>
                    </a:lnTo>
                    <a:lnTo>
                      <a:pt x="4226" y="61650"/>
                    </a:lnTo>
                    <a:lnTo>
                      <a:pt x="4572" y="70104"/>
                    </a:lnTo>
                    <a:lnTo>
                      <a:pt x="5334" y="71628"/>
                    </a:lnTo>
                    <a:lnTo>
                      <a:pt x="5334" y="73152"/>
                    </a:lnTo>
                    <a:lnTo>
                      <a:pt x="6096" y="7467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9271254" y="4559807"/>
                <a:ext cx="52069" cy="125095"/>
              </a:xfrm>
              <a:custGeom>
                <a:rect b="b" l="l" r="r" t="t"/>
                <a:pathLst>
                  <a:path extrusionOk="0" h="125095" w="52070">
                    <a:moveTo>
                      <a:pt x="3809" y="51815"/>
                    </a:moveTo>
                    <a:lnTo>
                      <a:pt x="3821" y="67937"/>
                    </a:lnTo>
                    <a:lnTo>
                      <a:pt x="3905" y="84200"/>
                    </a:lnTo>
                    <a:lnTo>
                      <a:pt x="4131" y="100464"/>
                    </a:lnTo>
                    <a:lnTo>
                      <a:pt x="4571" y="116585"/>
                    </a:lnTo>
                    <a:lnTo>
                      <a:pt x="4571" y="119633"/>
                    </a:lnTo>
                    <a:lnTo>
                      <a:pt x="4571" y="121919"/>
                    </a:lnTo>
                    <a:lnTo>
                      <a:pt x="5333" y="124967"/>
                    </a:lnTo>
                    <a:lnTo>
                      <a:pt x="5083" y="110561"/>
                    </a:lnTo>
                    <a:lnTo>
                      <a:pt x="4476" y="96011"/>
                    </a:lnTo>
                    <a:lnTo>
                      <a:pt x="3726" y="81462"/>
                    </a:lnTo>
                    <a:lnTo>
                      <a:pt x="3047" y="67055"/>
                    </a:lnTo>
                    <a:lnTo>
                      <a:pt x="1333" y="21085"/>
                    </a:lnTo>
                    <a:lnTo>
                      <a:pt x="0" y="3047"/>
                    </a:lnTo>
                    <a:lnTo>
                      <a:pt x="0" y="2285"/>
                    </a:lnTo>
                    <a:lnTo>
                      <a:pt x="0" y="0"/>
                    </a:lnTo>
                    <a:lnTo>
                      <a:pt x="6738" y="250"/>
                    </a:lnTo>
                    <a:lnTo>
                      <a:pt x="13334" y="857"/>
                    </a:lnTo>
                    <a:lnTo>
                      <a:pt x="19931" y="1607"/>
                    </a:lnTo>
                    <a:lnTo>
                      <a:pt x="26669" y="2285"/>
                    </a:lnTo>
                    <a:lnTo>
                      <a:pt x="33277" y="2881"/>
                    </a:lnTo>
                    <a:lnTo>
                      <a:pt x="39528" y="3619"/>
                    </a:lnTo>
                    <a:lnTo>
                      <a:pt x="45636" y="4643"/>
                    </a:lnTo>
                    <a:lnTo>
                      <a:pt x="51815" y="609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9278112" y="4623053"/>
                <a:ext cx="45085" cy="5080"/>
              </a:xfrm>
              <a:custGeom>
                <a:rect b="b" l="l" r="r" t="t"/>
                <a:pathLst>
                  <a:path extrusionOk="0" h="5079" w="45084">
                    <a:moveTo>
                      <a:pt x="0" y="0"/>
                    </a:moveTo>
                    <a:lnTo>
                      <a:pt x="9929" y="2297"/>
                    </a:lnTo>
                    <a:lnTo>
                      <a:pt x="19430" y="4095"/>
                    </a:lnTo>
                    <a:lnTo>
                      <a:pt x="28932" y="4607"/>
                    </a:lnTo>
                    <a:lnTo>
                      <a:pt x="38862" y="3047"/>
                    </a:lnTo>
                    <a:lnTo>
                      <a:pt x="40386" y="2285"/>
                    </a:lnTo>
                    <a:lnTo>
                      <a:pt x="42672" y="1523"/>
                    </a:lnTo>
                    <a:lnTo>
                      <a:pt x="44958" y="76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9355074" y="4587239"/>
                <a:ext cx="6350" cy="77470"/>
              </a:xfrm>
              <a:custGeom>
                <a:rect b="b" l="l" r="r" t="t"/>
                <a:pathLst>
                  <a:path extrusionOk="0" h="77470" w="6350">
                    <a:moveTo>
                      <a:pt x="6096" y="0"/>
                    </a:moveTo>
                    <a:lnTo>
                      <a:pt x="2571" y="9001"/>
                    </a:lnTo>
                    <a:lnTo>
                      <a:pt x="762" y="16573"/>
                    </a:lnTo>
                    <a:lnTo>
                      <a:pt x="95" y="24431"/>
                    </a:lnTo>
                    <a:lnTo>
                      <a:pt x="0" y="34290"/>
                    </a:lnTo>
                    <a:lnTo>
                      <a:pt x="0" y="45136"/>
                    </a:lnTo>
                    <a:lnTo>
                      <a:pt x="0" y="55911"/>
                    </a:lnTo>
                    <a:lnTo>
                      <a:pt x="0" y="66544"/>
                    </a:lnTo>
                    <a:lnTo>
                      <a:pt x="0" y="7696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9389554" y="4557521"/>
                <a:ext cx="56515" cy="94615"/>
              </a:xfrm>
              <a:custGeom>
                <a:rect b="b" l="l" r="r" t="t"/>
                <a:pathLst>
                  <a:path extrusionOk="0" h="94614" w="56515">
                    <a:moveTo>
                      <a:pt x="34861" y="0"/>
                    </a:moveTo>
                    <a:lnTo>
                      <a:pt x="5905" y="28956"/>
                    </a:lnTo>
                    <a:lnTo>
                      <a:pt x="0" y="58102"/>
                    </a:lnTo>
                    <a:lnTo>
                      <a:pt x="762" y="73533"/>
                    </a:lnTo>
                    <a:lnTo>
                      <a:pt x="6667" y="86106"/>
                    </a:lnTo>
                    <a:lnTo>
                      <a:pt x="13287" y="91047"/>
                    </a:lnTo>
                    <a:lnTo>
                      <a:pt x="21907" y="93630"/>
                    </a:lnTo>
                    <a:lnTo>
                      <a:pt x="31099" y="94357"/>
                    </a:lnTo>
                    <a:lnTo>
                      <a:pt x="39433" y="93726"/>
                    </a:lnTo>
                    <a:lnTo>
                      <a:pt x="48577" y="90678"/>
                    </a:lnTo>
                    <a:lnTo>
                      <a:pt x="51625" y="89916"/>
                    </a:lnTo>
                    <a:lnTo>
                      <a:pt x="56197" y="8534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9461754" y="4545329"/>
                <a:ext cx="28575" cy="92710"/>
              </a:xfrm>
              <a:custGeom>
                <a:rect b="b" l="l" r="r" t="t"/>
                <a:pathLst>
                  <a:path extrusionOk="0" h="92710" w="28575">
                    <a:moveTo>
                      <a:pt x="28194" y="0"/>
                    </a:moveTo>
                    <a:lnTo>
                      <a:pt x="6858" y="44957"/>
                    </a:lnTo>
                    <a:lnTo>
                      <a:pt x="762" y="84581"/>
                    </a:lnTo>
                    <a:lnTo>
                      <a:pt x="0" y="92201"/>
                    </a:lnTo>
                    <a:lnTo>
                      <a:pt x="0" y="91439"/>
                    </a:lnTo>
                    <a:lnTo>
                      <a:pt x="6858" y="9220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9499092" y="4547615"/>
                <a:ext cx="33655" cy="97790"/>
              </a:xfrm>
              <a:custGeom>
                <a:rect b="b" l="l" r="r" t="t"/>
                <a:pathLst>
                  <a:path extrusionOk="0" h="97789" w="33654">
                    <a:moveTo>
                      <a:pt x="0" y="0"/>
                    </a:moveTo>
                    <a:lnTo>
                      <a:pt x="6750" y="37826"/>
                    </a:lnTo>
                    <a:lnTo>
                      <a:pt x="23848" y="82438"/>
                    </a:lnTo>
                    <a:lnTo>
                      <a:pt x="32766" y="95250"/>
                    </a:lnTo>
                    <a:lnTo>
                      <a:pt x="33528" y="9753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9496806" y="4609337"/>
                <a:ext cx="20955" cy="6985"/>
              </a:xfrm>
              <a:custGeom>
                <a:rect b="b" l="l" r="r" t="t"/>
                <a:pathLst>
                  <a:path extrusionOk="0" h="6985" w="20954">
                    <a:moveTo>
                      <a:pt x="0" y="6858"/>
                    </a:moveTo>
                    <a:lnTo>
                      <a:pt x="6858" y="4572"/>
                    </a:lnTo>
                    <a:lnTo>
                      <a:pt x="13716" y="2286"/>
                    </a:lnTo>
                    <a:lnTo>
                      <a:pt x="2057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9569196" y="4544567"/>
                <a:ext cx="55880" cy="72390"/>
              </a:xfrm>
              <a:custGeom>
                <a:rect b="b" l="l" r="r" t="t"/>
                <a:pathLst>
                  <a:path extrusionOk="0" h="72389" w="55879">
                    <a:moveTo>
                      <a:pt x="0" y="10668"/>
                    </a:moveTo>
                    <a:lnTo>
                      <a:pt x="10751" y="7953"/>
                    </a:lnTo>
                    <a:lnTo>
                      <a:pt x="21431" y="5524"/>
                    </a:lnTo>
                    <a:lnTo>
                      <a:pt x="32254" y="3381"/>
                    </a:lnTo>
                    <a:lnTo>
                      <a:pt x="43434" y="1524"/>
                    </a:lnTo>
                    <a:lnTo>
                      <a:pt x="45720" y="1524"/>
                    </a:lnTo>
                    <a:lnTo>
                      <a:pt x="54864" y="0"/>
                    </a:lnTo>
                    <a:lnTo>
                      <a:pt x="55626" y="0"/>
                    </a:lnTo>
                    <a:lnTo>
                      <a:pt x="48006" y="0"/>
                    </a:lnTo>
                    <a:lnTo>
                      <a:pt x="42672" y="2286"/>
                    </a:lnTo>
                    <a:lnTo>
                      <a:pt x="23371" y="39052"/>
                    </a:lnTo>
                    <a:lnTo>
                      <a:pt x="23907" y="45529"/>
                    </a:lnTo>
                    <a:lnTo>
                      <a:pt x="25443" y="51720"/>
                    </a:lnTo>
                    <a:lnTo>
                      <a:pt x="28194" y="57912"/>
                    </a:lnTo>
                    <a:lnTo>
                      <a:pt x="32766" y="65532"/>
                    </a:lnTo>
                    <a:lnTo>
                      <a:pt x="38100" y="69342"/>
                    </a:lnTo>
                    <a:lnTo>
                      <a:pt x="46482" y="7239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9658731" y="4553711"/>
                <a:ext cx="4445" cy="67310"/>
              </a:xfrm>
              <a:custGeom>
                <a:rect b="b" l="l" r="r" t="t"/>
                <a:pathLst>
                  <a:path extrusionOk="0" h="67310" w="4445">
                    <a:moveTo>
                      <a:pt x="1143" y="0"/>
                    </a:moveTo>
                    <a:lnTo>
                      <a:pt x="702" y="8572"/>
                    </a:lnTo>
                    <a:lnTo>
                      <a:pt x="476" y="17145"/>
                    </a:lnTo>
                    <a:lnTo>
                      <a:pt x="392" y="25717"/>
                    </a:lnTo>
                    <a:lnTo>
                      <a:pt x="381" y="34290"/>
                    </a:lnTo>
                    <a:lnTo>
                      <a:pt x="190" y="41493"/>
                    </a:lnTo>
                    <a:lnTo>
                      <a:pt x="3429" y="65532"/>
                    </a:lnTo>
                    <a:lnTo>
                      <a:pt x="4191" y="6705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9690354" y="4556759"/>
                <a:ext cx="55244" cy="62230"/>
              </a:xfrm>
              <a:custGeom>
                <a:rect b="b" l="l" r="r" t="t"/>
                <a:pathLst>
                  <a:path extrusionOk="0" h="62229" w="55245">
                    <a:moveTo>
                      <a:pt x="11429" y="6095"/>
                    </a:moveTo>
                    <a:lnTo>
                      <a:pt x="5786" y="14739"/>
                    </a:lnTo>
                    <a:lnTo>
                      <a:pt x="2285" y="21526"/>
                    </a:lnTo>
                    <a:lnTo>
                      <a:pt x="500" y="28598"/>
                    </a:lnTo>
                    <a:lnTo>
                      <a:pt x="0" y="38099"/>
                    </a:lnTo>
                    <a:lnTo>
                      <a:pt x="869" y="45291"/>
                    </a:lnTo>
                    <a:lnTo>
                      <a:pt x="28098" y="62007"/>
                    </a:lnTo>
                    <a:lnTo>
                      <a:pt x="34944" y="60614"/>
                    </a:lnTo>
                    <a:lnTo>
                      <a:pt x="55054" y="22705"/>
                    </a:lnTo>
                    <a:lnTo>
                      <a:pt x="54101" y="16478"/>
                    </a:lnTo>
                    <a:lnTo>
                      <a:pt x="51434" y="10965"/>
                    </a:lnTo>
                    <a:lnTo>
                      <a:pt x="46481" y="6095"/>
                    </a:lnTo>
                    <a:lnTo>
                      <a:pt x="41909" y="2285"/>
                    </a:lnTo>
                    <a:lnTo>
                      <a:pt x="35813" y="761"/>
                    </a:lnTo>
                    <a:lnTo>
                      <a:pt x="29717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9773412" y="4560569"/>
                <a:ext cx="14604" cy="60325"/>
              </a:xfrm>
              <a:custGeom>
                <a:rect b="b" l="l" r="r" t="t"/>
                <a:pathLst>
                  <a:path extrusionOk="0" h="60325" w="14604">
                    <a:moveTo>
                      <a:pt x="14477" y="0"/>
                    </a:moveTo>
                    <a:lnTo>
                      <a:pt x="11834" y="9596"/>
                    </a:lnTo>
                    <a:lnTo>
                      <a:pt x="8762" y="19050"/>
                    </a:lnTo>
                    <a:lnTo>
                      <a:pt x="5691" y="28503"/>
                    </a:lnTo>
                    <a:lnTo>
                      <a:pt x="3047" y="38100"/>
                    </a:lnTo>
                    <a:lnTo>
                      <a:pt x="1523" y="45720"/>
                    </a:lnTo>
                    <a:lnTo>
                      <a:pt x="761" y="52578"/>
                    </a:lnTo>
                    <a:lnTo>
                      <a:pt x="0" y="6019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9788652" y="4515611"/>
                <a:ext cx="64769" cy="97790"/>
              </a:xfrm>
              <a:custGeom>
                <a:rect b="b" l="l" r="r" t="t"/>
                <a:pathLst>
                  <a:path extrusionOk="0" h="97789" w="64770">
                    <a:moveTo>
                      <a:pt x="0" y="48006"/>
                    </a:moveTo>
                    <a:lnTo>
                      <a:pt x="25908" y="81534"/>
                    </a:lnTo>
                    <a:lnTo>
                      <a:pt x="53340" y="97536"/>
                    </a:lnTo>
                    <a:lnTo>
                      <a:pt x="56388" y="96774"/>
                    </a:lnTo>
                    <a:lnTo>
                      <a:pt x="59436" y="96774"/>
                    </a:lnTo>
                    <a:lnTo>
                      <a:pt x="60960" y="89154"/>
                    </a:lnTo>
                    <a:lnTo>
                      <a:pt x="60198" y="80772"/>
                    </a:lnTo>
                    <a:lnTo>
                      <a:pt x="60198" y="72390"/>
                    </a:lnTo>
                    <a:lnTo>
                      <a:pt x="61722" y="30480"/>
                    </a:lnTo>
                    <a:lnTo>
                      <a:pt x="62817" y="24598"/>
                    </a:lnTo>
                    <a:lnTo>
                      <a:pt x="64198" y="17145"/>
                    </a:lnTo>
                    <a:lnTo>
                      <a:pt x="64722" y="9691"/>
                    </a:lnTo>
                    <a:lnTo>
                      <a:pt x="63245" y="3810"/>
                    </a:lnTo>
                    <a:lnTo>
                      <a:pt x="62483" y="2286"/>
                    </a:lnTo>
                    <a:lnTo>
                      <a:pt x="60959" y="1524"/>
                    </a:lnTo>
                    <a:lnTo>
                      <a:pt x="60197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78" name="Google Shape;178;p1"/>
            <p:cNvGrpSpPr/>
            <p:nvPr/>
          </p:nvGrpSpPr>
          <p:grpSpPr>
            <a:xfrm>
              <a:off x="8604000" y="3478168"/>
              <a:ext cx="774169" cy="251191"/>
              <a:chOff x="8955534" y="4255744"/>
              <a:chExt cx="571776" cy="181406"/>
            </a:xfrm>
          </p:grpSpPr>
          <p:pic>
            <p:nvPicPr>
              <p:cNvPr id="179" name="Google Shape;179;p1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8955534" y="4286224"/>
                <a:ext cx="147343" cy="1509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1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9134830" y="4255744"/>
                <a:ext cx="392480" cy="174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1"/>
            <p:cNvGrpSpPr/>
            <p:nvPr/>
          </p:nvGrpSpPr>
          <p:grpSpPr>
            <a:xfrm>
              <a:off x="7931445" y="4437317"/>
              <a:ext cx="664642" cy="307746"/>
              <a:chOff x="8458807" y="4948428"/>
              <a:chExt cx="490883" cy="222250"/>
            </a:xfrm>
          </p:grpSpPr>
          <p:sp>
            <p:nvSpPr>
              <p:cNvPr id="182" name="Google Shape;182;p1"/>
              <p:cNvSpPr/>
              <p:nvPr/>
            </p:nvSpPr>
            <p:spPr>
              <a:xfrm>
                <a:off x="8458807" y="4948428"/>
                <a:ext cx="83820" cy="222250"/>
              </a:xfrm>
              <a:custGeom>
                <a:rect b="b" l="l" r="r" t="t"/>
                <a:pathLst>
                  <a:path extrusionOk="0" h="222250" w="83820">
                    <a:moveTo>
                      <a:pt x="59590" y="19050"/>
                    </a:moveTo>
                    <a:lnTo>
                      <a:pt x="51816" y="13454"/>
                    </a:lnTo>
                    <a:lnTo>
                      <a:pt x="44827" y="9144"/>
                    </a:lnTo>
                    <a:lnTo>
                      <a:pt x="37409" y="5976"/>
                    </a:lnTo>
                    <a:lnTo>
                      <a:pt x="28348" y="3810"/>
                    </a:lnTo>
                    <a:lnTo>
                      <a:pt x="22252" y="2286"/>
                    </a:lnTo>
                    <a:lnTo>
                      <a:pt x="11584" y="0"/>
                    </a:lnTo>
                    <a:lnTo>
                      <a:pt x="5488" y="2286"/>
                    </a:lnTo>
                    <a:lnTo>
                      <a:pt x="154" y="3810"/>
                    </a:lnTo>
                    <a:lnTo>
                      <a:pt x="154" y="19050"/>
                    </a:lnTo>
                    <a:lnTo>
                      <a:pt x="154" y="22860"/>
                    </a:lnTo>
                    <a:lnTo>
                      <a:pt x="0" y="42160"/>
                    </a:lnTo>
                    <a:lnTo>
                      <a:pt x="631" y="61245"/>
                    </a:lnTo>
                    <a:lnTo>
                      <a:pt x="1976" y="80188"/>
                    </a:lnTo>
                    <a:lnTo>
                      <a:pt x="3964" y="99060"/>
                    </a:lnTo>
                    <a:lnTo>
                      <a:pt x="5857" y="116205"/>
                    </a:lnTo>
                    <a:lnTo>
                      <a:pt x="7108" y="133350"/>
                    </a:lnTo>
                    <a:lnTo>
                      <a:pt x="7929" y="150495"/>
                    </a:lnTo>
                    <a:lnTo>
                      <a:pt x="8536" y="167640"/>
                    </a:lnTo>
                    <a:lnTo>
                      <a:pt x="9132" y="178736"/>
                    </a:lnTo>
                    <a:lnTo>
                      <a:pt x="9870" y="190119"/>
                    </a:lnTo>
                    <a:lnTo>
                      <a:pt x="10894" y="201501"/>
                    </a:lnTo>
                    <a:lnTo>
                      <a:pt x="12346" y="212598"/>
                    </a:lnTo>
                    <a:lnTo>
                      <a:pt x="13108" y="215646"/>
                    </a:lnTo>
                    <a:lnTo>
                      <a:pt x="12346" y="216408"/>
                    </a:lnTo>
                    <a:lnTo>
                      <a:pt x="15394" y="218694"/>
                    </a:lnTo>
                    <a:lnTo>
                      <a:pt x="21145" y="220777"/>
                    </a:lnTo>
                    <a:lnTo>
                      <a:pt x="27682" y="221646"/>
                    </a:lnTo>
                    <a:lnTo>
                      <a:pt x="34361" y="221801"/>
                    </a:lnTo>
                    <a:lnTo>
                      <a:pt x="40540" y="221742"/>
                    </a:lnTo>
                    <a:lnTo>
                      <a:pt x="52458" y="221099"/>
                    </a:lnTo>
                    <a:lnTo>
                      <a:pt x="62734" y="218312"/>
                    </a:lnTo>
                    <a:lnTo>
                      <a:pt x="72580" y="213812"/>
                    </a:lnTo>
                    <a:lnTo>
                      <a:pt x="83212" y="20802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8567166" y="4997958"/>
                <a:ext cx="60960" cy="100330"/>
              </a:xfrm>
              <a:custGeom>
                <a:rect b="b" l="l" r="r" t="t"/>
                <a:pathLst>
                  <a:path extrusionOk="0" h="100329" w="60959">
                    <a:moveTo>
                      <a:pt x="28955" y="9906"/>
                    </a:moveTo>
                    <a:lnTo>
                      <a:pt x="26669" y="8382"/>
                    </a:lnTo>
                    <a:lnTo>
                      <a:pt x="19811" y="3048"/>
                    </a:lnTo>
                    <a:lnTo>
                      <a:pt x="16763" y="0"/>
                    </a:lnTo>
                    <a:lnTo>
                      <a:pt x="14299" y="6750"/>
                    </a:lnTo>
                    <a:lnTo>
                      <a:pt x="8000" y="46863"/>
                    </a:lnTo>
                    <a:lnTo>
                      <a:pt x="9691" y="56149"/>
                    </a:lnTo>
                    <a:lnTo>
                      <a:pt x="43957" y="73116"/>
                    </a:lnTo>
                    <a:lnTo>
                      <a:pt x="54101" y="73914"/>
                    </a:lnTo>
                    <a:lnTo>
                      <a:pt x="57911" y="75438"/>
                    </a:lnTo>
                    <a:lnTo>
                      <a:pt x="58673" y="75438"/>
                    </a:lnTo>
                    <a:lnTo>
                      <a:pt x="60959" y="75438"/>
                    </a:lnTo>
                    <a:lnTo>
                      <a:pt x="57149" y="82296"/>
                    </a:lnTo>
                    <a:lnTo>
                      <a:pt x="53339" y="83058"/>
                    </a:lnTo>
                    <a:lnTo>
                      <a:pt x="45719" y="86868"/>
                    </a:lnTo>
                    <a:lnTo>
                      <a:pt x="36564" y="91130"/>
                    </a:lnTo>
                    <a:lnTo>
                      <a:pt x="27336" y="94678"/>
                    </a:lnTo>
                    <a:lnTo>
                      <a:pt x="17966" y="97369"/>
                    </a:lnTo>
                    <a:lnTo>
                      <a:pt x="8381" y="99060"/>
                    </a:lnTo>
                    <a:lnTo>
                      <a:pt x="0" y="99822"/>
                    </a:lnTo>
                    <a:lnTo>
                      <a:pt x="2285" y="96012"/>
                    </a:lnTo>
                    <a:lnTo>
                      <a:pt x="1523" y="8915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8654795" y="4964430"/>
                <a:ext cx="6985" cy="182245"/>
              </a:xfrm>
              <a:custGeom>
                <a:rect b="b" l="l" r="r" t="t"/>
                <a:pathLst>
                  <a:path extrusionOk="0" h="182245" w="6984">
                    <a:moveTo>
                      <a:pt x="0" y="0"/>
                    </a:moveTo>
                    <a:lnTo>
                      <a:pt x="440" y="15430"/>
                    </a:lnTo>
                    <a:lnTo>
                      <a:pt x="666" y="30861"/>
                    </a:lnTo>
                    <a:lnTo>
                      <a:pt x="750" y="46291"/>
                    </a:lnTo>
                    <a:lnTo>
                      <a:pt x="762" y="61722"/>
                    </a:lnTo>
                    <a:lnTo>
                      <a:pt x="1095" y="81283"/>
                    </a:lnTo>
                    <a:lnTo>
                      <a:pt x="1143" y="101060"/>
                    </a:lnTo>
                    <a:lnTo>
                      <a:pt x="1190" y="120979"/>
                    </a:lnTo>
                    <a:lnTo>
                      <a:pt x="1524" y="140970"/>
                    </a:lnTo>
                    <a:lnTo>
                      <a:pt x="2357" y="151257"/>
                    </a:lnTo>
                    <a:lnTo>
                      <a:pt x="3619" y="161544"/>
                    </a:lnTo>
                    <a:lnTo>
                      <a:pt x="5167" y="171831"/>
                    </a:lnTo>
                    <a:lnTo>
                      <a:pt x="6858" y="18211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8669274" y="5011840"/>
                <a:ext cx="64135" cy="50165"/>
              </a:xfrm>
              <a:custGeom>
                <a:rect b="b" l="l" r="r" t="t"/>
                <a:pathLst>
                  <a:path extrusionOk="0" h="50164" w="64134">
                    <a:moveTo>
                      <a:pt x="0" y="3643"/>
                    </a:moveTo>
                    <a:lnTo>
                      <a:pt x="10965" y="1571"/>
                    </a:lnTo>
                    <a:lnTo>
                      <a:pt x="21431" y="214"/>
                    </a:lnTo>
                    <a:lnTo>
                      <a:pt x="32039" y="0"/>
                    </a:lnTo>
                    <a:lnTo>
                      <a:pt x="43434" y="1357"/>
                    </a:lnTo>
                    <a:lnTo>
                      <a:pt x="51042" y="3024"/>
                    </a:lnTo>
                    <a:lnTo>
                      <a:pt x="57435" y="6119"/>
                    </a:lnTo>
                    <a:lnTo>
                      <a:pt x="61972" y="11215"/>
                    </a:lnTo>
                    <a:lnTo>
                      <a:pt x="64008" y="18883"/>
                    </a:lnTo>
                    <a:lnTo>
                      <a:pt x="61674" y="28372"/>
                    </a:lnTo>
                    <a:lnTo>
                      <a:pt x="55054" y="36504"/>
                    </a:lnTo>
                    <a:lnTo>
                      <a:pt x="46434" y="43636"/>
                    </a:lnTo>
                    <a:lnTo>
                      <a:pt x="38100" y="5012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8742568" y="4985766"/>
                <a:ext cx="82550" cy="84455"/>
              </a:xfrm>
              <a:custGeom>
                <a:rect b="b" l="l" r="r" t="t"/>
                <a:pathLst>
                  <a:path extrusionOk="0" h="84454" w="82550">
                    <a:moveTo>
                      <a:pt x="46339" y="44957"/>
                    </a:moveTo>
                    <a:lnTo>
                      <a:pt x="46339" y="5333"/>
                    </a:lnTo>
                    <a:lnTo>
                      <a:pt x="40243" y="0"/>
                    </a:lnTo>
                    <a:lnTo>
                      <a:pt x="33385" y="2285"/>
                    </a:lnTo>
                    <a:lnTo>
                      <a:pt x="9001" y="34289"/>
                    </a:lnTo>
                    <a:lnTo>
                      <a:pt x="0" y="66651"/>
                    </a:lnTo>
                    <a:lnTo>
                      <a:pt x="1381" y="76961"/>
                    </a:lnTo>
                    <a:lnTo>
                      <a:pt x="5976" y="81760"/>
                    </a:lnTo>
                    <a:lnTo>
                      <a:pt x="13573" y="83915"/>
                    </a:lnTo>
                    <a:lnTo>
                      <a:pt x="21740" y="83927"/>
                    </a:lnTo>
                    <a:lnTo>
                      <a:pt x="28051" y="82295"/>
                    </a:lnTo>
                    <a:lnTo>
                      <a:pt x="52673" y="47696"/>
                    </a:lnTo>
                    <a:lnTo>
                      <a:pt x="53959" y="28193"/>
                    </a:lnTo>
                    <a:lnTo>
                      <a:pt x="53959" y="26669"/>
                    </a:lnTo>
                    <a:lnTo>
                      <a:pt x="53959" y="25907"/>
                    </a:lnTo>
                    <a:lnTo>
                      <a:pt x="53959" y="25145"/>
                    </a:lnTo>
                    <a:lnTo>
                      <a:pt x="52435" y="32765"/>
                    </a:lnTo>
                    <a:lnTo>
                      <a:pt x="51673" y="40385"/>
                    </a:lnTo>
                    <a:lnTo>
                      <a:pt x="52435" y="48767"/>
                    </a:lnTo>
                    <a:lnTo>
                      <a:pt x="75295" y="72389"/>
                    </a:lnTo>
                    <a:lnTo>
                      <a:pt x="77581" y="72389"/>
                    </a:lnTo>
                    <a:lnTo>
                      <a:pt x="82153" y="7238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8846820" y="4982718"/>
                <a:ext cx="102870" cy="77470"/>
              </a:xfrm>
              <a:custGeom>
                <a:rect b="b" l="l" r="r" t="t"/>
                <a:pathLst>
                  <a:path extrusionOk="0" h="77470" w="102870">
                    <a:moveTo>
                      <a:pt x="6857" y="16001"/>
                    </a:moveTo>
                    <a:lnTo>
                      <a:pt x="3536" y="25919"/>
                    </a:lnTo>
                    <a:lnTo>
                      <a:pt x="1428" y="34766"/>
                    </a:lnTo>
                    <a:lnTo>
                      <a:pt x="321" y="43755"/>
                    </a:lnTo>
                    <a:lnTo>
                      <a:pt x="0" y="54101"/>
                    </a:lnTo>
                    <a:lnTo>
                      <a:pt x="0" y="62483"/>
                    </a:lnTo>
                    <a:lnTo>
                      <a:pt x="761" y="67817"/>
                    </a:lnTo>
                    <a:lnTo>
                      <a:pt x="3809" y="75437"/>
                    </a:lnTo>
                    <a:lnTo>
                      <a:pt x="4571" y="76199"/>
                    </a:lnTo>
                    <a:lnTo>
                      <a:pt x="4571" y="76961"/>
                    </a:lnTo>
                    <a:lnTo>
                      <a:pt x="4571" y="72389"/>
                    </a:lnTo>
                    <a:lnTo>
                      <a:pt x="5333" y="65531"/>
                    </a:lnTo>
                    <a:lnTo>
                      <a:pt x="12953" y="26669"/>
                    </a:lnTo>
                    <a:lnTo>
                      <a:pt x="32765" y="12953"/>
                    </a:lnTo>
                    <a:lnTo>
                      <a:pt x="41909" y="12191"/>
                    </a:lnTo>
                    <a:lnTo>
                      <a:pt x="46481" y="21335"/>
                    </a:lnTo>
                    <a:lnTo>
                      <a:pt x="50291" y="28193"/>
                    </a:lnTo>
                    <a:lnTo>
                      <a:pt x="52863" y="34599"/>
                    </a:lnTo>
                    <a:lnTo>
                      <a:pt x="54863" y="41147"/>
                    </a:lnTo>
                    <a:lnTo>
                      <a:pt x="56292" y="47696"/>
                    </a:lnTo>
                    <a:lnTo>
                      <a:pt x="57149" y="54101"/>
                    </a:lnTo>
                    <a:lnTo>
                      <a:pt x="57149" y="58673"/>
                    </a:lnTo>
                    <a:lnTo>
                      <a:pt x="55625" y="60197"/>
                    </a:lnTo>
                    <a:lnTo>
                      <a:pt x="55625" y="61721"/>
                    </a:lnTo>
                    <a:lnTo>
                      <a:pt x="53339" y="55625"/>
                    </a:lnTo>
                    <a:lnTo>
                      <a:pt x="51815" y="50291"/>
                    </a:lnTo>
                    <a:lnTo>
                      <a:pt x="51815" y="43433"/>
                    </a:lnTo>
                    <a:lnTo>
                      <a:pt x="68579" y="3047"/>
                    </a:lnTo>
                    <a:lnTo>
                      <a:pt x="80009" y="761"/>
                    </a:lnTo>
                    <a:lnTo>
                      <a:pt x="88391" y="0"/>
                    </a:lnTo>
                    <a:lnTo>
                      <a:pt x="102572" y="37314"/>
                    </a:lnTo>
                    <a:lnTo>
                      <a:pt x="102107" y="44957"/>
                    </a:lnTo>
                    <a:lnTo>
                      <a:pt x="101345" y="54863"/>
                    </a:lnTo>
                    <a:lnTo>
                      <a:pt x="96773" y="60197"/>
                    </a:lnTo>
                    <a:lnTo>
                      <a:pt x="88391" y="6476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88" name="Google Shape;188;p1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8782794" y="4428098"/>
              <a:ext cx="213635" cy="1749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9169692" y="4362367"/>
              <a:ext cx="364365" cy="18893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0" name="Google Shape;190;p1"/>
            <p:cNvGrpSpPr/>
            <p:nvPr/>
          </p:nvGrpSpPr>
          <p:grpSpPr>
            <a:xfrm>
              <a:off x="8989140" y="4595188"/>
              <a:ext cx="684103" cy="336755"/>
              <a:chOff x="9239986" y="5062440"/>
              <a:chExt cx="505256" cy="243200"/>
            </a:xfrm>
          </p:grpSpPr>
          <p:pic>
            <p:nvPicPr>
              <p:cNvPr id="191" name="Google Shape;191;p1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9239986" y="5126139"/>
                <a:ext cx="85394" cy="1240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1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9344844" y="5062440"/>
                <a:ext cx="400398" cy="243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3" name="Google Shape;193;p1"/>
          <p:cNvGrpSpPr/>
          <p:nvPr/>
        </p:nvGrpSpPr>
        <p:grpSpPr>
          <a:xfrm>
            <a:off x="4662111" y="4190416"/>
            <a:ext cx="5270921" cy="2070868"/>
            <a:chOff x="4662111" y="4190416"/>
            <a:chExt cx="5270921" cy="2070868"/>
          </a:xfrm>
        </p:grpSpPr>
        <p:grpSp>
          <p:nvGrpSpPr>
            <p:cNvPr id="194" name="Google Shape;194;p1"/>
            <p:cNvGrpSpPr/>
            <p:nvPr/>
          </p:nvGrpSpPr>
          <p:grpSpPr>
            <a:xfrm>
              <a:off x="4662111" y="4190416"/>
              <a:ext cx="535499" cy="1292568"/>
              <a:chOff x="6044184" y="4770119"/>
              <a:chExt cx="395502" cy="933475"/>
            </a:xfrm>
          </p:grpSpPr>
          <p:sp>
            <p:nvSpPr>
              <p:cNvPr id="195" name="Google Shape;195;p1"/>
              <p:cNvSpPr/>
              <p:nvPr/>
            </p:nvSpPr>
            <p:spPr>
              <a:xfrm>
                <a:off x="6044184" y="4770119"/>
                <a:ext cx="342900" cy="866140"/>
              </a:xfrm>
              <a:custGeom>
                <a:rect b="b" l="l" r="r" t="t"/>
                <a:pathLst>
                  <a:path extrusionOk="0" h="866139" w="342900">
                    <a:moveTo>
                      <a:pt x="0" y="0"/>
                    </a:moveTo>
                    <a:lnTo>
                      <a:pt x="12430" y="38790"/>
                    </a:lnTo>
                    <a:lnTo>
                      <a:pt x="23717" y="88773"/>
                    </a:lnTo>
                    <a:lnTo>
                      <a:pt x="32301" y="157853"/>
                    </a:lnTo>
                    <a:lnTo>
                      <a:pt x="35182" y="222384"/>
                    </a:lnTo>
                    <a:lnTo>
                      <a:pt x="37338" y="254508"/>
                    </a:lnTo>
                    <a:lnTo>
                      <a:pt x="40612" y="294393"/>
                    </a:lnTo>
                    <a:lnTo>
                      <a:pt x="44672" y="334137"/>
                    </a:lnTo>
                    <a:lnTo>
                      <a:pt x="49446" y="373880"/>
                    </a:lnTo>
                    <a:lnTo>
                      <a:pt x="54864" y="413766"/>
                    </a:lnTo>
                    <a:lnTo>
                      <a:pt x="64865" y="483489"/>
                    </a:lnTo>
                    <a:lnTo>
                      <a:pt x="70187" y="518350"/>
                    </a:lnTo>
                    <a:lnTo>
                      <a:pt x="75438" y="553212"/>
                    </a:lnTo>
                    <a:lnTo>
                      <a:pt x="79557" y="581334"/>
                    </a:lnTo>
                    <a:lnTo>
                      <a:pt x="83820" y="609600"/>
                    </a:lnTo>
                    <a:lnTo>
                      <a:pt x="88082" y="637865"/>
                    </a:lnTo>
                    <a:lnTo>
                      <a:pt x="92202" y="665988"/>
                    </a:lnTo>
                    <a:lnTo>
                      <a:pt x="95619" y="685419"/>
                    </a:lnTo>
                    <a:lnTo>
                      <a:pt x="98964" y="704850"/>
                    </a:lnTo>
                    <a:lnTo>
                      <a:pt x="105156" y="743712"/>
                    </a:lnTo>
                    <a:lnTo>
                      <a:pt x="108049" y="785931"/>
                    </a:lnTo>
                    <a:lnTo>
                      <a:pt x="108204" y="800100"/>
                    </a:lnTo>
                    <a:lnTo>
                      <a:pt x="108168" y="809815"/>
                    </a:lnTo>
                    <a:lnTo>
                      <a:pt x="107918" y="819531"/>
                    </a:lnTo>
                    <a:lnTo>
                      <a:pt x="107239" y="829246"/>
                    </a:lnTo>
                    <a:lnTo>
                      <a:pt x="105918" y="838962"/>
                    </a:lnTo>
                    <a:lnTo>
                      <a:pt x="104394" y="845819"/>
                    </a:lnTo>
                    <a:lnTo>
                      <a:pt x="102870" y="852678"/>
                    </a:lnTo>
                    <a:lnTo>
                      <a:pt x="101346" y="858774"/>
                    </a:lnTo>
                    <a:lnTo>
                      <a:pt x="101346" y="859536"/>
                    </a:lnTo>
                    <a:lnTo>
                      <a:pt x="102108" y="860297"/>
                    </a:lnTo>
                    <a:lnTo>
                      <a:pt x="101346" y="860297"/>
                    </a:lnTo>
                    <a:lnTo>
                      <a:pt x="147637" y="858690"/>
                    </a:lnTo>
                    <a:lnTo>
                      <a:pt x="199644" y="853535"/>
                    </a:lnTo>
                    <a:lnTo>
                      <a:pt x="217932" y="851785"/>
                    </a:lnTo>
                    <a:lnTo>
                      <a:pt x="236220" y="850391"/>
                    </a:lnTo>
                    <a:lnTo>
                      <a:pt x="256472" y="848856"/>
                    </a:lnTo>
                    <a:lnTo>
                      <a:pt x="277082" y="847820"/>
                    </a:lnTo>
                    <a:lnTo>
                      <a:pt x="297834" y="847498"/>
                    </a:lnTo>
                    <a:lnTo>
                      <a:pt x="318516" y="848106"/>
                    </a:lnTo>
                    <a:lnTo>
                      <a:pt x="326136" y="848106"/>
                    </a:lnTo>
                    <a:lnTo>
                      <a:pt x="338328" y="848868"/>
                    </a:lnTo>
                    <a:lnTo>
                      <a:pt x="342138" y="857250"/>
                    </a:lnTo>
                    <a:lnTo>
                      <a:pt x="342138" y="859536"/>
                    </a:lnTo>
                    <a:lnTo>
                      <a:pt x="342900" y="859536"/>
                    </a:lnTo>
                    <a:lnTo>
                      <a:pt x="342138" y="861060"/>
                    </a:lnTo>
                    <a:lnTo>
                      <a:pt x="340614" y="861822"/>
                    </a:lnTo>
                    <a:lnTo>
                      <a:pt x="335280" y="865632"/>
                    </a:lnTo>
                    <a:lnTo>
                      <a:pt x="331470" y="862584"/>
                    </a:lnTo>
                    <a:lnTo>
                      <a:pt x="330708" y="861060"/>
                    </a:lnTo>
                    <a:lnTo>
                      <a:pt x="329184" y="858774"/>
                    </a:lnTo>
                    <a:lnTo>
                      <a:pt x="327660" y="8572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96" name="Google Shape;196;p1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6335242" y="5555716"/>
                <a:ext cx="104444" cy="1478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" name="Google Shape;197;p1"/>
            <p:cNvGrpSpPr/>
            <p:nvPr/>
          </p:nvGrpSpPr>
          <p:grpSpPr>
            <a:xfrm>
              <a:off x="5637093" y="5184348"/>
              <a:ext cx="344630" cy="489756"/>
              <a:chOff x="6764274" y="5487923"/>
              <a:chExt cx="254532" cy="353695"/>
            </a:xfrm>
          </p:grpSpPr>
          <p:sp>
            <p:nvSpPr>
              <p:cNvPr id="198" name="Google Shape;198;p1"/>
              <p:cNvSpPr/>
              <p:nvPr/>
            </p:nvSpPr>
            <p:spPr>
              <a:xfrm>
                <a:off x="6764274" y="5487923"/>
                <a:ext cx="67945" cy="353695"/>
              </a:xfrm>
              <a:custGeom>
                <a:rect b="b" l="l" r="r" t="t"/>
                <a:pathLst>
                  <a:path extrusionOk="0" h="353695" w="67945">
                    <a:moveTo>
                      <a:pt x="67055" y="27431"/>
                    </a:moveTo>
                    <a:lnTo>
                      <a:pt x="40385" y="0"/>
                    </a:lnTo>
                    <a:lnTo>
                      <a:pt x="35051" y="761"/>
                    </a:lnTo>
                    <a:lnTo>
                      <a:pt x="7822" y="27467"/>
                    </a:lnTo>
                    <a:lnTo>
                      <a:pt x="0" y="57149"/>
                    </a:lnTo>
                    <a:lnTo>
                      <a:pt x="23" y="67008"/>
                    </a:lnTo>
                    <a:lnTo>
                      <a:pt x="19335" y="106203"/>
                    </a:lnTo>
                    <a:lnTo>
                      <a:pt x="24776" y="113192"/>
                    </a:lnTo>
                    <a:lnTo>
                      <a:pt x="39623" y="152399"/>
                    </a:lnTo>
                    <a:lnTo>
                      <a:pt x="39385" y="161377"/>
                    </a:lnTo>
                    <a:lnTo>
                      <a:pt x="19716" y="199929"/>
                    </a:lnTo>
                    <a:lnTo>
                      <a:pt x="5333" y="211836"/>
                    </a:lnTo>
                    <a:lnTo>
                      <a:pt x="3809" y="213359"/>
                    </a:lnTo>
                    <a:lnTo>
                      <a:pt x="2285" y="214883"/>
                    </a:lnTo>
                    <a:lnTo>
                      <a:pt x="761" y="216408"/>
                    </a:lnTo>
                    <a:lnTo>
                      <a:pt x="9822" y="221313"/>
                    </a:lnTo>
                    <a:lnTo>
                      <a:pt x="35766" y="250567"/>
                    </a:lnTo>
                    <a:lnTo>
                      <a:pt x="39766" y="286404"/>
                    </a:lnTo>
                    <a:lnTo>
                      <a:pt x="39052" y="295560"/>
                    </a:lnTo>
                    <a:lnTo>
                      <a:pt x="37480" y="304573"/>
                    </a:lnTo>
                    <a:lnTo>
                      <a:pt x="35051" y="313943"/>
                    </a:lnTo>
                    <a:lnTo>
                      <a:pt x="33373" y="321016"/>
                    </a:lnTo>
                    <a:lnTo>
                      <a:pt x="31908" y="327659"/>
                    </a:lnTo>
                    <a:lnTo>
                      <a:pt x="30872" y="334303"/>
                    </a:lnTo>
                    <a:lnTo>
                      <a:pt x="30479" y="341375"/>
                    </a:lnTo>
                    <a:lnTo>
                      <a:pt x="30479" y="349757"/>
                    </a:lnTo>
                    <a:lnTo>
                      <a:pt x="33527" y="352805"/>
                    </a:lnTo>
                    <a:lnTo>
                      <a:pt x="42671" y="353567"/>
                    </a:lnTo>
                    <a:lnTo>
                      <a:pt x="50030" y="353639"/>
                    </a:lnTo>
                    <a:lnTo>
                      <a:pt x="55816" y="351853"/>
                    </a:lnTo>
                    <a:lnTo>
                      <a:pt x="61317" y="348638"/>
                    </a:lnTo>
                    <a:lnTo>
                      <a:pt x="67817" y="34442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99" name="Google Shape;199;p1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6881596" y="5592292"/>
                <a:ext cx="137210" cy="1844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0" name="Google Shape;200;p1"/>
            <p:cNvGrpSpPr/>
            <p:nvPr/>
          </p:nvGrpSpPr>
          <p:grpSpPr>
            <a:xfrm>
              <a:off x="6124069" y="5315184"/>
              <a:ext cx="123463" cy="175503"/>
              <a:chOff x="7123938" y="5582411"/>
              <a:chExt cx="91186" cy="126746"/>
            </a:xfrm>
          </p:grpSpPr>
          <p:sp>
            <p:nvSpPr>
              <p:cNvPr id="201" name="Google Shape;201;p1"/>
              <p:cNvSpPr/>
              <p:nvPr/>
            </p:nvSpPr>
            <p:spPr>
              <a:xfrm>
                <a:off x="7123938" y="5582411"/>
                <a:ext cx="8890" cy="83185"/>
              </a:xfrm>
              <a:custGeom>
                <a:rect b="b" l="l" r="r" t="t"/>
                <a:pathLst>
                  <a:path extrusionOk="0" h="83185" w="8890">
                    <a:moveTo>
                      <a:pt x="0" y="0"/>
                    </a:moveTo>
                    <a:lnTo>
                      <a:pt x="71" y="11525"/>
                    </a:lnTo>
                    <a:lnTo>
                      <a:pt x="1143" y="22479"/>
                    </a:lnTo>
                    <a:lnTo>
                      <a:pt x="2786" y="33432"/>
                    </a:lnTo>
                    <a:lnTo>
                      <a:pt x="4572" y="44958"/>
                    </a:lnTo>
                    <a:lnTo>
                      <a:pt x="5488" y="54554"/>
                    </a:lnTo>
                    <a:lnTo>
                      <a:pt x="6191" y="64008"/>
                    </a:lnTo>
                    <a:lnTo>
                      <a:pt x="7036" y="73461"/>
                    </a:lnTo>
                    <a:lnTo>
                      <a:pt x="8382" y="8305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7175754" y="5641847"/>
                <a:ext cx="39370" cy="67310"/>
              </a:xfrm>
              <a:custGeom>
                <a:rect b="b" l="l" r="r" t="t"/>
                <a:pathLst>
                  <a:path extrusionOk="0" h="67310" w="39370">
                    <a:moveTo>
                      <a:pt x="18288" y="0"/>
                    </a:moveTo>
                    <a:lnTo>
                      <a:pt x="25360" y="3512"/>
                    </a:lnTo>
                    <a:lnTo>
                      <a:pt x="31432" y="6953"/>
                    </a:lnTo>
                    <a:lnTo>
                      <a:pt x="36075" y="11680"/>
                    </a:lnTo>
                    <a:lnTo>
                      <a:pt x="38862" y="19049"/>
                    </a:lnTo>
                    <a:lnTo>
                      <a:pt x="38659" y="27741"/>
                    </a:lnTo>
                    <a:lnTo>
                      <a:pt x="14097" y="58578"/>
                    </a:lnTo>
                    <a:lnTo>
                      <a:pt x="7477" y="63210"/>
                    </a:lnTo>
                    <a:lnTo>
                      <a:pt x="0" y="6705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03" name="Google Shape;203;p1"/>
            <p:cNvSpPr/>
            <p:nvPr/>
          </p:nvSpPr>
          <p:spPr>
            <a:xfrm>
              <a:off x="6401603" y="5379548"/>
              <a:ext cx="30952" cy="31654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6576997" y="5356334"/>
              <a:ext cx="22354" cy="14068"/>
            </a:xfrm>
            <a:custGeom>
              <a:rect b="b" l="l" r="r" t="t"/>
              <a:pathLst>
                <a:path extrusionOk="0" h="10160" w="16509">
                  <a:moveTo>
                    <a:pt x="0" y="9906"/>
                  </a:moveTo>
                  <a:lnTo>
                    <a:pt x="9143" y="4572"/>
                  </a:lnTo>
                  <a:lnTo>
                    <a:pt x="10667" y="3810"/>
                  </a:lnTo>
                  <a:lnTo>
                    <a:pt x="16001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6686360" y="5343672"/>
              <a:ext cx="30952" cy="31654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7526"/>
                  </a:lnTo>
                  <a:lnTo>
                    <a:pt x="5333" y="22860"/>
                  </a:lnTo>
                  <a:lnTo>
                    <a:pt x="18287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6900958" y="5392210"/>
              <a:ext cx="52446" cy="65066"/>
            </a:xfrm>
            <a:custGeom>
              <a:rect b="b" l="l" r="r" t="t"/>
              <a:pathLst>
                <a:path extrusionOk="0" h="46989" w="38734">
                  <a:moveTo>
                    <a:pt x="25907" y="0"/>
                  </a:moveTo>
                  <a:lnTo>
                    <a:pt x="29741" y="3214"/>
                  </a:lnTo>
                  <a:lnTo>
                    <a:pt x="34861" y="8001"/>
                  </a:lnTo>
                  <a:lnTo>
                    <a:pt x="38552" y="13930"/>
                  </a:lnTo>
                  <a:lnTo>
                    <a:pt x="38099" y="20574"/>
                  </a:lnTo>
                  <a:lnTo>
                    <a:pt x="4571" y="44196"/>
                  </a:lnTo>
                  <a:lnTo>
                    <a:pt x="2285" y="45720"/>
                  </a:lnTo>
                  <a:lnTo>
                    <a:pt x="0" y="4648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7230080" y="5003920"/>
              <a:ext cx="195168" cy="517014"/>
            </a:xfrm>
            <a:custGeom>
              <a:rect b="b" l="l" r="r" t="t"/>
              <a:pathLst>
                <a:path extrusionOk="0" h="373379" w="144145">
                  <a:moveTo>
                    <a:pt x="0" y="15239"/>
                  </a:moveTo>
                  <a:lnTo>
                    <a:pt x="6905" y="7286"/>
                  </a:lnTo>
                  <a:lnTo>
                    <a:pt x="12953" y="2476"/>
                  </a:lnTo>
                  <a:lnTo>
                    <a:pt x="20145" y="238"/>
                  </a:lnTo>
                  <a:lnTo>
                    <a:pt x="30480" y="0"/>
                  </a:lnTo>
                  <a:lnTo>
                    <a:pt x="41933" y="1928"/>
                  </a:lnTo>
                  <a:lnTo>
                    <a:pt x="80474" y="31551"/>
                  </a:lnTo>
                  <a:lnTo>
                    <a:pt x="96012" y="71627"/>
                  </a:lnTo>
                  <a:lnTo>
                    <a:pt x="97476" y="87749"/>
                  </a:lnTo>
                  <a:lnTo>
                    <a:pt x="97440" y="104012"/>
                  </a:lnTo>
                  <a:lnTo>
                    <a:pt x="96119" y="120276"/>
                  </a:lnTo>
                  <a:lnTo>
                    <a:pt x="93726" y="136397"/>
                  </a:lnTo>
                  <a:lnTo>
                    <a:pt x="91118" y="147720"/>
                  </a:lnTo>
                  <a:lnTo>
                    <a:pt x="88296" y="158972"/>
                  </a:lnTo>
                  <a:lnTo>
                    <a:pt x="85903" y="170366"/>
                  </a:lnTo>
                  <a:lnTo>
                    <a:pt x="84582" y="182117"/>
                  </a:lnTo>
                  <a:lnTo>
                    <a:pt x="83820" y="188975"/>
                  </a:lnTo>
                  <a:lnTo>
                    <a:pt x="83058" y="197357"/>
                  </a:lnTo>
                  <a:lnTo>
                    <a:pt x="89154" y="203453"/>
                  </a:lnTo>
                  <a:lnTo>
                    <a:pt x="95250" y="208787"/>
                  </a:lnTo>
                  <a:lnTo>
                    <a:pt x="105156" y="208787"/>
                  </a:lnTo>
                  <a:lnTo>
                    <a:pt x="112776" y="208787"/>
                  </a:lnTo>
                  <a:lnTo>
                    <a:pt x="121920" y="208787"/>
                  </a:lnTo>
                  <a:lnTo>
                    <a:pt x="128778" y="208787"/>
                  </a:lnTo>
                  <a:lnTo>
                    <a:pt x="137160" y="204977"/>
                  </a:lnTo>
                  <a:lnTo>
                    <a:pt x="139446" y="203453"/>
                  </a:lnTo>
                  <a:lnTo>
                    <a:pt x="141732" y="201929"/>
                  </a:lnTo>
                  <a:lnTo>
                    <a:pt x="144018" y="199643"/>
                  </a:lnTo>
                  <a:lnTo>
                    <a:pt x="143256" y="199643"/>
                  </a:lnTo>
                  <a:lnTo>
                    <a:pt x="143256" y="200405"/>
                  </a:lnTo>
                  <a:lnTo>
                    <a:pt x="136362" y="207752"/>
                  </a:lnTo>
                  <a:lnTo>
                    <a:pt x="130397" y="215169"/>
                  </a:lnTo>
                  <a:lnTo>
                    <a:pt x="109347" y="257746"/>
                  </a:lnTo>
                  <a:lnTo>
                    <a:pt x="102012" y="295394"/>
                  </a:lnTo>
                  <a:lnTo>
                    <a:pt x="101727" y="305942"/>
                  </a:lnTo>
                  <a:lnTo>
                    <a:pt x="102012" y="316491"/>
                  </a:lnTo>
                  <a:lnTo>
                    <a:pt x="102870" y="326897"/>
                  </a:lnTo>
                  <a:lnTo>
                    <a:pt x="104394" y="334517"/>
                  </a:lnTo>
                  <a:lnTo>
                    <a:pt x="106680" y="341375"/>
                  </a:lnTo>
                  <a:lnTo>
                    <a:pt x="107442" y="348995"/>
                  </a:lnTo>
                  <a:lnTo>
                    <a:pt x="107442" y="357377"/>
                  </a:lnTo>
                  <a:lnTo>
                    <a:pt x="103632" y="358139"/>
                  </a:lnTo>
                  <a:lnTo>
                    <a:pt x="96774" y="361187"/>
                  </a:lnTo>
                  <a:lnTo>
                    <a:pt x="87058" y="364331"/>
                  </a:lnTo>
                  <a:lnTo>
                    <a:pt x="77343" y="366902"/>
                  </a:lnTo>
                  <a:lnTo>
                    <a:pt x="67627" y="368903"/>
                  </a:lnTo>
                  <a:lnTo>
                    <a:pt x="57912" y="370331"/>
                  </a:lnTo>
                  <a:lnTo>
                    <a:pt x="49208" y="372034"/>
                  </a:lnTo>
                  <a:lnTo>
                    <a:pt x="39719" y="373094"/>
                  </a:lnTo>
                  <a:lnTo>
                    <a:pt x="30372" y="372582"/>
                  </a:lnTo>
                  <a:lnTo>
                    <a:pt x="22098" y="369569"/>
                  </a:lnTo>
                  <a:lnTo>
                    <a:pt x="19050" y="367283"/>
                  </a:lnTo>
                  <a:lnTo>
                    <a:pt x="16764" y="365759"/>
                  </a:lnTo>
                  <a:lnTo>
                    <a:pt x="14478" y="363473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08" name="Google Shape;208;p1"/>
            <p:cNvGrpSpPr/>
            <p:nvPr/>
          </p:nvGrpSpPr>
          <p:grpSpPr>
            <a:xfrm>
              <a:off x="7098018" y="5195955"/>
              <a:ext cx="116069" cy="181658"/>
              <a:chOff x="7843265" y="5496305"/>
              <a:chExt cx="85725" cy="131191"/>
            </a:xfrm>
          </p:grpSpPr>
          <p:sp>
            <p:nvSpPr>
              <p:cNvPr id="209" name="Google Shape;209;p1"/>
              <p:cNvSpPr/>
              <p:nvPr/>
            </p:nvSpPr>
            <p:spPr>
              <a:xfrm>
                <a:off x="7844384" y="5496305"/>
                <a:ext cx="2540" cy="130810"/>
              </a:xfrm>
              <a:custGeom>
                <a:rect b="b" l="l" r="r" t="t"/>
                <a:pathLst>
                  <a:path extrusionOk="0" h="130810" w="2540">
                    <a:moveTo>
                      <a:pt x="404" y="0"/>
                    </a:moveTo>
                    <a:lnTo>
                      <a:pt x="0" y="16013"/>
                    </a:lnTo>
                    <a:lnTo>
                      <a:pt x="595" y="32099"/>
                    </a:lnTo>
                    <a:lnTo>
                      <a:pt x="1476" y="48327"/>
                    </a:lnTo>
                    <a:lnTo>
                      <a:pt x="1928" y="64770"/>
                    </a:lnTo>
                    <a:lnTo>
                      <a:pt x="2357" y="79057"/>
                    </a:lnTo>
                    <a:lnTo>
                      <a:pt x="2500" y="93345"/>
                    </a:lnTo>
                    <a:lnTo>
                      <a:pt x="2357" y="107632"/>
                    </a:lnTo>
                    <a:lnTo>
                      <a:pt x="1928" y="121920"/>
                    </a:lnTo>
                    <a:lnTo>
                      <a:pt x="1166" y="130302"/>
                    </a:lnTo>
                    <a:lnTo>
                      <a:pt x="1928" y="119634"/>
                    </a:lnTo>
                    <a:lnTo>
                      <a:pt x="1928" y="1173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7843265" y="5506211"/>
                <a:ext cx="85725" cy="121285"/>
              </a:xfrm>
              <a:custGeom>
                <a:rect b="b" l="l" r="r" t="t"/>
                <a:pathLst>
                  <a:path extrusionOk="0" h="121285" w="85725">
                    <a:moveTo>
                      <a:pt x="70103" y="0"/>
                    </a:moveTo>
                    <a:lnTo>
                      <a:pt x="39623" y="36576"/>
                    </a:lnTo>
                    <a:lnTo>
                      <a:pt x="24383" y="50292"/>
                    </a:lnTo>
                    <a:lnTo>
                      <a:pt x="16692" y="57150"/>
                    </a:lnTo>
                    <a:lnTo>
                      <a:pt x="9143" y="64008"/>
                    </a:lnTo>
                    <a:lnTo>
                      <a:pt x="6095" y="66294"/>
                    </a:lnTo>
                    <a:lnTo>
                      <a:pt x="3047" y="69342"/>
                    </a:lnTo>
                    <a:lnTo>
                      <a:pt x="0" y="70866"/>
                    </a:lnTo>
                    <a:lnTo>
                      <a:pt x="1523" y="71628"/>
                    </a:lnTo>
                    <a:lnTo>
                      <a:pt x="6095" y="73152"/>
                    </a:lnTo>
                    <a:lnTo>
                      <a:pt x="7619" y="73914"/>
                    </a:lnTo>
                    <a:lnTo>
                      <a:pt x="16633" y="77485"/>
                    </a:lnTo>
                    <a:lnTo>
                      <a:pt x="25431" y="81343"/>
                    </a:lnTo>
                    <a:lnTo>
                      <a:pt x="34087" y="85486"/>
                    </a:lnTo>
                    <a:lnTo>
                      <a:pt x="42671" y="89916"/>
                    </a:lnTo>
                    <a:lnTo>
                      <a:pt x="52244" y="94642"/>
                    </a:lnTo>
                    <a:lnTo>
                      <a:pt x="84581" y="115062"/>
                    </a:lnTo>
                    <a:lnTo>
                      <a:pt x="84581" y="115823"/>
                    </a:lnTo>
                    <a:lnTo>
                      <a:pt x="85343" y="12115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11" name="Google Shape;211;p1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7650990" y="5300377"/>
              <a:ext cx="237365" cy="1794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2" name="Google Shape;212;p1"/>
            <p:cNvGrpSpPr/>
            <p:nvPr/>
          </p:nvGrpSpPr>
          <p:grpSpPr>
            <a:xfrm>
              <a:off x="8088442" y="5199218"/>
              <a:ext cx="1190681" cy="274270"/>
              <a:chOff x="8574760" y="5498662"/>
              <a:chExt cx="879398" cy="198074"/>
            </a:xfrm>
          </p:grpSpPr>
          <p:pic>
            <p:nvPicPr>
              <p:cNvPr id="213" name="Google Shape;213;p1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8574760" y="5534380"/>
                <a:ext cx="404672" cy="1623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1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9008433" y="5498662"/>
                <a:ext cx="445725" cy="163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5" name="Google Shape;215;p1"/>
            <p:cNvGrpSpPr/>
            <p:nvPr/>
          </p:nvGrpSpPr>
          <p:grpSpPr>
            <a:xfrm>
              <a:off x="8401203" y="5393229"/>
              <a:ext cx="1434150" cy="356669"/>
              <a:chOff x="8805755" y="5638774"/>
              <a:chExt cx="1059217" cy="257581"/>
            </a:xfrm>
          </p:grpSpPr>
          <p:sp>
            <p:nvSpPr>
              <p:cNvPr id="216" name="Google Shape;216;p1"/>
              <p:cNvSpPr/>
              <p:nvPr/>
            </p:nvSpPr>
            <p:spPr>
              <a:xfrm>
                <a:off x="8805755" y="5807963"/>
                <a:ext cx="91440" cy="86995"/>
              </a:xfrm>
              <a:custGeom>
                <a:rect b="b" l="l" r="r" t="t"/>
                <a:pathLst>
                  <a:path extrusionOk="0" h="86995" w="91440">
                    <a:moveTo>
                      <a:pt x="47922" y="17525"/>
                    </a:moveTo>
                    <a:lnTo>
                      <a:pt x="42755" y="10179"/>
                    </a:lnTo>
                    <a:lnTo>
                      <a:pt x="38588" y="5048"/>
                    </a:lnTo>
                    <a:lnTo>
                      <a:pt x="33563" y="1774"/>
                    </a:lnTo>
                    <a:lnTo>
                      <a:pt x="25824" y="0"/>
                    </a:lnTo>
                    <a:lnTo>
                      <a:pt x="18430" y="535"/>
                    </a:lnTo>
                    <a:lnTo>
                      <a:pt x="11" y="35147"/>
                    </a:lnTo>
                    <a:lnTo>
                      <a:pt x="0" y="46612"/>
                    </a:lnTo>
                    <a:lnTo>
                      <a:pt x="2202" y="57149"/>
                    </a:lnTo>
                    <a:lnTo>
                      <a:pt x="34968" y="84581"/>
                    </a:lnTo>
                    <a:lnTo>
                      <a:pt x="46410" y="86772"/>
                    </a:lnTo>
                    <a:lnTo>
                      <a:pt x="58495" y="86677"/>
                    </a:lnTo>
                    <a:lnTo>
                      <a:pt x="70437" y="84581"/>
                    </a:lnTo>
                    <a:lnTo>
                      <a:pt x="81450" y="80771"/>
                    </a:lnTo>
                    <a:lnTo>
                      <a:pt x="84498" y="78485"/>
                    </a:lnTo>
                    <a:lnTo>
                      <a:pt x="88308" y="76961"/>
                    </a:lnTo>
                    <a:lnTo>
                      <a:pt x="91356" y="7467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8923960" y="5783579"/>
                <a:ext cx="57785" cy="104775"/>
              </a:xfrm>
              <a:custGeom>
                <a:rect b="b" l="l" r="r" t="t"/>
                <a:pathLst>
                  <a:path extrusionOk="0" h="104775" w="57784">
                    <a:moveTo>
                      <a:pt x="1345" y="0"/>
                    </a:moveTo>
                    <a:lnTo>
                      <a:pt x="0" y="10322"/>
                    </a:lnTo>
                    <a:lnTo>
                      <a:pt x="297" y="18573"/>
                    </a:lnTo>
                    <a:lnTo>
                      <a:pt x="1881" y="26681"/>
                    </a:lnTo>
                    <a:lnTo>
                      <a:pt x="4393" y="36576"/>
                    </a:lnTo>
                    <a:lnTo>
                      <a:pt x="6977" y="45279"/>
                    </a:lnTo>
                    <a:lnTo>
                      <a:pt x="9060" y="54197"/>
                    </a:lnTo>
                    <a:lnTo>
                      <a:pt x="10715" y="63257"/>
                    </a:lnTo>
                    <a:lnTo>
                      <a:pt x="12013" y="72390"/>
                    </a:lnTo>
                    <a:lnTo>
                      <a:pt x="12823" y="78914"/>
                    </a:lnTo>
                    <a:lnTo>
                      <a:pt x="13346" y="85725"/>
                    </a:lnTo>
                    <a:lnTo>
                      <a:pt x="14156" y="92535"/>
                    </a:lnTo>
                    <a:lnTo>
                      <a:pt x="15823" y="99060"/>
                    </a:lnTo>
                    <a:lnTo>
                      <a:pt x="18109" y="104394"/>
                    </a:lnTo>
                    <a:lnTo>
                      <a:pt x="24205" y="103632"/>
                    </a:lnTo>
                    <a:lnTo>
                      <a:pt x="28777" y="102870"/>
                    </a:lnTo>
                    <a:lnTo>
                      <a:pt x="36945" y="100464"/>
                    </a:lnTo>
                    <a:lnTo>
                      <a:pt x="44398" y="96202"/>
                    </a:lnTo>
                    <a:lnTo>
                      <a:pt x="51280" y="91082"/>
                    </a:lnTo>
                    <a:lnTo>
                      <a:pt x="57733" y="8610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8999981" y="5789675"/>
                <a:ext cx="28575" cy="87630"/>
              </a:xfrm>
              <a:custGeom>
                <a:rect b="b" l="l" r="r" t="t"/>
                <a:pathLst>
                  <a:path extrusionOk="0" h="87629" w="28575">
                    <a:moveTo>
                      <a:pt x="28194" y="0"/>
                    </a:moveTo>
                    <a:lnTo>
                      <a:pt x="11430" y="39624"/>
                    </a:lnTo>
                    <a:lnTo>
                      <a:pt x="9036" y="49339"/>
                    </a:lnTo>
                    <a:lnTo>
                      <a:pt x="6572" y="59055"/>
                    </a:lnTo>
                    <a:lnTo>
                      <a:pt x="4250" y="68770"/>
                    </a:lnTo>
                    <a:lnTo>
                      <a:pt x="2286" y="78486"/>
                    </a:lnTo>
                    <a:lnTo>
                      <a:pt x="1524" y="83820"/>
                    </a:lnTo>
                    <a:lnTo>
                      <a:pt x="1524" y="84582"/>
                    </a:lnTo>
                    <a:lnTo>
                      <a:pt x="0" y="8763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9021317" y="5789675"/>
                <a:ext cx="47625" cy="106680"/>
              </a:xfrm>
              <a:custGeom>
                <a:rect b="b" l="l" r="r" t="t"/>
                <a:pathLst>
                  <a:path extrusionOk="0" h="106679" w="47625">
                    <a:moveTo>
                      <a:pt x="0" y="0"/>
                    </a:moveTo>
                    <a:lnTo>
                      <a:pt x="25908" y="42672"/>
                    </a:lnTo>
                    <a:lnTo>
                      <a:pt x="39731" y="80391"/>
                    </a:lnTo>
                    <a:lnTo>
                      <a:pt x="44196" y="92964"/>
                    </a:lnTo>
                    <a:lnTo>
                      <a:pt x="45720" y="99822"/>
                    </a:lnTo>
                    <a:lnTo>
                      <a:pt x="46482" y="102108"/>
                    </a:lnTo>
                    <a:lnTo>
                      <a:pt x="47244" y="10668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9014459" y="5840729"/>
                <a:ext cx="55244" cy="13335"/>
              </a:xfrm>
              <a:custGeom>
                <a:rect b="b" l="l" r="r" t="t"/>
                <a:pathLst>
                  <a:path extrusionOk="0" h="13335" w="55245">
                    <a:moveTo>
                      <a:pt x="0" y="12954"/>
                    </a:moveTo>
                    <a:lnTo>
                      <a:pt x="13716" y="9215"/>
                    </a:lnTo>
                    <a:lnTo>
                      <a:pt x="27432" y="5905"/>
                    </a:lnTo>
                    <a:lnTo>
                      <a:pt x="41148" y="2881"/>
                    </a:lnTo>
                    <a:lnTo>
                      <a:pt x="5486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9092183" y="5772911"/>
                <a:ext cx="66040" cy="106045"/>
              </a:xfrm>
              <a:custGeom>
                <a:rect b="b" l="l" r="r" t="t"/>
                <a:pathLst>
                  <a:path extrusionOk="0" h="106045" w="66040">
                    <a:moveTo>
                      <a:pt x="35051" y="12954"/>
                    </a:moveTo>
                    <a:lnTo>
                      <a:pt x="29706" y="8572"/>
                    </a:lnTo>
                    <a:lnTo>
                      <a:pt x="23145" y="3619"/>
                    </a:lnTo>
                    <a:lnTo>
                      <a:pt x="15871" y="95"/>
                    </a:lnTo>
                    <a:lnTo>
                      <a:pt x="8381" y="0"/>
                    </a:lnTo>
                    <a:lnTo>
                      <a:pt x="3214" y="3798"/>
                    </a:lnTo>
                    <a:lnTo>
                      <a:pt x="761" y="10382"/>
                    </a:lnTo>
                    <a:lnTo>
                      <a:pt x="23" y="17680"/>
                    </a:lnTo>
                    <a:lnTo>
                      <a:pt x="0" y="23622"/>
                    </a:lnTo>
                    <a:lnTo>
                      <a:pt x="964" y="34790"/>
                    </a:lnTo>
                    <a:lnTo>
                      <a:pt x="31003" y="65115"/>
                    </a:lnTo>
                    <a:lnTo>
                      <a:pt x="42862" y="69437"/>
                    </a:lnTo>
                    <a:lnTo>
                      <a:pt x="54435" y="73902"/>
                    </a:lnTo>
                    <a:lnTo>
                      <a:pt x="64007" y="80010"/>
                    </a:lnTo>
                    <a:lnTo>
                      <a:pt x="65996" y="84748"/>
                    </a:lnTo>
                    <a:lnTo>
                      <a:pt x="62769" y="89344"/>
                    </a:lnTo>
                    <a:lnTo>
                      <a:pt x="25598" y="105215"/>
                    </a:lnTo>
                    <a:lnTo>
                      <a:pt x="15239" y="10591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9173717" y="5766696"/>
                <a:ext cx="52705" cy="93345"/>
              </a:xfrm>
              <a:custGeom>
                <a:rect b="b" l="l" r="r" t="t"/>
                <a:pathLst>
                  <a:path extrusionOk="0" h="93345" w="52704">
                    <a:moveTo>
                      <a:pt x="37338" y="13073"/>
                    </a:moveTo>
                    <a:lnTo>
                      <a:pt x="31896" y="6905"/>
                    </a:lnTo>
                    <a:lnTo>
                      <a:pt x="26384" y="2024"/>
                    </a:lnTo>
                    <a:lnTo>
                      <a:pt x="19871" y="0"/>
                    </a:lnTo>
                    <a:lnTo>
                      <a:pt x="11430" y="2405"/>
                    </a:lnTo>
                    <a:lnTo>
                      <a:pt x="5357" y="7429"/>
                    </a:lnTo>
                    <a:lnTo>
                      <a:pt x="1714" y="14025"/>
                    </a:lnTo>
                    <a:lnTo>
                      <a:pt x="71" y="21478"/>
                    </a:lnTo>
                    <a:lnTo>
                      <a:pt x="0" y="29075"/>
                    </a:lnTo>
                    <a:lnTo>
                      <a:pt x="2845" y="38290"/>
                    </a:lnTo>
                    <a:lnTo>
                      <a:pt x="38290" y="62507"/>
                    </a:lnTo>
                    <a:lnTo>
                      <a:pt x="45600" y="65829"/>
                    </a:lnTo>
                    <a:lnTo>
                      <a:pt x="51054" y="70223"/>
                    </a:lnTo>
                    <a:lnTo>
                      <a:pt x="51816" y="70985"/>
                    </a:lnTo>
                    <a:lnTo>
                      <a:pt x="51816" y="71747"/>
                    </a:lnTo>
                    <a:lnTo>
                      <a:pt x="52578" y="73271"/>
                    </a:lnTo>
                    <a:lnTo>
                      <a:pt x="14097" y="91654"/>
                    </a:lnTo>
                    <a:lnTo>
                      <a:pt x="8024" y="92475"/>
                    </a:lnTo>
                    <a:lnTo>
                      <a:pt x="1524" y="9308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9264395" y="5783579"/>
                <a:ext cx="5080" cy="72390"/>
              </a:xfrm>
              <a:custGeom>
                <a:rect b="b" l="l" r="r" t="t"/>
                <a:pathLst>
                  <a:path extrusionOk="0" h="72389" w="5079">
                    <a:moveTo>
                      <a:pt x="0" y="0"/>
                    </a:moveTo>
                    <a:lnTo>
                      <a:pt x="261" y="10036"/>
                    </a:lnTo>
                    <a:lnTo>
                      <a:pt x="952" y="19716"/>
                    </a:lnTo>
                    <a:lnTo>
                      <a:pt x="1928" y="29253"/>
                    </a:lnTo>
                    <a:lnTo>
                      <a:pt x="3048" y="38862"/>
                    </a:lnTo>
                    <a:lnTo>
                      <a:pt x="3929" y="47315"/>
                    </a:lnTo>
                    <a:lnTo>
                      <a:pt x="4381" y="55626"/>
                    </a:lnTo>
                    <a:lnTo>
                      <a:pt x="4548" y="63936"/>
                    </a:lnTo>
                    <a:lnTo>
                      <a:pt x="4572" y="7239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9308591" y="5741622"/>
                <a:ext cx="60325" cy="104775"/>
              </a:xfrm>
              <a:custGeom>
                <a:rect b="b" l="l" r="r" t="t"/>
                <a:pathLst>
                  <a:path extrusionOk="0" h="104775" w="60325">
                    <a:moveTo>
                      <a:pt x="8381" y="45767"/>
                    </a:moveTo>
                    <a:lnTo>
                      <a:pt x="8584" y="58423"/>
                    </a:lnTo>
                    <a:lnTo>
                      <a:pt x="9429" y="70437"/>
                    </a:lnTo>
                    <a:lnTo>
                      <a:pt x="11275" y="82307"/>
                    </a:lnTo>
                    <a:lnTo>
                      <a:pt x="14477" y="94535"/>
                    </a:lnTo>
                    <a:lnTo>
                      <a:pt x="15239" y="97583"/>
                    </a:lnTo>
                    <a:lnTo>
                      <a:pt x="16001" y="101393"/>
                    </a:lnTo>
                    <a:lnTo>
                      <a:pt x="17525" y="104441"/>
                    </a:lnTo>
                    <a:lnTo>
                      <a:pt x="16573" y="96238"/>
                    </a:lnTo>
                    <a:lnTo>
                      <a:pt x="15049" y="88534"/>
                    </a:lnTo>
                    <a:lnTo>
                      <a:pt x="13239" y="80974"/>
                    </a:lnTo>
                    <a:lnTo>
                      <a:pt x="11429" y="73199"/>
                    </a:lnTo>
                    <a:lnTo>
                      <a:pt x="2285" y="25193"/>
                    </a:lnTo>
                    <a:lnTo>
                      <a:pt x="1523" y="17573"/>
                    </a:lnTo>
                    <a:lnTo>
                      <a:pt x="0" y="6905"/>
                    </a:lnTo>
                    <a:lnTo>
                      <a:pt x="8381" y="3857"/>
                    </a:lnTo>
                    <a:lnTo>
                      <a:pt x="15275" y="1333"/>
                    </a:lnTo>
                    <a:lnTo>
                      <a:pt x="22955" y="238"/>
                    </a:lnTo>
                    <a:lnTo>
                      <a:pt x="30777" y="0"/>
                    </a:lnTo>
                    <a:lnTo>
                      <a:pt x="38099" y="47"/>
                    </a:lnTo>
                    <a:lnTo>
                      <a:pt x="45719" y="47"/>
                    </a:lnTo>
                    <a:lnTo>
                      <a:pt x="53339" y="47"/>
                    </a:lnTo>
                    <a:lnTo>
                      <a:pt x="60197" y="4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9323069" y="5788151"/>
                <a:ext cx="48895" cy="7620"/>
              </a:xfrm>
              <a:custGeom>
                <a:rect b="b" l="l" r="r" t="t"/>
                <a:pathLst>
                  <a:path extrusionOk="0" h="7620" w="48895">
                    <a:moveTo>
                      <a:pt x="0" y="6857"/>
                    </a:moveTo>
                    <a:lnTo>
                      <a:pt x="12870" y="7072"/>
                    </a:lnTo>
                    <a:lnTo>
                      <a:pt x="24669" y="6286"/>
                    </a:lnTo>
                    <a:lnTo>
                      <a:pt x="36325" y="4071"/>
                    </a:lnTo>
                    <a:lnTo>
                      <a:pt x="4876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9399710" y="5759195"/>
                <a:ext cx="1905" cy="78105"/>
              </a:xfrm>
              <a:custGeom>
                <a:rect b="b" l="l" r="r" t="t"/>
                <a:pathLst>
                  <a:path extrusionOk="0" h="78104" w="1904">
                    <a:moveTo>
                      <a:pt x="321" y="0"/>
                    </a:moveTo>
                    <a:lnTo>
                      <a:pt x="214" y="10287"/>
                    </a:lnTo>
                    <a:lnTo>
                      <a:pt x="35" y="20574"/>
                    </a:lnTo>
                    <a:lnTo>
                      <a:pt x="0" y="30861"/>
                    </a:lnTo>
                    <a:lnTo>
                      <a:pt x="321" y="41148"/>
                    </a:lnTo>
                    <a:lnTo>
                      <a:pt x="559" y="50399"/>
                    </a:lnTo>
                    <a:lnTo>
                      <a:pt x="511" y="59721"/>
                    </a:lnTo>
                    <a:lnTo>
                      <a:pt x="750" y="68901"/>
                    </a:lnTo>
                    <a:lnTo>
                      <a:pt x="1845" y="7772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9437750" y="5740907"/>
                <a:ext cx="62230" cy="87630"/>
              </a:xfrm>
              <a:custGeom>
                <a:rect b="b" l="l" r="r" t="t"/>
                <a:pathLst>
                  <a:path extrusionOk="0" h="87629" w="62229">
                    <a:moveTo>
                      <a:pt x="32384" y="0"/>
                    </a:moveTo>
                    <a:lnTo>
                      <a:pt x="1071" y="32575"/>
                    </a:lnTo>
                    <a:lnTo>
                      <a:pt x="0" y="44957"/>
                    </a:lnTo>
                    <a:lnTo>
                      <a:pt x="642" y="57340"/>
                    </a:lnTo>
                    <a:lnTo>
                      <a:pt x="34670" y="87629"/>
                    </a:lnTo>
                    <a:lnTo>
                      <a:pt x="42707" y="87379"/>
                    </a:lnTo>
                    <a:lnTo>
                      <a:pt x="49244" y="85629"/>
                    </a:lnTo>
                    <a:lnTo>
                      <a:pt x="55352" y="82593"/>
                    </a:lnTo>
                    <a:lnTo>
                      <a:pt x="62102" y="7848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9507473" y="5729477"/>
                <a:ext cx="20955" cy="83185"/>
              </a:xfrm>
              <a:custGeom>
                <a:rect b="b" l="l" r="r" t="t"/>
                <a:pathLst>
                  <a:path extrusionOk="0" h="83185" w="20954">
                    <a:moveTo>
                      <a:pt x="20574" y="0"/>
                    </a:moveTo>
                    <a:lnTo>
                      <a:pt x="1524" y="38100"/>
                    </a:lnTo>
                    <a:lnTo>
                      <a:pt x="0" y="56483"/>
                    </a:lnTo>
                    <a:lnTo>
                      <a:pt x="23" y="66067"/>
                    </a:lnTo>
                    <a:lnTo>
                      <a:pt x="762" y="75438"/>
                    </a:lnTo>
                    <a:lnTo>
                      <a:pt x="1524" y="83058"/>
                    </a:lnTo>
                    <a:lnTo>
                      <a:pt x="3810" y="82296"/>
                    </a:lnTo>
                    <a:lnTo>
                      <a:pt x="9906" y="8305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9537191" y="5732525"/>
                <a:ext cx="30480" cy="93345"/>
              </a:xfrm>
              <a:custGeom>
                <a:rect b="b" l="l" r="r" t="t"/>
                <a:pathLst>
                  <a:path extrusionOk="0" h="93345" w="30479">
                    <a:moveTo>
                      <a:pt x="0" y="0"/>
                    </a:moveTo>
                    <a:lnTo>
                      <a:pt x="14478" y="43434"/>
                    </a:lnTo>
                    <a:lnTo>
                      <a:pt x="18883" y="52923"/>
                    </a:lnTo>
                    <a:lnTo>
                      <a:pt x="22860" y="62198"/>
                    </a:lnTo>
                    <a:lnTo>
                      <a:pt x="26265" y="71616"/>
                    </a:lnTo>
                    <a:lnTo>
                      <a:pt x="28956" y="81534"/>
                    </a:lnTo>
                    <a:lnTo>
                      <a:pt x="30480" y="87630"/>
                    </a:lnTo>
                    <a:lnTo>
                      <a:pt x="30480" y="89154"/>
                    </a:lnTo>
                    <a:lnTo>
                      <a:pt x="30480" y="9296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9534143" y="5771387"/>
                <a:ext cx="22860" cy="15240"/>
              </a:xfrm>
              <a:custGeom>
                <a:rect b="b" l="l" r="r" t="t"/>
                <a:pathLst>
                  <a:path extrusionOk="0" h="15239" w="22859">
                    <a:moveTo>
                      <a:pt x="0" y="15239"/>
                    </a:moveTo>
                    <a:lnTo>
                      <a:pt x="7108" y="9001"/>
                    </a:lnTo>
                    <a:lnTo>
                      <a:pt x="12287" y="4762"/>
                    </a:lnTo>
                    <a:lnTo>
                      <a:pt x="17037" y="1952"/>
                    </a:lnTo>
                    <a:lnTo>
                      <a:pt x="22859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9590531" y="5712713"/>
                <a:ext cx="43180" cy="73660"/>
              </a:xfrm>
              <a:custGeom>
                <a:rect b="b" l="l" r="r" t="t"/>
                <a:pathLst>
                  <a:path extrusionOk="0" h="73660" w="43179">
                    <a:moveTo>
                      <a:pt x="0" y="20574"/>
                    </a:moveTo>
                    <a:lnTo>
                      <a:pt x="10239" y="14859"/>
                    </a:lnTo>
                    <a:lnTo>
                      <a:pt x="19049" y="10858"/>
                    </a:lnTo>
                    <a:lnTo>
                      <a:pt x="27860" y="7715"/>
                    </a:lnTo>
                    <a:lnTo>
                      <a:pt x="38099" y="4572"/>
                    </a:lnTo>
                    <a:lnTo>
                      <a:pt x="42671" y="3048"/>
                    </a:lnTo>
                    <a:lnTo>
                      <a:pt x="41148" y="3810"/>
                    </a:lnTo>
                    <a:lnTo>
                      <a:pt x="42671" y="0"/>
                    </a:lnTo>
                    <a:lnTo>
                      <a:pt x="41909" y="0"/>
                    </a:lnTo>
                    <a:lnTo>
                      <a:pt x="37337" y="3048"/>
                    </a:lnTo>
                    <a:lnTo>
                      <a:pt x="37337" y="4572"/>
                    </a:lnTo>
                    <a:lnTo>
                      <a:pt x="36576" y="10668"/>
                    </a:lnTo>
                    <a:lnTo>
                      <a:pt x="35814" y="18788"/>
                    </a:lnTo>
                    <a:lnTo>
                      <a:pt x="35623" y="27051"/>
                    </a:lnTo>
                    <a:lnTo>
                      <a:pt x="35718" y="35313"/>
                    </a:lnTo>
                    <a:lnTo>
                      <a:pt x="35814" y="43434"/>
                    </a:lnTo>
                    <a:lnTo>
                      <a:pt x="35730" y="49839"/>
                    </a:lnTo>
                    <a:lnTo>
                      <a:pt x="39624" y="73152"/>
                    </a:lnTo>
                    <a:lnTo>
                      <a:pt x="41910" y="7315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32" name="Google Shape;232;p1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9673707" y="5638774"/>
                <a:ext cx="191265" cy="1570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3" name="Google Shape;233;p1"/>
            <p:cNvGrpSpPr/>
            <p:nvPr/>
          </p:nvGrpSpPr>
          <p:grpSpPr>
            <a:xfrm>
              <a:off x="8031732" y="5932435"/>
              <a:ext cx="584474" cy="328849"/>
              <a:chOff x="8532876" y="6028181"/>
              <a:chExt cx="431673" cy="237490"/>
            </a:xfrm>
          </p:grpSpPr>
          <p:sp>
            <p:nvSpPr>
              <p:cNvPr id="234" name="Google Shape;234;p1"/>
              <p:cNvSpPr/>
              <p:nvPr/>
            </p:nvSpPr>
            <p:spPr>
              <a:xfrm>
                <a:off x="8532876" y="6028181"/>
                <a:ext cx="77470" cy="237490"/>
              </a:xfrm>
              <a:custGeom>
                <a:rect b="b" l="l" r="r" t="t"/>
                <a:pathLst>
                  <a:path extrusionOk="0" h="237489" w="77470">
                    <a:moveTo>
                      <a:pt x="53340" y="6858"/>
                    </a:moveTo>
                    <a:lnTo>
                      <a:pt x="41910" y="4607"/>
                    </a:lnTo>
                    <a:lnTo>
                      <a:pt x="30480" y="2571"/>
                    </a:lnTo>
                    <a:lnTo>
                      <a:pt x="19050" y="964"/>
                    </a:lnTo>
                    <a:lnTo>
                      <a:pt x="7620" y="0"/>
                    </a:lnTo>
                    <a:lnTo>
                      <a:pt x="4572" y="0"/>
                    </a:lnTo>
                    <a:lnTo>
                      <a:pt x="3048" y="762"/>
                    </a:lnTo>
                    <a:lnTo>
                      <a:pt x="0" y="762"/>
                    </a:lnTo>
                    <a:lnTo>
                      <a:pt x="1524" y="43434"/>
                    </a:lnTo>
                    <a:lnTo>
                      <a:pt x="7239" y="83439"/>
                    </a:lnTo>
                    <a:lnTo>
                      <a:pt x="10310" y="103441"/>
                    </a:lnTo>
                    <a:lnTo>
                      <a:pt x="12954" y="123444"/>
                    </a:lnTo>
                    <a:lnTo>
                      <a:pt x="14835" y="141612"/>
                    </a:lnTo>
                    <a:lnTo>
                      <a:pt x="16002" y="159639"/>
                    </a:lnTo>
                    <a:lnTo>
                      <a:pt x="16597" y="177665"/>
                    </a:lnTo>
                    <a:lnTo>
                      <a:pt x="16764" y="195834"/>
                    </a:lnTo>
                    <a:lnTo>
                      <a:pt x="17073" y="204978"/>
                    </a:lnTo>
                    <a:lnTo>
                      <a:pt x="16954" y="214122"/>
                    </a:lnTo>
                    <a:lnTo>
                      <a:pt x="16549" y="223266"/>
                    </a:lnTo>
                    <a:lnTo>
                      <a:pt x="16002" y="232410"/>
                    </a:lnTo>
                    <a:lnTo>
                      <a:pt x="16002" y="234696"/>
                    </a:lnTo>
                    <a:lnTo>
                      <a:pt x="16002" y="236220"/>
                    </a:lnTo>
                    <a:lnTo>
                      <a:pt x="22098" y="236982"/>
                    </a:lnTo>
                    <a:lnTo>
                      <a:pt x="29718" y="236982"/>
                    </a:lnTo>
                    <a:lnTo>
                      <a:pt x="36576" y="236982"/>
                    </a:lnTo>
                    <a:lnTo>
                      <a:pt x="47065" y="236934"/>
                    </a:lnTo>
                    <a:lnTo>
                      <a:pt x="57054" y="236601"/>
                    </a:lnTo>
                    <a:lnTo>
                      <a:pt x="66901" y="235696"/>
                    </a:lnTo>
                    <a:lnTo>
                      <a:pt x="76962" y="23393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8660892" y="6105143"/>
                <a:ext cx="5715" cy="88900"/>
              </a:xfrm>
              <a:custGeom>
                <a:rect b="b" l="l" r="r" t="t"/>
                <a:pathLst>
                  <a:path extrusionOk="0" h="88900" w="5715">
                    <a:moveTo>
                      <a:pt x="0" y="0"/>
                    </a:moveTo>
                    <a:lnTo>
                      <a:pt x="59" y="12989"/>
                    </a:lnTo>
                    <a:lnTo>
                      <a:pt x="1047" y="25050"/>
                    </a:lnTo>
                    <a:lnTo>
                      <a:pt x="2464" y="36968"/>
                    </a:lnTo>
                    <a:lnTo>
                      <a:pt x="3810" y="49529"/>
                    </a:lnTo>
                    <a:lnTo>
                      <a:pt x="4691" y="58554"/>
                    </a:lnTo>
                    <a:lnTo>
                      <a:pt x="5143" y="67436"/>
                    </a:lnTo>
                    <a:lnTo>
                      <a:pt x="5310" y="76319"/>
                    </a:lnTo>
                    <a:lnTo>
                      <a:pt x="5334" y="85343"/>
                    </a:lnTo>
                    <a:lnTo>
                      <a:pt x="5334" y="86105"/>
                    </a:lnTo>
                    <a:lnTo>
                      <a:pt x="5334" y="87629"/>
                    </a:lnTo>
                    <a:lnTo>
                      <a:pt x="5334" y="8839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8652510" y="6113371"/>
                <a:ext cx="81915" cy="97155"/>
              </a:xfrm>
              <a:custGeom>
                <a:rect b="b" l="l" r="r" t="t"/>
                <a:pathLst>
                  <a:path extrusionOk="0" h="97154" w="81915">
                    <a:moveTo>
                      <a:pt x="0" y="154"/>
                    </a:moveTo>
                    <a:lnTo>
                      <a:pt x="47244" y="10822"/>
                    </a:lnTo>
                    <a:lnTo>
                      <a:pt x="79248" y="39016"/>
                    </a:lnTo>
                    <a:lnTo>
                      <a:pt x="81462" y="49006"/>
                    </a:lnTo>
                    <a:lnTo>
                      <a:pt x="80391" y="58352"/>
                    </a:lnTo>
                    <a:lnTo>
                      <a:pt x="50958" y="87689"/>
                    </a:lnTo>
                    <a:lnTo>
                      <a:pt x="19812" y="96928"/>
                    </a:lnTo>
                    <a:lnTo>
                      <a:pt x="20574" y="96166"/>
                    </a:lnTo>
                    <a:lnTo>
                      <a:pt x="19050" y="8930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8753856" y="6119621"/>
                <a:ext cx="10160" cy="60960"/>
              </a:xfrm>
              <a:custGeom>
                <a:rect b="b" l="l" r="r" t="t"/>
                <a:pathLst>
                  <a:path extrusionOk="0" h="60960" w="10159">
                    <a:moveTo>
                      <a:pt x="0" y="0"/>
                    </a:moveTo>
                    <a:lnTo>
                      <a:pt x="2452" y="10382"/>
                    </a:lnTo>
                    <a:lnTo>
                      <a:pt x="4191" y="20192"/>
                    </a:lnTo>
                    <a:lnTo>
                      <a:pt x="5357" y="30003"/>
                    </a:lnTo>
                    <a:lnTo>
                      <a:pt x="6096" y="40385"/>
                    </a:lnTo>
                    <a:lnTo>
                      <a:pt x="6858" y="48005"/>
                    </a:lnTo>
                    <a:lnTo>
                      <a:pt x="7620" y="54101"/>
                    </a:lnTo>
                    <a:lnTo>
                      <a:pt x="9906" y="6095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8750046" y="6059423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8288"/>
                    </a:lnTo>
                    <a:lnTo>
                      <a:pt x="5333" y="22860"/>
                    </a:lnTo>
                    <a:lnTo>
                      <a:pt x="17525" y="22860"/>
                    </a:lnTo>
                    <a:lnTo>
                      <a:pt x="22859" y="18288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8790432" y="6098285"/>
                <a:ext cx="54610" cy="147320"/>
              </a:xfrm>
              <a:custGeom>
                <a:rect b="b" l="l" r="r" t="t"/>
                <a:pathLst>
                  <a:path extrusionOk="0" h="147320" w="54609">
                    <a:moveTo>
                      <a:pt x="43433" y="38100"/>
                    </a:moveTo>
                    <a:lnTo>
                      <a:pt x="39302" y="30718"/>
                    </a:lnTo>
                    <a:lnTo>
                      <a:pt x="36671" y="24765"/>
                    </a:lnTo>
                    <a:lnTo>
                      <a:pt x="34754" y="18811"/>
                    </a:lnTo>
                    <a:lnTo>
                      <a:pt x="32765" y="11429"/>
                    </a:lnTo>
                    <a:lnTo>
                      <a:pt x="31241" y="6858"/>
                    </a:lnTo>
                    <a:lnTo>
                      <a:pt x="29717" y="1524"/>
                    </a:lnTo>
                    <a:lnTo>
                      <a:pt x="24383" y="762"/>
                    </a:lnTo>
                    <a:lnTo>
                      <a:pt x="16001" y="0"/>
                    </a:lnTo>
                    <a:lnTo>
                      <a:pt x="12953" y="11430"/>
                    </a:lnTo>
                    <a:lnTo>
                      <a:pt x="10667" y="17526"/>
                    </a:lnTo>
                    <a:lnTo>
                      <a:pt x="8632" y="24645"/>
                    </a:lnTo>
                    <a:lnTo>
                      <a:pt x="7524" y="32766"/>
                    </a:lnTo>
                    <a:lnTo>
                      <a:pt x="7989" y="40886"/>
                    </a:lnTo>
                    <a:lnTo>
                      <a:pt x="10667" y="48006"/>
                    </a:lnTo>
                    <a:lnTo>
                      <a:pt x="14477" y="54102"/>
                    </a:lnTo>
                    <a:lnTo>
                      <a:pt x="23621" y="54864"/>
                    </a:lnTo>
                    <a:lnTo>
                      <a:pt x="29717" y="53340"/>
                    </a:lnTo>
                    <a:lnTo>
                      <a:pt x="36575" y="52578"/>
                    </a:lnTo>
                    <a:lnTo>
                      <a:pt x="36575" y="46482"/>
                    </a:lnTo>
                    <a:lnTo>
                      <a:pt x="40385" y="41910"/>
                    </a:lnTo>
                    <a:lnTo>
                      <a:pt x="41147" y="41148"/>
                    </a:lnTo>
                    <a:lnTo>
                      <a:pt x="41147" y="40386"/>
                    </a:lnTo>
                    <a:lnTo>
                      <a:pt x="41909" y="41148"/>
                    </a:lnTo>
                    <a:lnTo>
                      <a:pt x="43064" y="47684"/>
                    </a:lnTo>
                    <a:lnTo>
                      <a:pt x="44291" y="54578"/>
                    </a:lnTo>
                    <a:lnTo>
                      <a:pt x="45660" y="61614"/>
                    </a:lnTo>
                    <a:lnTo>
                      <a:pt x="47243" y="68580"/>
                    </a:lnTo>
                    <a:lnTo>
                      <a:pt x="49387" y="80010"/>
                    </a:lnTo>
                    <a:lnTo>
                      <a:pt x="51244" y="91439"/>
                    </a:lnTo>
                    <a:lnTo>
                      <a:pt x="52816" y="102869"/>
                    </a:lnTo>
                    <a:lnTo>
                      <a:pt x="54101" y="114300"/>
                    </a:lnTo>
                    <a:lnTo>
                      <a:pt x="54221" y="121360"/>
                    </a:lnTo>
                    <a:lnTo>
                      <a:pt x="53911" y="128492"/>
                    </a:lnTo>
                    <a:lnTo>
                      <a:pt x="27110" y="147292"/>
                    </a:lnTo>
                    <a:lnTo>
                      <a:pt x="19811" y="147066"/>
                    </a:lnTo>
                    <a:lnTo>
                      <a:pt x="0" y="110490"/>
                    </a:lnTo>
                    <a:lnTo>
                      <a:pt x="0" y="105918"/>
                    </a:lnTo>
                    <a:lnTo>
                      <a:pt x="3047" y="9829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8891016" y="6122669"/>
                <a:ext cx="6985" cy="73660"/>
              </a:xfrm>
              <a:custGeom>
                <a:rect b="b" l="l" r="r" t="t"/>
                <a:pathLst>
                  <a:path extrusionOk="0" h="73660" w="6984">
                    <a:moveTo>
                      <a:pt x="0" y="0"/>
                    </a:moveTo>
                    <a:lnTo>
                      <a:pt x="6858" y="39623"/>
                    </a:lnTo>
                    <a:lnTo>
                      <a:pt x="6858" y="48184"/>
                    </a:lnTo>
                    <a:lnTo>
                      <a:pt x="6858" y="56673"/>
                    </a:lnTo>
                    <a:lnTo>
                      <a:pt x="6858" y="65020"/>
                    </a:lnTo>
                    <a:lnTo>
                      <a:pt x="6858" y="7315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8871204" y="6047231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4572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4572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8945880" y="6073139"/>
                <a:ext cx="0" cy="119380"/>
              </a:xfrm>
              <a:custGeom>
                <a:rect b="b" l="l" r="r" t="t"/>
                <a:pathLst>
                  <a:path extrusionOk="0" h="119379" w="120000">
                    <a:moveTo>
                      <a:pt x="0" y="0"/>
                    </a:moveTo>
                    <a:lnTo>
                      <a:pt x="0" y="29718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0" y="11887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8928354" y="6130289"/>
                <a:ext cx="36195" cy="9525"/>
              </a:xfrm>
              <a:custGeom>
                <a:rect b="b" l="l" r="r" t="t"/>
                <a:pathLst>
                  <a:path extrusionOk="0" h="9525" w="36195">
                    <a:moveTo>
                      <a:pt x="0" y="9143"/>
                    </a:moveTo>
                    <a:lnTo>
                      <a:pt x="9560" y="8251"/>
                    </a:lnTo>
                    <a:lnTo>
                      <a:pt x="18192" y="6572"/>
                    </a:lnTo>
                    <a:lnTo>
                      <a:pt x="26681" y="3893"/>
                    </a:lnTo>
                    <a:lnTo>
                      <a:pt x="3581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44" name="Google Shape;244;p1"/>
            <p:cNvGrpSpPr/>
            <p:nvPr/>
          </p:nvGrpSpPr>
          <p:grpSpPr>
            <a:xfrm>
              <a:off x="8782794" y="5901838"/>
              <a:ext cx="1150238" cy="326211"/>
              <a:chOff x="9087586" y="6006084"/>
              <a:chExt cx="849528" cy="235585"/>
            </a:xfrm>
          </p:grpSpPr>
          <p:pic>
            <p:nvPicPr>
              <p:cNvPr id="245" name="Google Shape;245;p1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9087586" y="6070066"/>
                <a:ext cx="164642" cy="126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" name="Google Shape;246;p1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9278562" y="6026658"/>
                <a:ext cx="322662" cy="192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1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9629368" y="6029490"/>
                <a:ext cx="239318" cy="1305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8" name="Google Shape;248;p1"/>
              <p:cNvSpPr/>
              <p:nvPr/>
            </p:nvSpPr>
            <p:spPr>
              <a:xfrm>
                <a:off x="9814559" y="6006084"/>
                <a:ext cx="122555" cy="235585"/>
              </a:xfrm>
              <a:custGeom>
                <a:rect b="b" l="l" r="r" t="t"/>
                <a:pathLst>
                  <a:path extrusionOk="0" h="235585" w="122554">
                    <a:moveTo>
                      <a:pt x="56387" y="4572"/>
                    </a:moveTo>
                    <a:lnTo>
                      <a:pt x="98297" y="2286"/>
                    </a:lnTo>
                    <a:lnTo>
                      <a:pt x="106679" y="0"/>
                    </a:lnTo>
                    <a:lnTo>
                      <a:pt x="111251" y="1524"/>
                    </a:lnTo>
                    <a:lnTo>
                      <a:pt x="116585" y="3048"/>
                    </a:lnTo>
                    <a:lnTo>
                      <a:pt x="115061" y="19050"/>
                    </a:lnTo>
                    <a:lnTo>
                      <a:pt x="115061" y="22860"/>
                    </a:lnTo>
                    <a:lnTo>
                      <a:pt x="115514" y="36695"/>
                    </a:lnTo>
                    <a:lnTo>
                      <a:pt x="115823" y="50673"/>
                    </a:lnTo>
                    <a:lnTo>
                      <a:pt x="116133" y="64650"/>
                    </a:lnTo>
                    <a:lnTo>
                      <a:pt x="116585" y="78486"/>
                    </a:lnTo>
                    <a:lnTo>
                      <a:pt x="117050" y="94607"/>
                    </a:lnTo>
                    <a:lnTo>
                      <a:pt x="117443" y="110871"/>
                    </a:lnTo>
                    <a:lnTo>
                      <a:pt x="117979" y="127134"/>
                    </a:lnTo>
                    <a:lnTo>
                      <a:pt x="118871" y="143256"/>
                    </a:lnTo>
                    <a:lnTo>
                      <a:pt x="119872" y="155948"/>
                    </a:lnTo>
                    <a:lnTo>
                      <a:pt x="120586" y="168783"/>
                    </a:lnTo>
                    <a:lnTo>
                      <a:pt x="121015" y="181617"/>
                    </a:lnTo>
                    <a:lnTo>
                      <a:pt x="121157" y="194310"/>
                    </a:lnTo>
                    <a:lnTo>
                      <a:pt x="121896" y="201858"/>
                    </a:lnTo>
                    <a:lnTo>
                      <a:pt x="122491" y="210121"/>
                    </a:lnTo>
                    <a:lnTo>
                      <a:pt x="122229" y="218098"/>
                    </a:lnTo>
                    <a:lnTo>
                      <a:pt x="120395" y="224790"/>
                    </a:lnTo>
                    <a:lnTo>
                      <a:pt x="116395" y="229290"/>
                    </a:lnTo>
                    <a:lnTo>
                      <a:pt x="110108" y="231076"/>
                    </a:lnTo>
                    <a:lnTo>
                      <a:pt x="103250" y="231433"/>
                    </a:lnTo>
                    <a:lnTo>
                      <a:pt x="97535" y="231648"/>
                    </a:lnTo>
                    <a:lnTo>
                      <a:pt x="82676" y="232660"/>
                    </a:lnTo>
                    <a:lnTo>
                      <a:pt x="67817" y="233457"/>
                    </a:lnTo>
                    <a:lnTo>
                      <a:pt x="52958" y="234112"/>
                    </a:lnTo>
                    <a:lnTo>
                      <a:pt x="38099" y="234696"/>
                    </a:lnTo>
                    <a:lnTo>
                      <a:pt x="28289" y="235100"/>
                    </a:lnTo>
                    <a:lnTo>
                      <a:pt x="19049" y="235077"/>
                    </a:lnTo>
                    <a:lnTo>
                      <a:pt x="9810" y="234481"/>
                    </a:lnTo>
                    <a:lnTo>
                      <a:pt x="0" y="23317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49" name="Google Shape;249;p1"/>
          <p:cNvGrpSpPr/>
          <p:nvPr/>
        </p:nvGrpSpPr>
        <p:grpSpPr>
          <a:xfrm>
            <a:off x="4797415" y="5362502"/>
            <a:ext cx="4359254" cy="2262643"/>
            <a:chOff x="4797415" y="5362502"/>
            <a:chExt cx="4359254" cy="2262643"/>
          </a:xfrm>
        </p:grpSpPr>
        <p:grpSp>
          <p:nvGrpSpPr>
            <p:cNvPr id="250" name="Google Shape;250;p1"/>
            <p:cNvGrpSpPr/>
            <p:nvPr/>
          </p:nvGrpSpPr>
          <p:grpSpPr>
            <a:xfrm>
              <a:off x="4797415" y="5362502"/>
              <a:ext cx="459759" cy="1852728"/>
              <a:chOff x="6157722" y="1985771"/>
              <a:chExt cx="336066" cy="630961"/>
            </a:xfrm>
          </p:grpSpPr>
          <p:sp>
            <p:nvSpPr>
              <p:cNvPr id="251" name="Google Shape;251;p1"/>
              <p:cNvSpPr/>
              <p:nvPr/>
            </p:nvSpPr>
            <p:spPr>
              <a:xfrm>
                <a:off x="6157722" y="1985771"/>
                <a:ext cx="264160" cy="597535"/>
              </a:xfrm>
              <a:custGeom>
                <a:rect b="b" l="l" r="r" t="t"/>
                <a:pathLst>
                  <a:path extrusionOk="0" h="597535" w="264160">
                    <a:moveTo>
                      <a:pt x="0" y="0"/>
                    </a:moveTo>
                    <a:lnTo>
                      <a:pt x="1845" y="11537"/>
                    </a:lnTo>
                    <a:lnTo>
                      <a:pt x="3905" y="23145"/>
                    </a:lnTo>
                    <a:lnTo>
                      <a:pt x="6107" y="34611"/>
                    </a:lnTo>
                    <a:lnTo>
                      <a:pt x="8382" y="45720"/>
                    </a:lnTo>
                    <a:lnTo>
                      <a:pt x="13573" y="72473"/>
                    </a:lnTo>
                    <a:lnTo>
                      <a:pt x="21669" y="125980"/>
                    </a:lnTo>
                    <a:lnTo>
                      <a:pt x="28051" y="183451"/>
                    </a:lnTo>
                    <a:lnTo>
                      <a:pt x="31575" y="244030"/>
                    </a:lnTo>
                    <a:lnTo>
                      <a:pt x="33206" y="301299"/>
                    </a:lnTo>
                    <a:lnTo>
                      <a:pt x="33516" y="355544"/>
                    </a:lnTo>
                    <a:lnTo>
                      <a:pt x="33528" y="382524"/>
                    </a:lnTo>
                    <a:lnTo>
                      <a:pt x="33670" y="405264"/>
                    </a:lnTo>
                    <a:lnTo>
                      <a:pt x="34099" y="427863"/>
                    </a:lnTo>
                    <a:lnTo>
                      <a:pt x="34813" y="450461"/>
                    </a:lnTo>
                    <a:lnTo>
                      <a:pt x="35814" y="473202"/>
                    </a:lnTo>
                    <a:lnTo>
                      <a:pt x="36814" y="490466"/>
                    </a:lnTo>
                    <a:lnTo>
                      <a:pt x="37528" y="507873"/>
                    </a:lnTo>
                    <a:lnTo>
                      <a:pt x="37957" y="525279"/>
                    </a:lnTo>
                    <a:lnTo>
                      <a:pt x="38100" y="542544"/>
                    </a:lnTo>
                    <a:lnTo>
                      <a:pt x="37468" y="554485"/>
                    </a:lnTo>
                    <a:lnTo>
                      <a:pt x="36480" y="568356"/>
                    </a:lnTo>
                    <a:lnTo>
                      <a:pt x="36492" y="582084"/>
                    </a:lnTo>
                    <a:lnTo>
                      <a:pt x="38862" y="593598"/>
                    </a:lnTo>
                    <a:lnTo>
                      <a:pt x="40386" y="596646"/>
                    </a:lnTo>
                    <a:lnTo>
                      <a:pt x="44196" y="596646"/>
                    </a:lnTo>
                    <a:lnTo>
                      <a:pt x="51054" y="597408"/>
                    </a:lnTo>
                    <a:lnTo>
                      <a:pt x="56388" y="595122"/>
                    </a:lnTo>
                    <a:lnTo>
                      <a:pt x="62484" y="591312"/>
                    </a:lnTo>
                    <a:lnTo>
                      <a:pt x="70818" y="586954"/>
                    </a:lnTo>
                    <a:lnTo>
                      <a:pt x="78867" y="582168"/>
                    </a:lnTo>
                    <a:lnTo>
                      <a:pt x="120586" y="562451"/>
                    </a:lnTo>
                    <a:lnTo>
                      <a:pt x="161817" y="551140"/>
                    </a:lnTo>
                    <a:lnTo>
                      <a:pt x="206502" y="544068"/>
                    </a:lnTo>
                    <a:lnTo>
                      <a:pt x="231267" y="543115"/>
                    </a:lnTo>
                    <a:lnTo>
                      <a:pt x="243578" y="543210"/>
                    </a:lnTo>
                    <a:lnTo>
                      <a:pt x="256032" y="543305"/>
                    </a:lnTo>
                    <a:lnTo>
                      <a:pt x="260604" y="543305"/>
                    </a:lnTo>
                    <a:lnTo>
                      <a:pt x="261366" y="543305"/>
                    </a:lnTo>
                    <a:lnTo>
                      <a:pt x="263652" y="543305"/>
                    </a:lnTo>
                    <a:lnTo>
                      <a:pt x="259842" y="543305"/>
                    </a:lnTo>
                    <a:lnTo>
                      <a:pt x="259080" y="542543"/>
                    </a:lnTo>
                    <a:lnTo>
                      <a:pt x="256032" y="541019"/>
                    </a:lnTo>
                    <a:lnTo>
                      <a:pt x="250698" y="537209"/>
                    </a:lnTo>
                    <a:lnTo>
                      <a:pt x="249936" y="533399"/>
                    </a:lnTo>
                    <a:lnTo>
                      <a:pt x="246888" y="52882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52" name="Google Shape;252;p1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6370294" y="2439898"/>
                <a:ext cx="123494" cy="1768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3" name="Google Shape;253;p1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5577805" y="6642258"/>
              <a:ext cx="180414" cy="3266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5860506" y="6608897"/>
              <a:ext cx="280491" cy="318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6464011" y="6645484"/>
              <a:ext cx="229410" cy="1598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" name="Google Shape;256;p1"/>
            <p:cNvGrpSpPr/>
            <p:nvPr/>
          </p:nvGrpSpPr>
          <p:grpSpPr>
            <a:xfrm>
              <a:off x="6833215" y="6442031"/>
              <a:ext cx="2323453" cy="1183114"/>
              <a:chOff x="8086308" y="2228824"/>
              <a:chExt cx="1698356" cy="739364"/>
            </a:xfrm>
          </p:grpSpPr>
          <p:sp>
            <p:nvSpPr>
              <p:cNvPr id="257" name="Google Shape;257;p1"/>
              <p:cNvSpPr/>
              <p:nvPr/>
            </p:nvSpPr>
            <p:spPr>
              <a:xfrm>
                <a:off x="8086308" y="2692598"/>
                <a:ext cx="100965" cy="275590"/>
              </a:xfrm>
              <a:custGeom>
                <a:rect b="b" l="l" r="r" t="t"/>
                <a:pathLst>
                  <a:path extrusionOk="0" h="275589" w="100965">
                    <a:moveTo>
                      <a:pt x="94523" y="1071"/>
                    </a:moveTo>
                    <a:lnTo>
                      <a:pt x="85260" y="523"/>
                    </a:lnTo>
                    <a:lnTo>
                      <a:pt x="75854" y="119"/>
                    </a:lnTo>
                    <a:lnTo>
                      <a:pt x="66448" y="0"/>
                    </a:lnTo>
                    <a:lnTo>
                      <a:pt x="57185" y="309"/>
                    </a:lnTo>
                    <a:lnTo>
                      <a:pt x="15275" y="7929"/>
                    </a:lnTo>
                    <a:lnTo>
                      <a:pt x="7655" y="10215"/>
                    </a:lnTo>
                    <a:lnTo>
                      <a:pt x="1559" y="11739"/>
                    </a:lnTo>
                    <a:lnTo>
                      <a:pt x="797" y="20121"/>
                    </a:lnTo>
                    <a:lnTo>
                      <a:pt x="0" y="32932"/>
                    </a:lnTo>
                    <a:lnTo>
                      <a:pt x="702" y="46029"/>
                    </a:lnTo>
                    <a:lnTo>
                      <a:pt x="2405" y="59126"/>
                    </a:lnTo>
                    <a:lnTo>
                      <a:pt x="4607" y="71937"/>
                    </a:lnTo>
                    <a:lnTo>
                      <a:pt x="10763" y="102679"/>
                    </a:lnTo>
                    <a:lnTo>
                      <a:pt x="17275" y="133278"/>
                    </a:lnTo>
                    <a:lnTo>
                      <a:pt x="23360" y="163877"/>
                    </a:lnTo>
                    <a:lnTo>
                      <a:pt x="29932" y="208323"/>
                    </a:lnTo>
                    <a:lnTo>
                      <a:pt x="34325" y="248721"/>
                    </a:lnTo>
                    <a:lnTo>
                      <a:pt x="34325" y="255579"/>
                    </a:lnTo>
                    <a:lnTo>
                      <a:pt x="32801" y="263199"/>
                    </a:lnTo>
                    <a:lnTo>
                      <a:pt x="38135" y="268533"/>
                    </a:lnTo>
                    <a:lnTo>
                      <a:pt x="42707" y="273105"/>
                    </a:lnTo>
                    <a:lnTo>
                      <a:pt x="51851" y="274629"/>
                    </a:lnTo>
                    <a:lnTo>
                      <a:pt x="57947" y="274629"/>
                    </a:lnTo>
                    <a:lnTo>
                      <a:pt x="66627" y="274974"/>
                    </a:lnTo>
                    <a:lnTo>
                      <a:pt x="97571" y="266247"/>
                    </a:lnTo>
                    <a:lnTo>
                      <a:pt x="100619" y="26396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58" name="Google Shape;258;p1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8207476" y="2714980"/>
                <a:ext cx="240842" cy="1882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1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8123608" y="2228824"/>
                <a:ext cx="1661056" cy="65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" name="Google Shape;260;p1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8470949" y="2678404"/>
                <a:ext cx="324079" cy="195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"/>
          <p:cNvGrpSpPr/>
          <p:nvPr/>
        </p:nvGrpSpPr>
        <p:grpSpPr>
          <a:xfrm>
            <a:off x="3343532" y="1480386"/>
            <a:ext cx="1654274" cy="572125"/>
            <a:chOff x="3703294" y="3547084"/>
            <a:chExt cx="1353337" cy="388900"/>
          </a:xfrm>
        </p:grpSpPr>
        <p:sp>
          <p:nvSpPr>
            <p:cNvPr id="266" name="Google Shape;266;p2"/>
            <p:cNvSpPr/>
            <p:nvPr/>
          </p:nvSpPr>
          <p:spPr>
            <a:xfrm>
              <a:off x="3715511" y="3815334"/>
              <a:ext cx="1341120" cy="120650"/>
            </a:xfrm>
            <a:custGeom>
              <a:rect b="b" l="l" r="r" t="t"/>
              <a:pathLst>
                <a:path extrusionOk="0" h="120650" w="1341120">
                  <a:moveTo>
                    <a:pt x="9905" y="120396"/>
                  </a:moveTo>
                  <a:lnTo>
                    <a:pt x="6857" y="115824"/>
                  </a:lnTo>
                  <a:lnTo>
                    <a:pt x="3809" y="111252"/>
                  </a:lnTo>
                  <a:lnTo>
                    <a:pt x="0" y="106680"/>
                  </a:lnTo>
                  <a:lnTo>
                    <a:pt x="11310" y="104227"/>
                  </a:lnTo>
                  <a:lnTo>
                    <a:pt x="22478" y="102489"/>
                  </a:lnTo>
                  <a:lnTo>
                    <a:pt x="33647" y="101322"/>
                  </a:lnTo>
                  <a:lnTo>
                    <a:pt x="44957" y="100584"/>
                  </a:lnTo>
                  <a:lnTo>
                    <a:pt x="70675" y="98571"/>
                  </a:lnTo>
                  <a:lnTo>
                    <a:pt x="122110" y="95976"/>
                  </a:lnTo>
                  <a:lnTo>
                    <a:pt x="185666" y="94226"/>
                  </a:lnTo>
                  <a:lnTo>
                    <a:pt x="223646" y="93345"/>
                  </a:lnTo>
                  <a:lnTo>
                    <a:pt x="261627" y="92463"/>
                  </a:lnTo>
                  <a:lnTo>
                    <a:pt x="299465" y="91440"/>
                  </a:lnTo>
                  <a:lnTo>
                    <a:pt x="345876" y="89820"/>
                  </a:lnTo>
                  <a:lnTo>
                    <a:pt x="392429" y="88201"/>
                  </a:lnTo>
                  <a:lnTo>
                    <a:pt x="438983" y="86296"/>
                  </a:lnTo>
                  <a:lnTo>
                    <a:pt x="485393" y="83820"/>
                  </a:lnTo>
                  <a:lnTo>
                    <a:pt x="537429" y="80650"/>
                  </a:lnTo>
                  <a:lnTo>
                    <a:pt x="589318" y="76748"/>
                  </a:lnTo>
                  <a:lnTo>
                    <a:pt x="641098" y="72298"/>
                  </a:lnTo>
                  <a:lnTo>
                    <a:pt x="692804" y="67482"/>
                  </a:lnTo>
                  <a:lnTo>
                    <a:pt x="744473" y="62484"/>
                  </a:lnTo>
                  <a:lnTo>
                    <a:pt x="794206" y="57792"/>
                  </a:lnTo>
                  <a:lnTo>
                    <a:pt x="844010" y="52959"/>
                  </a:lnTo>
                  <a:lnTo>
                    <a:pt x="893956" y="48125"/>
                  </a:lnTo>
                  <a:lnTo>
                    <a:pt x="944117" y="43434"/>
                  </a:lnTo>
                  <a:lnTo>
                    <a:pt x="998398" y="38528"/>
                  </a:lnTo>
                  <a:lnTo>
                    <a:pt x="1052607" y="33909"/>
                  </a:lnTo>
                  <a:lnTo>
                    <a:pt x="1106674" y="29289"/>
                  </a:lnTo>
                  <a:lnTo>
                    <a:pt x="1160525" y="24384"/>
                  </a:lnTo>
                  <a:lnTo>
                    <a:pt x="1225676" y="18097"/>
                  </a:lnTo>
                  <a:lnTo>
                    <a:pt x="1290827" y="10667"/>
                  </a:lnTo>
                  <a:lnTo>
                    <a:pt x="1328546" y="4881"/>
                  </a:lnTo>
                  <a:lnTo>
                    <a:pt x="1341119" y="2285"/>
                  </a:lnTo>
                  <a:lnTo>
                    <a:pt x="1339595" y="2285"/>
                  </a:lnTo>
                  <a:lnTo>
                    <a:pt x="1329689" y="1523"/>
                  </a:lnTo>
                  <a:lnTo>
                    <a:pt x="1326641" y="1523"/>
                  </a:lnTo>
                  <a:lnTo>
                    <a:pt x="1318259" y="1523"/>
                  </a:lnTo>
                  <a:lnTo>
                    <a:pt x="1315973" y="1523"/>
                  </a:lnTo>
                  <a:lnTo>
                    <a:pt x="1310639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67" name="Google Shape;26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03294" y="3568099"/>
              <a:ext cx="179882" cy="238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04367" y="3592042"/>
              <a:ext cx="109112" cy="173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35836" y="3581410"/>
              <a:ext cx="290063" cy="185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56423" y="3594328"/>
              <a:ext cx="102063" cy="165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83034" y="3566896"/>
              <a:ext cx="229960" cy="1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43424" y="3582898"/>
              <a:ext cx="91812" cy="120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78298" y="3547084"/>
              <a:ext cx="144830" cy="1311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2"/>
          <p:cNvGrpSpPr/>
          <p:nvPr/>
        </p:nvGrpSpPr>
        <p:grpSpPr>
          <a:xfrm>
            <a:off x="1435967" y="2711289"/>
            <a:ext cx="790795" cy="482033"/>
            <a:chOff x="2142743" y="4383786"/>
            <a:chExt cx="646938" cy="327660"/>
          </a:xfrm>
        </p:grpSpPr>
        <p:sp>
          <p:nvSpPr>
            <p:cNvPr id="275" name="Google Shape;275;p2"/>
            <p:cNvSpPr/>
            <p:nvPr/>
          </p:nvSpPr>
          <p:spPr>
            <a:xfrm>
              <a:off x="2142743" y="4453890"/>
              <a:ext cx="104775" cy="6985"/>
            </a:xfrm>
            <a:custGeom>
              <a:rect b="b" l="l" r="r" t="t"/>
              <a:pathLst>
                <a:path extrusionOk="0" h="6985" w="104775">
                  <a:moveTo>
                    <a:pt x="0" y="6858"/>
                  </a:moveTo>
                  <a:lnTo>
                    <a:pt x="13132" y="6524"/>
                  </a:lnTo>
                  <a:lnTo>
                    <a:pt x="26193" y="6477"/>
                  </a:lnTo>
                  <a:lnTo>
                    <a:pt x="39112" y="6429"/>
                  </a:lnTo>
                  <a:lnTo>
                    <a:pt x="51816" y="6096"/>
                  </a:lnTo>
                  <a:lnTo>
                    <a:pt x="62555" y="5048"/>
                  </a:lnTo>
                  <a:lnTo>
                    <a:pt x="73152" y="3429"/>
                  </a:lnTo>
                  <a:lnTo>
                    <a:pt x="83748" y="1809"/>
                  </a:lnTo>
                  <a:lnTo>
                    <a:pt x="94488" y="762"/>
                  </a:lnTo>
                  <a:lnTo>
                    <a:pt x="104394" y="0"/>
                  </a:lnTo>
                  <a:lnTo>
                    <a:pt x="99060" y="0"/>
                  </a:lnTo>
                  <a:lnTo>
                    <a:pt x="96774" y="304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202906" y="4469130"/>
              <a:ext cx="17145" cy="142875"/>
            </a:xfrm>
            <a:custGeom>
              <a:rect b="b" l="l" r="r" t="t"/>
              <a:pathLst>
                <a:path extrusionOk="0" h="142875" w="17144">
                  <a:moveTo>
                    <a:pt x="797" y="0"/>
                  </a:moveTo>
                  <a:lnTo>
                    <a:pt x="0" y="11691"/>
                  </a:lnTo>
                  <a:lnTo>
                    <a:pt x="130" y="21526"/>
                  </a:lnTo>
                  <a:lnTo>
                    <a:pt x="1547" y="31075"/>
                  </a:lnTo>
                  <a:lnTo>
                    <a:pt x="4607" y="41910"/>
                  </a:lnTo>
                  <a:lnTo>
                    <a:pt x="8108" y="52077"/>
                  </a:lnTo>
                  <a:lnTo>
                    <a:pt x="11465" y="62103"/>
                  </a:lnTo>
                  <a:lnTo>
                    <a:pt x="14251" y="72128"/>
                  </a:lnTo>
                  <a:lnTo>
                    <a:pt x="16037" y="82296"/>
                  </a:lnTo>
                  <a:lnTo>
                    <a:pt x="16823" y="94964"/>
                  </a:lnTo>
                  <a:lnTo>
                    <a:pt x="16609" y="107632"/>
                  </a:lnTo>
                  <a:lnTo>
                    <a:pt x="14966" y="120014"/>
                  </a:lnTo>
                  <a:lnTo>
                    <a:pt x="11465" y="131826"/>
                  </a:lnTo>
                  <a:lnTo>
                    <a:pt x="9941" y="135636"/>
                  </a:lnTo>
                  <a:lnTo>
                    <a:pt x="8417" y="138684"/>
                  </a:lnTo>
                  <a:lnTo>
                    <a:pt x="6893" y="142494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50363" y="4575048"/>
              <a:ext cx="149860" cy="52069"/>
            </a:xfrm>
            <a:custGeom>
              <a:rect b="b" l="l" r="r" t="t"/>
              <a:pathLst>
                <a:path extrusionOk="0" h="52070" w="149860">
                  <a:moveTo>
                    <a:pt x="0" y="51816"/>
                  </a:moveTo>
                  <a:lnTo>
                    <a:pt x="13620" y="45612"/>
                  </a:lnTo>
                  <a:lnTo>
                    <a:pt x="27241" y="40481"/>
                  </a:lnTo>
                  <a:lnTo>
                    <a:pt x="41148" y="36064"/>
                  </a:lnTo>
                  <a:lnTo>
                    <a:pt x="55626" y="32004"/>
                  </a:lnTo>
                  <a:lnTo>
                    <a:pt x="72318" y="27193"/>
                  </a:lnTo>
                  <a:lnTo>
                    <a:pt x="89154" y="22669"/>
                  </a:lnTo>
                  <a:lnTo>
                    <a:pt x="105989" y="17859"/>
                  </a:lnTo>
                  <a:lnTo>
                    <a:pt x="122682" y="12192"/>
                  </a:lnTo>
                  <a:lnTo>
                    <a:pt x="131778" y="9215"/>
                  </a:lnTo>
                  <a:lnTo>
                    <a:pt x="138303" y="6667"/>
                  </a:lnTo>
                  <a:lnTo>
                    <a:pt x="143684" y="3833"/>
                  </a:lnTo>
                  <a:lnTo>
                    <a:pt x="149352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300977" y="4504563"/>
              <a:ext cx="88900" cy="85725"/>
            </a:xfrm>
            <a:custGeom>
              <a:rect b="b" l="l" r="r" t="t"/>
              <a:pathLst>
                <a:path extrusionOk="0" h="85725" w="88900">
                  <a:moveTo>
                    <a:pt x="4071" y="24003"/>
                  </a:moveTo>
                  <a:lnTo>
                    <a:pt x="1571" y="35504"/>
                  </a:lnTo>
                  <a:lnTo>
                    <a:pt x="71" y="45720"/>
                  </a:lnTo>
                  <a:lnTo>
                    <a:pt x="0" y="55935"/>
                  </a:lnTo>
                  <a:lnTo>
                    <a:pt x="1785" y="67437"/>
                  </a:lnTo>
                  <a:lnTo>
                    <a:pt x="3309" y="73533"/>
                  </a:lnTo>
                  <a:lnTo>
                    <a:pt x="4833" y="79629"/>
                  </a:lnTo>
                  <a:lnTo>
                    <a:pt x="5595" y="85725"/>
                  </a:lnTo>
                  <a:lnTo>
                    <a:pt x="9405" y="40005"/>
                  </a:lnTo>
                  <a:lnTo>
                    <a:pt x="28455" y="4953"/>
                  </a:lnTo>
                  <a:lnTo>
                    <a:pt x="44934" y="0"/>
                  </a:lnTo>
                  <a:lnTo>
                    <a:pt x="54066" y="23"/>
                  </a:lnTo>
                  <a:lnTo>
                    <a:pt x="84843" y="32385"/>
                  </a:lnTo>
                  <a:lnTo>
                    <a:pt x="87891" y="68961"/>
                  </a:lnTo>
                  <a:lnTo>
                    <a:pt x="87891" y="72009"/>
                  </a:lnTo>
                  <a:lnTo>
                    <a:pt x="87129" y="72771"/>
                  </a:lnTo>
                  <a:lnTo>
                    <a:pt x="88653" y="72009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414777" y="4453128"/>
              <a:ext cx="19050" cy="214629"/>
            </a:xfrm>
            <a:custGeom>
              <a:rect b="b" l="l" r="r" t="t"/>
              <a:pathLst>
                <a:path extrusionOk="0" h="214629" w="19050">
                  <a:moveTo>
                    <a:pt x="0" y="0"/>
                  </a:moveTo>
                  <a:lnTo>
                    <a:pt x="7929" y="45970"/>
                  </a:lnTo>
                  <a:lnTo>
                    <a:pt x="14573" y="102107"/>
                  </a:lnTo>
                  <a:lnTo>
                    <a:pt x="17526" y="143256"/>
                  </a:lnTo>
                  <a:lnTo>
                    <a:pt x="18919" y="196405"/>
                  </a:lnTo>
                  <a:lnTo>
                    <a:pt x="19050" y="21412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417063" y="4504289"/>
              <a:ext cx="74295" cy="81915"/>
            </a:xfrm>
            <a:custGeom>
              <a:rect b="b" l="l" r="r" t="t"/>
              <a:pathLst>
                <a:path extrusionOk="0" h="81914" w="74294">
                  <a:moveTo>
                    <a:pt x="0" y="36468"/>
                  </a:moveTo>
                  <a:lnTo>
                    <a:pt x="29110" y="3548"/>
                  </a:lnTo>
                  <a:lnTo>
                    <a:pt x="49708" y="0"/>
                  </a:lnTo>
                  <a:lnTo>
                    <a:pt x="59435" y="654"/>
                  </a:lnTo>
                  <a:lnTo>
                    <a:pt x="67044" y="4048"/>
                  </a:lnTo>
                  <a:lnTo>
                    <a:pt x="71723" y="10084"/>
                  </a:lnTo>
                  <a:lnTo>
                    <a:pt x="73687" y="17692"/>
                  </a:lnTo>
                  <a:lnTo>
                    <a:pt x="73152" y="25800"/>
                  </a:lnTo>
                  <a:lnTo>
                    <a:pt x="52792" y="58590"/>
                  </a:lnTo>
                  <a:lnTo>
                    <a:pt x="33528" y="78378"/>
                  </a:lnTo>
                  <a:lnTo>
                    <a:pt x="25908" y="8142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516885" y="4472940"/>
              <a:ext cx="109855" cy="97790"/>
            </a:xfrm>
            <a:custGeom>
              <a:rect b="b" l="l" r="r" t="t"/>
              <a:pathLst>
                <a:path extrusionOk="0" h="97789" w="109855">
                  <a:moveTo>
                    <a:pt x="8381" y="19050"/>
                  </a:moveTo>
                  <a:lnTo>
                    <a:pt x="4714" y="30480"/>
                  </a:lnTo>
                  <a:lnTo>
                    <a:pt x="1904" y="41338"/>
                  </a:lnTo>
                  <a:lnTo>
                    <a:pt x="238" y="52482"/>
                  </a:lnTo>
                  <a:lnTo>
                    <a:pt x="0" y="64769"/>
                  </a:lnTo>
                  <a:lnTo>
                    <a:pt x="1226" y="73818"/>
                  </a:lnTo>
                  <a:lnTo>
                    <a:pt x="4095" y="82296"/>
                  </a:lnTo>
                  <a:lnTo>
                    <a:pt x="9108" y="89630"/>
                  </a:lnTo>
                  <a:lnTo>
                    <a:pt x="16763" y="95250"/>
                  </a:lnTo>
                  <a:lnTo>
                    <a:pt x="24717" y="97250"/>
                  </a:lnTo>
                  <a:lnTo>
                    <a:pt x="32384" y="95821"/>
                  </a:lnTo>
                  <a:lnTo>
                    <a:pt x="58102" y="67341"/>
                  </a:lnTo>
                  <a:lnTo>
                    <a:pt x="66484" y="28479"/>
                  </a:lnTo>
                  <a:lnTo>
                    <a:pt x="66270" y="19038"/>
                  </a:lnTo>
                  <a:lnTo>
                    <a:pt x="64769" y="10667"/>
                  </a:lnTo>
                  <a:lnTo>
                    <a:pt x="64007" y="9143"/>
                  </a:lnTo>
                  <a:lnTo>
                    <a:pt x="63245" y="8381"/>
                  </a:lnTo>
                  <a:lnTo>
                    <a:pt x="62483" y="6857"/>
                  </a:lnTo>
                  <a:lnTo>
                    <a:pt x="59435" y="8381"/>
                  </a:lnTo>
                  <a:lnTo>
                    <a:pt x="60197" y="0"/>
                  </a:lnTo>
                  <a:lnTo>
                    <a:pt x="59435" y="12953"/>
                  </a:lnTo>
                  <a:lnTo>
                    <a:pt x="59626" y="22431"/>
                  </a:lnTo>
                  <a:lnTo>
                    <a:pt x="72199" y="65150"/>
                  </a:lnTo>
                  <a:lnTo>
                    <a:pt x="93761" y="75723"/>
                  </a:lnTo>
                  <a:lnTo>
                    <a:pt x="100107" y="72008"/>
                  </a:lnTo>
                  <a:lnTo>
                    <a:pt x="105167" y="66008"/>
                  </a:lnTo>
                  <a:lnTo>
                    <a:pt x="109727" y="59435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647033" y="4420362"/>
              <a:ext cx="11430" cy="149860"/>
            </a:xfrm>
            <a:custGeom>
              <a:rect b="b" l="l" r="r" t="t"/>
              <a:pathLst>
                <a:path extrusionOk="0" h="149860" w="11430">
                  <a:moveTo>
                    <a:pt x="3964" y="0"/>
                  </a:moveTo>
                  <a:lnTo>
                    <a:pt x="1976" y="12465"/>
                  </a:lnTo>
                  <a:lnTo>
                    <a:pt x="631" y="24860"/>
                  </a:lnTo>
                  <a:lnTo>
                    <a:pt x="0" y="37397"/>
                  </a:lnTo>
                  <a:lnTo>
                    <a:pt x="154" y="50292"/>
                  </a:lnTo>
                  <a:lnTo>
                    <a:pt x="1654" y="63305"/>
                  </a:lnTo>
                  <a:lnTo>
                    <a:pt x="3583" y="76104"/>
                  </a:lnTo>
                  <a:lnTo>
                    <a:pt x="5512" y="88761"/>
                  </a:lnTo>
                  <a:lnTo>
                    <a:pt x="7012" y="101346"/>
                  </a:lnTo>
                  <a:lnTo>
                    <a:pt x="7584" y="111621"/>
                  </a:lnTo>
                  <a:lnTo>
                    <a:pt x="8155" y="121824"/>
                  </a:lnTo>
                  <a:lnTo>
                    <a:pt x="8727" y="131885"/>
                  </a:lnTo>
                  <a:lnTo>
                    <a:pt x="9298" y="141732"/>
                  </a:lnTo>
                  <a:lnTo>
                    <a:pt x="9298" y="149352"/>
                  </a:lnTo>
                  <a:lnTo>
                    <a:pt x="9298" y="147828"/>
                  </a:lnTo>
                  <a:lnTo>
                    <a:pt x="10822" y="14173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614421" y="4494276"/>
              <a:ext cx="106680" cy="20320"/>
            </a:xfrm>
            <a:custGeom>
              <a:rect b="b" l="l" r="r" t="t"/>
              <a:pathLst>
                <a:path extrusionOk="0" h="20320" w="106680">
                  <a:moveTo>
                    <a:pt x="0" y="19050"/>
                  </a:moveTo>
                  <a:lnTo>
                    <a:pt x="10810" y="19966"/>
                  </a:lnTo>
                  <a:lnTo>
                    <a:pt x="20193" y="19526"/>
                  </a:lnTo>
                  <a:lnTo>
                    <a:pt x="29575" y="18085"/>
                  </a:lnTo>
                  <a:lnTo>
                    <a:pt x="40386" y="16001"/>
                  </a:lnTo>
                  <a:lnTo>
                    <a:pt x="51375" y="13715"/>
                  </a:lnTo>
                  <a:lnTo>
                    <a:pt x="62579" y="11429"/>
                  </a:lnTo>
                  <a:lnTo>
                    <a:pt x="73925" y="9143"/>
                  </a:lnTo>
                  <a:lnTo>
                    <a:pt x="85344" y="6857"/>
                  </a:lnTo>
                  <a:lnTo>
                    <a:pt x="93726" y="5333"/>
                  </a:lnTo>
                  <a:lnTo>
                    <a:pt x="99060" y="3809"/>
                  </a:lnTo>
                  <a:lnTo>
                    <a:pt x="106680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732531" y="4383786"/>
              <a:ext cx="57150" cy="327660"/>
            </a:xfrm>
            <a:custGeom>
              <a:rect b="b" l="l" r="r" t="t"/>
              <a:pathLst>
                <a:path extrusionOk="0" h="327660" w="57150">
                  <a:moveTo>
                    <a:pt x="55625" y="0"/>
                  </a:moveTo>
                  <a:lnTo>
                    <a:pt x="56185" y="13156"/>
                  </a:lnTo>
                  <a:lnTo>
                    <a:pt x="56673" y="26384"/>
                  </a:lnTo>
                  <a:lnTo>
                    <a:pt x="57019" y="39754"/>
                  </a:lnTo>
                  <a:lnTo>
                    <a:pt x="57149" y="53340"/>
                  </a:lnTo>
                  <a:lnTo>
                    <a:pt x="55102" y="78021"/>
                  </a:lnTo>
                  <a:lnTo>
                    <a:pt x="51625" y="102774"/>
                  </a:lnTo>
                  <a:lnTo>
                    <a:pt x="47291" y="127384"/>
                  </a:lnTo>
                  <a:lnTo>
                    <a:pt x="42671" y="151638"/>
                  </a:lnTo>
                  <a:lnTo>
                    <a:pt x="36552" y="185356"/>
                  </a:lnTo>
                  <a:lnTo>
                    <a:pt x="22312" y="252793"/>
                  </a:lnTo>
                  <a:lnTo>
                    <a:pt x="12061" y="296227"/>
                  </a:lnTo>
                  <a:lnTo>
                    <a:pt x="3809" y="325374"/>
                  </a:lnTo>
                  <a:lnTo>
                    <a:pt x="3809" y="326898"/>
                  </a:lnTo>
                  <a:lnTo>
                    <a:pt x="3048" y="327660"/>
                  </a:lnTo>
                  <a:lnTo>
                    <a:pt x="1524" y="323088"/>
                  </a:lnTo>
                  <a:lnTo>
                    <a:pt x="761" y="318516"/>
                  </a:lnTo>
                  <a:lnTo>
                    <a:pt x="0" y="313182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85" name="Google Shape;285;p2"/>
          <p:cNvGrpSpPr/>
          <p:nvPr/>
        </p:nvGrpSpPr>
        <p:grpSpPr>
          <a:xfrm>
            <a:off x="1363284" y="3510565"/>
            <a:ext cx="920917" cy="774197"/>
            <a:chOff x="2083282" y="4927091"/>
            <a:chExt cx="753389" cy="526258"/>
          </a:xfrm>
        </p:grpSpPr>
        <p:pic>
          <p:nvPicPr>
            <p:cNvPr id="286" name="Google Shape;286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83282" y="4928519"/>
              <a:ext cx="408482" cy="217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512955" y="4927091"/>
              <a:ext cx="259988" cy="1440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2"/>
            <p:cNvSpPr/>
            <p:nvPr/>
          </p:nvSpPr>
          <p:spPr>
            <a:xfrm>
              <a:off x="2747771" y="4947665"/>
              <a:ext cx="88900" cy="241300"/>
            </a:xfrm>
            <a:custGeom>
              <a:rect b="b" l="l" r="r" t="t"/>
              <a:pathLst>
                <a:path extrusionOk="0" h="241300" w="88900">
                  <a:moveTo>
                    <a:pt x="57150" y="18288"/>
                  </a:moveTo>
                  <a:lnTo>
                    <a:pt x="57150" y="12192"/>
                  </a:lnTo>
                  <a:lnTo>
                    <a:pt x="57150" y="6096"/>
                  </a:lnTo>
                  <a:lnTo>
                    <a:pt x="57150" y="0"/>
                  </a:lnTo>
                  <a:lnTo>
                    <a:pt x="51816" y="1524"/>
                  </a:lnTo>
                  <a:lnTo>
                    <a:pt x="51053" y="3810"/>
                  </a:lnTo>
                  <a:lnTo>
                    <a:pt x="48006" y="9906"/>
                  </a:lnTo>
                  <a:lnTo>
                    <a:pt x="43755" y="19526"/>
                  </a:lnTo>
                  <a:lnTo>
                    <a:pt x="40290" y="29146"/>
                  </a:lnTo>
                  <a:lnTo>
                    <a:pt x="37826" y="39052"/>
                  </a:lnTo>
                  <a:lnTo>
                    <a:pt x="36576" y="49530"/>
                  </a:lnTo>
                  <a:lnTo>
                    <a:pt x="35814" y="57912"/>
                  </a:lnTo>
                  <a:lnTo>
                    <a:pt x="38862" y="65532"/>
                  </a:lnTo>
                  <a:lnTo>
                    <a:pt x="69889" y="43076"/>
                  </a:lnTo>
                  <a:lnTo>
                    <a:pt x="78486" y="28956"/>
                  </a:lnTo>
                  <a:lnTo>
                    <a:pt x="78486" y="22860"/>
                  </a:lnTo>
                  <a:lnTo>
                    <a:pt x="78486" y="15240"/>
                  </a:lnTo>
                  <a:lnTo>
                    <a:pt x="78486" y="11430"/>
                  </a:lnTo>
                  <a:lnTo>
                    <a:pt x="77724" y="13716"/>
                  </a:lnTo>
                  <a:lnTo>
                    <a:pt x="76962" y="11430"/>
                  </a:lnTo>
                  <a:lnTo>
                    <a:pt x="76533" y="18204"/>
                  </a:lnTo>
                  <a:lnTo>
                    <a:pt x="76390" y="25622"/>
                  </a:lnTo>
                  <a:lnTo>
                    <a:pt x="76533" y="33182"/>
                  </a:lnTo>
                  <a:lnTo>
                    <a:pt x="76962" y="40386"/>
                  </a:lnTo>
                  <a:lnTo>
                    <a:pt x="80676" y="73759"/>
                  </a:lnTo>
                  <a:lnTo>
                    <a:pt x="84391" y="106775"/>
                  </a:lnTo>
                  <a:lnTo>
                    <a:pt x="87249" y="139934"/>
                  </a:lnTo>
                  <a:lnTo>
                    <a:pt x="88392" y="173736"/>
                  </a:lnTo>
                  <a:lnTo>
                    <a:pt x="87939" y="189214"/>
                  </a:lnTo>
                  <a:lnTo>
                    <a:pt x="85915" y="204406"/>
                  </a:lnTo>
                  <a:lnTo>
                    <a:pt x="81319" y="218741"/>
                  </a:lnTo>
                  <a:lnTo>
                    <a:pt x="73152" y="231648"/>
                  </a:lnTo>
                  <a:lnTo>
                    <a:pt x="65567" y="238232"/>
                  </a:lnTo>
                  <a:lnTo>
                    <a:pt x="57054" y="240887"/>
                  </a:lnTo>
                  <a:lnTo>
                    <a:pt x="48398" y="239684"/>
                  </a:lnTo>
                  <a:lnTo>
                    <a:pt x="19621" y="210502"/>
                  </a:lnTo>
                  <a:lnTo>
                    <a:pt x="3048" y="179070"/>
                  </a:lnTo>
                  <a:lnTo>
                    <a:pt x="1524" y="176022"/>
                  </a:lnTo>
                  <a:lnTo>
                    <a:pt x="0" y="172212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89" name="Google Shape;289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332456" y="5233390"/>
              <a:ext cx="431342" cy="219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2"/>
          <p:cNvGrpSpPr/>
          <p:nvPr/>
        </p:nvGrpSpPr>
        <p:grpSpPr>
          <a:xfrm>
            <a:off x="5606939" y="2221409"/>
            <a:ext cx="161017" cy="250545"/>
            <a:chOff x="5554954" y="4050792"/>
            <a:chExt cx="131725" cy="170307"/>
          </a:xfrm>
        </p:grpSpPr>
        <p:pic>
          <p:nvPicPr>
            <p:cNvPr id="291" name="Google Shape;291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554954" y="4108678"/>
              <a:ext cx="71678" cy="105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2"/>
            <p:cNvSpPr/>
            <p:nvPr/>
          </p:nvSpPr>
          <p:spPr>
            <a:xfrm>
              <a:off x="5678424" y="4150614"/>
              <a:ext cx="8255" cy="70485"/>
            </a:xfrm>
            <a:custGeom>
              <a:rect b="b" l="l" r="r" t="t"/>
              <a:pathLst>
                <a:path extrusionOk="0" h="70485" w="8254">
                  <a:moveTo>
                    <a:pt x="0" y="0"/>
                  </a:moveTo>
                  <a:lnTo>
                    <a:pt x="7620" y="44196"/>
                  </a:lnTo>
                  <a:lnTo>
                    <a:pt x="7917" y="51030"/>
                  </a:lnTo>
                  <a:lnTo>
                    <a:pt x="7715" y="58293"/>
                  </a:lnTo>
                  <a:lnTo>
                    <a:pt x="7084" y="64984"/>
                  </a:lnTo>
                  <a:lnTo>
                    <a:pt x="6096" y="7010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659374" y="4050792"/>
              <a:ext cx="14604" cy="3175"/>
            </a:xfrm>
            <a:custGeom>
              <a:rect b="b" l="l" r="r" t="t"/>
              <a:pathLst>
                <a:path extrusionOk="0" h="3175" w="14604">
                  <a:moveTo>
                    <a:pt x="14477" y="3048"/>
                  </a:moveTo>
                  <a:lnTo>
                    <a:pt x="9143" y="1524"/>
                  </a:lnTo>
                  <a:lnTo>
                    <a:pt x="4571" y="762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4" name="Google Shape;294;p2"/>
          <p:cNvSpPr/>
          <p:nvPr/>
        </p:nvSpPr>
        <p:spPr>
          <a:xfrm>
            <a:off x="3406901" y="3730160"/>
            <a:ext cx="150582" cy="512860"/>
          </a:xfrm>
          <a:custGeom>
            <a:rect b="b" l="l" r="r" t="t"/>
            <a:pathLst>
              <a:path extrusionOk="0" h="348614" w="123189">
                <a:moveTo>
                  <a:pt x="57150" y="8465"/>
                </a:moveTo>
                <a:lnTo>
                  <a:pt x="48553" y="4405"/>
                </a:lnTo>
                <a:lnTo>
                  <a:pt x="39814" y="1131"/>
                </a:lnTo>
                <a:lnTo>
                  <a:pt x="30789" y="0"/>
                </a:lnTo>
                <a:lnTo>
                  <a:pt x="21336" y="2369"/>
                </a:lnTo>
                <a:lnTo>
                  <a:pt x="11037" y="10370"/>
                </a:lnTo>
                <a:lnTo>
                  <a:pt x="4667" y="21800"/>
                </a:lnTo>
                <a:lnTo>
                  <a:pt x="1297" y="34944"/>
                </a:lnTo>
                <a:lnTo>
                  <a:pt x="0" y="48089"/>
                </a:lnTo>
                <a:lnTo>
                  <a:pt x="488" y="62055"/>
                </a:lnTo>
                <a:lnTo>
                  <a:pt x="17526" y="98381"/>
                </a:lnTo>
                <a:lnTo>
                  <a:pt x="33813" y="116859"/>
                </a:lnTo>
                <a:lnTo>
                  <a:pt x="42064" y="126241"/>
                </a:lnTo>
                <a:lnTo>
                  <a:pt x="49530" y="136481"/>
                </a:lnTo>
                <a:lnTo>
                  <a:pt x="55054" y="149852"/>
                </a:lnTo>
                <a:lnTo>
                  <a:pt x="56007" y="163437"/>
                </a:lnTo>
                <a:lnTo>
                  <a:pt x="52959" y="176879"/>
                </a:lnTo>
                <a:lnTo>
                  <a:pt x="32480" y="210490"/>
                </a:lnTo>
                <a:lnTo>
                  <a:pt x="13716" y="232493"/>
                </a:lnTo>
                <a:lnTo>
                  <a:pt x="12954" y="232493"/>
                </a:lnTo>
                <a:lnTo>
                  <a:pt x="12192" y="234779"/>
                </a:lnTo>
                <a:lnTo>
                  <a:pt x="23288" y="234493"/>
                </a:lnTo>
                <a:lnTo>
                  <a:pt x="34671" y="234207"/>
                </a:lnTo>
                <a:lnTo>
                  <a:pt x="46053" y="234779"/>
                </a:lnTo>
                <a:lnTo>
                  <a:pt x="80010" y="257639"/>
                </a:lnTo>
                <a:lnTo>
                  <a:pt x="81248" y="268402"/>
                </a:lnTo>
                <a:lnTo>
                  <a:pt x="80772" y="279737"/>
                </a:lnTo>
                <a:lnTo>
                  <a:pt x="79152" y="291072"/>
                </a:lnTo>
                <a:lnTo>
                  <a:pt x="76962" y="301835"/>
                </a:lnTo>
                <a:lnTo>
                  <a:pt x="74556" y="310979"/>
                </a:lnTo>
                <a:lnTo>
                  <a:pt x="71437" y="324123"/>
                </a:lnTo>
                <a:lnTo>
                  <a:pt x="70318" y="336982"/>
                </a:lnTo>
                <a:lnTo>
                  <a:pt x="73914" y="345269"/>
                </a:lnTo>
                <a:lnTo>
                  <a:pt x="83379" y="348103"/>
                </a:lnTo>
                <a:lnTo>
                  <a:pt x="93630" y="345650"/>
                </a:lnTo>
                <a:lnTo>
                  <a:pt x="103167" y="340340"/>
                </a:lnTo>
                <a:lnTo>
                  <a:pt x="110490" y="334601"/>
                </a:lnTo>
                <a:lnTo>
                  <a:pt x="115062" y="330791"/>
                </a:lnTo>
                <a:lnTo>
                  <a:pt x="118872" y="326981"/>
                </a:lnTo>
                <a:lnTo>
                  <a:pt x="122682" y="322409"/>
                </a:lnTo>
              </a:path>
            </a:pathLst>
          </a:custGeom>
          <a:noFill/>
          <a:ln cap="flat" cmpd="sng" w="229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95" name="Google Shape;295;p2"/>
          <p:cNvGrpSpPr/>
          <p:nvPr/>
        </p:nvGrpSpPr>
        <p:grpSpPr>
          <a:xfrm>
            <a:off x="3642525" y="3855798"/>
            <a:ext cx="175143" cy="252637"/>
            <a:chOff x="3947896" y="5161762"/>
            <a:chExt cx="143282" cy="171729"/>
          </a:xfrm>
        </p:grpSpPr>
        <p:pic>
          <p:nvPicPr>
            <p:cNvPr id="296" name="Google Shape;296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947896" y="5161762"/>
              <a:ext cx="92157" cy="170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2"/>
            <p:cNvSpPr/>
            <p:nvPr/>
          </p:nvSpPr>
          <p:spPr>
            <a:xfrm>
              <a:off x="4083558" y="5266181"/>
              <a:ext cx="7620" cy="67310"/>
            </a:xfrm>
            <a:custGeom>
              <a:rect b="b" l="l" r="r" t="t"/>
              <a:pathLst>
                <a:path extrusionOk="0" h="67310" w="7620">
                  <a:moveTo>
                    <a:pt x="0" y="0"/>
                  </a:moveTo>
                  <a:lnTo>
                    <a:pt x="3333" y="9132"/>
                  </a:lnTo>
                  <a:lnTo>
                    <a:pt x="5524" y="17621"/>
                  </a:lnTo>
                  <a:lnTo>
                    <a:pt x="6858" y="26253"/>
                  </a:lnTo>
                  <a:lnTo>
                    <a:pt x="7620" y="35814"/>
                  </a:lnTo>
                  <a:lnTo>
                    <a:pt x="7310" y="43564"/>
                  </a:lnTo>
                  <a:lnTo>
                    <a:pt x="6286" y="50958"/>
                  </a:lnTo>
                  <a:lnTo>
                    <a:pt x="4405" y="58209"/>
                  </a:lnTo>
                  <a:lnTo>
                    <a:pt x="1524" y="65532"/>
                  </a:lnTo>
                  <a:lnTo>
                    <a:pt x="1524" y="66294"/>
                  </a:lnTo>
                  <a:lnTo>
                    <a:pt x="762" y="66294"/>
                  </a:lnTo>
                  <a:lnTo>
                    <a:pt x="762" y="6705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8" name="Google Shape;298;p2"/>
          <p:cNvSpPr/>
          <p:nvPr/>
        </p:nvSpPr>
        <p:spPr>
          <a:xfrm>
            <a:off x="3945275" y="3980268"/>
            <a:ext cx="45796" cy="110232"/>
          </a:xfrm>
          <a:custGeom>
            <a:rect b="b" l="l" r="r" t="t"/>
            <a:pathLst>
              <a:path extrusionOk="0" h="74929" w="37464">
                <a:moveTo>
                  <a:pt x="13715" y="0"/>
                </a:moveTo>
                <a:lnTo>
                  <a:pt x="22443" y="4095"/>
                </a:lnTo>
                <a:lnTo>
                  <a:pt x="29813" y="8191"/>
                </a:lnTo>
                <a:lnTo>
                  <a:pt x="35040" y="13715"/>
                </a:lnTo>
                <a:lnTo>
                  <a:pt x="37337" y="22097"/>
                </a:lnTo>
                <a:lnTo>
                  <a:pt x="37004" y="32635"/>
                </a:lnTo>
                <a:lnTo>
                  <a:pt x="12287" y="68103"/>
                </a:lnTo>
                <a:lnTo>
                  <a:pt x="6679" y="71425"/>
                </a:lnTo>
                <a:lnTo>
                  <a:pt x="0" y="74676"/>
                </a:lnTo>
              </a:path>
            </a:pathLst>
          </a:custGeom>
          <a:noFill/>
          <a:ln cap="flat" cmpd="sng" w="229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2"/>
          <p:cNvSpPr/>
          <p:nvPr/>
        </p:nvSpPr>
        <p:spPr>
          <a:xfrm>
            <a:off x="4075678" y="3937670"/>
            <a:ext cx="27943" cy="33630"/>
          </a:xfrm>
          <a:custGeom>
            <a:rect b="b" l="l" r="r" t="t"/>
            <a:pathLst>
              <a:path extrusionOk="0" h="22860" w="22860">
                <a:moveTo>
                  <a:pt x="0" y="5334"/>
                </a:moveTo>
                <a:lnTo>
                  <a:pt x="0" y="17526"/>
                </a:lnTo>
                <a:lnTo>
                  <a:pt x="5334" y="22860"/>
                </a:lnTo>
                <a:lnTo>
                  <a:pt x="17526" y="22860"/>
                </a:lnTo>
                <a:lnTo>
                  <a:pt x="22860" y="17526"/>
                </a:lnTo>
                <a:lnTo>
                  <a:pt x="22860" y="11430"/>
                </a:lnTo>
                <a:lnTo>
                  <a:pt x="22860" y="5334"/>
                </a:lnTo>
                <a:lnTo>
                  <a:pt x="17526" y="0"/>
                </a:lnTo>
                <a:lnTo>
                  <a:pt x="5334" y="0"/>
                </a:lnTo>
                <a:lnTo>
                  <a:pt x="0" y="5334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2"/>
          <p:cNvSpPr/>
          <p:nvPr/>
        </p:nvSpPr>
        <p:spPr>
          <a:xfrm>
            <a:off x="4258240" y="3924218"/>
            <a:ext cx="27943" cy="33630"/>
          </a:xfrm>
          <a:custGeom>
            <a:rect b="b" l="l" r="r" t="t"/>
            <a:pathLst>
              <a:path extrusionOk="0" h="22860" w="22860">
                <a:moveTo>
                  <a:pt x="0" y="5334"/>
                </a:moveTo>
                <a:lnTo>
                  <a:pt x="0" y="17526"/>
                </a:lnTo>
                <a:lnTo>
                  <a:pt x="5334" y="22860"/>
                </a:lnTo>
                <a:lnTo>
                  <a:pt x="17526" y="22860"/>
                </a:lnTo>
                <a:lnTo>
                  <a:pt x="22860" y="17526"/>
                </a:lnTo>
                <a:lnTo>
                  <a:pt x="22860" y="11430"/>
                </a:lnTo>
                <a:lnTo>
                  <a:pt x="22860" y="5334"/>
                </a:lnTo>
                <a:lnTo>
                  <a:pt x="17526" y="0"/>
                </a:lnTo>
                <a:lnTo>
                  <a:pt x="5334" y="0"/>
                </a:lnTo>
                <a:lnTo>
                  <a:pt x="0" y="5334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2"/>
          <p:cNvSpPr/>
          <p:nvPr/>
        </p:nvSpPr>
        <p:spPr>
          <a:xfrm>
            <a:off x="4374670" y="3915248"/>
            <a:ext cx="27943" cy="33630"/>
          </a:xfrm>
          <a:custGeom>
            <a:rect b="b" l="l" r="r" t="t"/>
            <a:pathLst>
              <a:path extrusionOk="0" h="22860" w="22860">
                <a:moveTo>
                  <a:pt x="0" y="5334"/>
                </a:moveTo>
                <a:lnTo>
                  <a:pt x="0" y="18288"/>
                </a:lnTo>
                <a:lnTo>
                  <a:pt x="5334" y="22860"/>
                </a:lnTo>
                <a:lnTo>
                  <a:pt x="17526" y="22860"/>
                </a:lnTo>
                <a:lnTo>
                  <a:pt x="22860" y="18288"/>
                </a:lnTo>
                <a:lnTo>
                  <a:pt x="22860" y="11430"/>
                </a:lnTo>
                <a:lnTo>
                  <a:pt x="22860" y="5334"/>
                </a:lnTo>
                <a:lnTo>
                  <a:pt x="17526" y="0"/>
                </a:lnTo>
                <a:lnTo>
                  <a:pt x="5334" y="0"/>
                </a:lnTo>
                <a:lnTo>
                  <a:pt x="0" y="5334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02" name="Google Shape;302;p2"/>
          <p:cNvGrpSpPr/>
          <p:nvPr/>
        </p:nvGrpSpPr>
        <p:grpSpPr>
          <a:xfrm>
            <a:off x="4672732" y="3634297"/>
            <a:ext cx="516951" cy="486704"/>
            <a:chOff x="4790693" y="5011197"/>
            <a:chExt cx="422910" cy="330835"/>
          </a:xfrm>
        </p:grpSpPr>
        <p:sp>
          <p:nvSpPr>
            <p:cNvPr id="303" name="Google Shape;303;p2"/>
            <p:cNvSpPr/>
            <p:nvPr/>
          </p:nvSpPr>
          <p:spPr>
            <a:xfrm>
              <a:off x="4790693" y="5213604"/>
              <a:ext cx="28575" cy="78740"/>
            </a:xfrm>
            <a:custGeom>
              <a:rect b="b" l="l" r="r" t="t"/>
              <a:pathLst>
                <a:path extrusionOk="0" h="78739" w="28575">
                  <a:moveTo>
                    <a:pt x="28194" y="0"/>
                  </a:moveTo>
                  <a:lnTo>
                    <a:pt x="27301" y="11275"/>
                  </a:lnTo>
                  <a:lnTo>
                    <a:pt x="25622" y="21621"/>
                  </a:lnTo>
                  <a:lnTo>
                    <a:pt x="22943" y="31825"/>
                  </a:lnTo>
                  <a:lnTo>
                    <a:pt x="19050" y="42671"/>
                  </a:lnTo>
                  <a:lnTo>
                    <a:pt x="15001" y="54685"/>
                  </a:lnTo>
                  <a:lnTo>
                    <a:pt x="10668" y="68484"/>
                  </a:lnTo>
                  <a:lnTo>
                    <a:pt x="5762" y="78140"/>
                  </a:lnTo>
                  <a:lnTo>
                    <a:pt x="0" y="77723"/>
                  </a:lnTo>
                  <a:lnTo>
                    <a:pt x="0" y="76199"/>
                  </a:lnTo>
                  <a:lnTo>
                    <a:pt x="0" y="74675"/>
                  </a:lnTo>
                  <a:lnTo>
                    <a:pt x="0" y="73151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04" name="Google Shape;304;p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860010" y="5119090"/>
              <a:ext cx="89776" cy="1743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983454" y="5193766"/>
              <a:ext cx="94538" cy="96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2"/>
            <p:cNvSpPr/>
            <p:nvPr/>
          </p:nvSpPr>
          <p:spPr>
            <a:xfrm>
              <a:off x="5057393" y="5011197"/>
              <a:ext cx="156210" cy="330835"/>
            </a:xfrm>
            <a:custGeom>
              <a:rect b="b" l="l" r="r" t="t"/>
              <a:pathLst>
                <a:path extrusionOk="0" h="330835" w="156210">
                  <a:moveTo>
                    <a:pt x="0" y="8858"/>
                  </a:moveTo>
                  <a:lnTo>
                    <a:pt x="13775" y="3107"/>
                  </a:lnTo>
                  <a:lnTo>
                    <a:pt x="25622" y="0"/>
                  </a:lnTo>
                  <a:lnTo>
                    <a:pt x="37611" y="178"/>
                  </a:lnTo>
                  <a:lnTo>
                    <a:pt x="79152" y="19811"/>
                  </a:lnTo>
                  <a:lnTo>
                    <a:pt x="110442" y="56006"/>
                  </a:lnTo>
                  <a:lnTo>
                    <a:pt x="121158" y="104870"/>
                  </a:lnTo>
                  <a:lnTo>
                    <a:pt x="121229" y="118586"/>
                  </a:lnTo>
                  <a:lnTo>
                    <a:pt x="120586" y="132302"/>
                  </a:lnTo>
                  <a:lnTo>
                    <a:pt x="119657" y="146018"/>
                  </a:lnTo>
                  <a:lnTo>
                    <a:pt x="118872" y="159734"/>
                  </a:lnTo>
                  <a:lnTo>
                    <a:pt x="118872" y="164306"/>
                  </a:lnTo>
                  <a:lnTo>
                    <a:pt x="118872" y="169640"/>
                  </a:lnTo>
                  <a:lnTo>
                    <a:pt x="118872" y="174212"/>
                  </a:lnTo>
                  <a:lnTo>
                    <a:pt x="127254" y="175736"/>
                  </a:lnTo>
                  <a:lnTo>
                    <a:pt x="155448" y="145256"/>
                  </a:lnTo>
                  <a:lnTo>
                    <a:pt x="155448" y="144494"/>
                  </a:lnTo>
                  <a:lnTo>
                    <a:pt x="155448" y="142970"/>
                  </a:lnTo>
                  <a:lnTo>
                    <a:pt x="134183" y="186701"/>
                  </a:lnTo>
                  <a:lnTo>
                    <a:pt x="131278" y="217681"/>
                  </a:lnTo>
                  <a:lnTo>
                    <a:pt x="131826" y="232886"/>
                  </a:lnTo>
                  <a:lnTo>
                    <a:pt x="133790" y="247054"/>
                  </a:lnTo>
                  <a:lnTo>
                    <a:pt x="136683" y="261080"/>
                  </a:lnTo>
                  <a:lnTo>
                    <a:pt x="139434" y="275105"/>
                  </a:lnTo>
                  <a:lnTo>
                    <a:pt x="140970" y="289274"/>
                  </a:lnTo>
                  <a:lnTo>
                    <a:pt x="141458" y="298537"/>
                  </a:lnTo>
                  <a:lnTo>
                    <a:pt x="140874" y="306800"/>
                  </a:lnTo>
                  <a:lnTo>
                    <a:pt x="99155" y="329755"/>
                  </a:lnTo>
                  <a:lnTo>
                    <a:pt x="81664" y="330577"/>
                  </a:lnTo>
                  <a:lnTo>
                    <a:pt x="65532" y="328898"/>
                  </a:lnTo>
                  <a:lnTo>
                    <a:pt x="54983" y="325814"/>
                  </a:lnTo>
                  <a:lnTo>
                    <a:pt x="47434" y="320230"/>
                  </a:lnTo>
                  <a:lnTo>
                    <a:pt x="41314" y="312503"/>
                  </a:lnTo>
                  <a:lnTo>
                    <a:pt x="35052" y="30299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307" name="Google Shape;307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378299" y="3666102"/>
            <a:ext cx="196101" cy="250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697289" y="3596145"/>
            <a:ext cx="250619" cy="25860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"/>
          <p:cNvSpPr/>
          <p:nvPr/>
        </p:nvSpPr>
        <p:spPr>
          <a:xfrm>
            <a:off x="3103745" y="2706471"/>
            <a:ext cx="159122" cy="842623"/>
          </a:xfrm>
          <a:custGeom>
            <a:rect b="b" l="l" r="r" t="t"/>
            <a:pathLst>
              <a:path extrusionOk="0" h="572770" w="130175">
                <a:moveTo>
                  <a:pt x="107037" y="13942"/>
                </a:moveTo>
                <a:lnTo>
                  <a:pt x="66651" y="226"/>
                </a:lnTo>
                <a:lnTo>
                  <a:pt x="55328" y="0"/>
                </a:lnTo>
                <a:lnTo>
                  <a:pt x="45791" y="1845"/>
                </a:lnTo>
                <a:lnTo>
                  <a:pt x="9882" y="36802"/>
                </a:lnTo>
                <a:lnTo>
                  <a:pt x="0" y="80938"/>
                </a:lnTo>
                <a:lnTo>
                  <a:pt x="1309" y="95952"/>
                </a:lnTo>
                <a:lnTo>
                  <a:pt x="22812" y="142982"/>
                </a:lnTo>
                <a:lnTo>
                  <a:pt x="47148" y="176843"/>
                </a:lnTo>
                <a:lnTo>
                  <a:pt x="59031" y="193774"/>
                </a:lnTo>
                <a:lnTo>
                  <a:pt x="65841" y="204799"/>
                </a:lnTo>
                <a:lnTo>
                  <a:pt x="71223" y="216253"/>
                </a:lnTo>
                <a:lnTo>
                  <a:pt x="74890" y="228278"/>
                </a:lnTo>
                <a:lnTo>
                  <a:pt x="76557" y="241018"/>
                </a:lnTo>
                <a:lnTo>
                  <a:pt x="75830" y="256103"/>
                </a:lnTo>
                <a:lnTo>
                  <a:pt x="57507" y="294358"/>
                </a:lnTo>
                <a:lnTo>
                  <a:pt x="23979" y="330172"/>
                </a:lnTo>
                <a:lnTo>
                  <a:pt x="21693" y="332458"/>
                </a:lnTo>
                <a:lnTo>
                  <a:pt x="20169" y="333220"/>
                </a:lnTo>
                <a:lnTo>
                  <a:pt x="17883" y="333982"/>
                </a:lnTo>
                <a:lnTo>
                  <a:pt x="24741" y="335506"/>
                </a:lnTo>
                <a:lnTo>
                  <a:pt x="58269" y="356080"/>
                </a:lnTo>
                <a:lnTo>
                  <a:pt x="62745" y="377987"/>
                </a:lnTo>
                <a:lnTo>
                  <a:pt x="62662" y="389941"/>
                </a:lnTo>
                <a:lnTo>
                  <a:pt x="62079" y="401038"/>
                </a:lnTo>
                <a:lnTo>
                  <a:pt x="59947" y="418623"/>
                </a:lnTo>
                <a:lnTo>
                  <a:pt x="56459" y="435994"/>
                </a:lnTo>
                <a:lnTo>
                  <a:pt x="52542" y="453223"/>
                </a:lnTo>
                <a:lnTo>
                  <a:pt x="49125" y="470380"/>
                </a:lnTo>
                <a:lnTo>
                  <a:pt x="46958" y="484000"/>
                </a:lnTo>
                <a:lnTo>
                  <a:pt x="45505" y="498193"/>
                </a:lnTo>
                <a:lnTo>
                  <a:pt x="45481" y="512385"/>
                </a:lnTo>
                <a:lnTo>
                  <a:pt x="47601" y="526006"/>
                </a:lnTo>
                <a:lnTo>
                  <a:pt x="71985" y="556486"/>
                </a:lnTo>
                <a:lnTo>
                  <a:pt x="109597" y="572773"/>
                </a:lnTo>
                <a:lnTo>
                  <a:pt x="122277" y="571726"/>
                </a:lnTo>
                <a:lnTo>
                  <a:pt x="124563" y="570202"/>
                </a:lnTo>
                <a:lnTo>
                  <a:pt x="126849" y="567916"/>
                </a:lnTo>
                <a:lnTo>
                  <a:pt x="129897" y="566392"/>
                </a:lnTo>
              </a:path>
            </a:pathLst>
          </a:custGeom>
          <a:noFill/>
          <a:ln cap="flat" cmpd="sng" w="229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0" name="Google Shape;310;p2"/>
          <p:cNvGrpSpPr/>
          <p:nvPr/>
        </p:nvGrpSpPr>
        <p:grpSpPr>
          <a:xfrm>
            <a:off x="3475797" y="2874918"/>
            <a:ext cx="162869" cy="247219"/>
            <a:chOff x="3811498" y="4495012"/>
            <a:chExt cx="133241" cy="168046"/>
          </a:xfrm>
        </p:grpSpPr>
        <p:pic>
          <p:nvPicPr>
            <p:cNvPr id="311" name="Google Shape;311;p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811498" y="4495012"/>
              <a:ext cx="96062" cy="1433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"/>
            <p:cNvSpPr/>
            <p:nvPr/>
          </p:nvSpPr>
          <p:spPr>
            <a:xfrm>
              <a:off x="3943469" y="4577333"/>
              <a:ext cx="1270" cy="85725"/>
            </a:xfrm>
            <a:custGeom>
              <a:rect b="b" l="l" r="r" t="t"/>
              <a:pathLst>
                <a:path extrusionOk="0" h="85725" w="1270">
                  <a:moveTo>
                    <a:pt x="642" y="0"/>
                  </a:moveTo>
                  <a:lnTo>
                    <a:pt x="428" y="21264"/>
                  </a:lnTo>
                  <a:lnTo>
                    <a:pt x="71" y="42672"/>
                  </a:lnTo>
                  <a:lnTo>
                    <a:pt x="0" y="64079"/>
                  </a:lnTo>
                  <a:lnTo>
                    <a:pt x="642" y="8534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13" name="Google Shape;313;p2"/>
          <p:cNvSpPr/>
          <p:nvPr/>
        </p:nvSpPr>
        <p:spPr>
          <a:xfrm>
            <a:off x="3752468" y="2985936"/>
            <a:ext cx="30272" cy="127047"/>
          </a:xfrm>
          <a:custGeom>
            <a:rect b="b" l="l" r="r" t="t"/>
            <a:pathLst>
              <a:path extrusionOk="0" h="86360" w="24764">
                <a:moveTo>
                  <a:pt x="762" y="0"/>
                </a:moveTo>
                <a:lnTo>
                  <a:pt x="10346" y="6607"/>
                </a:lnTo>
                <a:lnTo>
                  <a:pt x="17430" y="12858"/>
                </a:lnTo>
                <a:lnTo>
                  <a:pt x="22086" y="20681"/>
                </a:lnTo>
                <a:lnTo>
                  <a:pt x="24384" y="32003"/>
                </a:lnTo>
                <a:lnTo>
                  <a:pt x="24086" y="43695"/>
                </a:lnTo>
                <a:lnTo>
                  <a:pt x="8382" y="79248"/>
                </a:lnTo>
                <a:lnTo>
                  <a:pt x="5334" y="83058"/>
                </a:lnTo>
                <a:lnTo>
                  <a:pt x="0" y="86106"/>
                </a:lnTo>
              </a:path>
            </a:pathLst>
          </a:custGeom>
          <a:noFill/>
          <a:ln cap="flat" cmpd="sng" w="229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2"/>
          <p:cNvSpPr/>
          <p:nvPr/>
        </p:nvSpPr>
        <p:spPr>
          <a:xfrm>
            <a:off x="3913607" y="2979208"/>
            <a:ext cx="15524" cy="5605"/>
          </a:xfrm>
          <a:custGeom>
            <a:rect b="b" l="l" r="r" t="t"/>
            <a:pathLst>
              <a:path extrusionOk="0" h="3810" w="12700">
                <a:moveTo>
                  <a:pt x="0" y="0"/>
                </a:moveTo>
                <a:lnTo>
                  <a:pt x="3810" y="1523"/>
                </a:lnTo>
                <a:lnTo>
                  <a:pt x="7620" y="2285"/>
                </a:lnTo>
                <a:lnTo>
                  <a:pt x="12192" y="3809"/>
                </a:lnTo>
              </a:path>
            </a:pathLst>
          </a:custGeom>
          <a:noFill/>
          <a:ln cap="flat" cmpd="sng" w="229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2"/>
          <p:cNvSpPr/>
          <p:nvPr/>
        </p:nvSpPr>
        <p:spPr>
          <a:xfrm>
            <a:off x="4090581" y="2942216"/>
            <a:ext cx="27943" cy="33630"/>
          </a:xfrm>
          <a:custGeom>
            <a:rect b="b" l="l" r="r" t="t"/>
            <a:pathLst>
              <a:path extrusionOk="0" h="22860" w="22860">
                <a:moveTo>
                  <a:pt x="0" y="5333"/>
                </a:moveTo>
                <a:lnTo>
                  <a:pt x="0" y="17525"/>
                </a:lnTo>
                <a:lnTo>
                  <a:pt x="4572" y="22859"/>
                </a:lnTo>
                <a:lnTo>
                  <a:pt x="17526" y="22859"/>
                </a:lnTo>
                <a:lnTo>
                  <a:pt x="22860" y="17525"/>
                </a:lnTo>
                <a:lnTo>
                  <a:pt x="22860" y="11429"/>
                </a:lnTo>
                <a:lnTo>
                  <a:pt x="22860" y="5333"/>
                </a:lnTo>
                <a:lnTo>
                  <a:pt x="17526" y="0"/>
                </a:lnTo>
                <a:lnTo>
                  <a:pt x="4572" y="0"/>
                </a:lnTo>
                <a:lnTo>
                  <a:pt x="0" y="5333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2"/>
          <p:cNvSpPr/>
          <p:nvPr/>
        </p:nvSpPr>
        <p:spPr>
          <a:xfrm>
            <a:off x="4220982" y="2934368"/>
            <a:ext cx="27943" cy="33630"/>
          </a:xfrm>
          <a:custGeom>
            <a:rect b="b" l="l" r="r" t="t"/>
            <a:pathLst>
              <a:path extrusionOk="0" h="22860" w="22860">
                <a:moveTo>
                  <a:pt x="0" y="4572"/>
                </a:moveTo>
                <a:lnTo>
                  <a:pt x="0" y="17526"/>
                </a:lnTo>
                <a:lnTo>
                  <a:pt x="5334" y="22860"/>
                </a:lnTo>
                <a:lnTo>
                  <a:pt x="17526" y="22860"/>
                </a:lnTo>
                <a:lnTo>
                  <a:pt x="22860" y="17526"/>
                </a:lnTo>
                <a:lnTo>
                  <a:pt x="22860" y="11430"/>
                </a:lnTo>
                <a:lnTo>
                  <a:pt x="22860" y="4572"/>
                </a:lnTo>
                <a:lnTo>
                  <a:pt x="17526" y="0"/>
                </a:lnTo>
                <a:lnTo>
                  <a:pt x="5334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7" name="Google Shape;317;p2"/>
          <p:cNvGrpSpPr/>
          <p:nvPr/>
        </p:nvGrpSpPr>
        <p:grpSpPr>
          <a:xfrm>
            <a:off x="4496689" y="2772906"/>
            <a:ext cx="346746" cy="295048"/>
            <a:chOff x="4646675" y="4425670"/>
            <a:chExt cx="283668" cy="200558"/>
          </a:xfrm>
        </p:grpSpPr>
        <p:sp>
          <p:nvSpPr>
            <p:cNvPr id="318" name="Google Shape;318;p2"/>
            <p:cNvSpPr/>
            <p:nvPr/>
          </p:nvSpPr>
          <p:spPr>
            <a:xfrm>
              <a:off x="4646675" y="4543043"/>
              <a:ext cx="24130" cy="83185"/>
            </a:xfrm>
            <a:custGeom>
              <a:rect b="b" l="l" r="r" t="t"/>
              <a:pathLst>
                <a:path extrusionOk="0" h="83185" w="24129">
                  <a:moveTo>
                    <a:pt x="23622" y="0"/>
                  </a:moveTo>
                  <a:lnTo>
                    <a:pt x="23050" y="10310"/>
                  </a:lnTo>
                  <a:lnTo>
                    <a:pt x="23050" y="21336"/>
                  </a:lnTo>
                  <a:lnTo>
                    <a:pt x="22764" y="32361"/>
                  </a:lnTo>
                  <a:lnTo>
                    <a:pt x="9120" y="72461"/>
                  </a:lnTo>
                  <a:lnTo>
                    <a:pt x="762" y="82296"/>
                  </a:lnTo>
                  <a:lnTo>
                    <a:pt x="0" y="8305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19" name="Google Shape;319;p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709896" y="4425670"/>
              <a:ext cx="105206" cy="1440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837150" y="4474212"/>
              <a:ext cx="93193" cy="962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" name="Google Shape;321;p2"/>
          <p:cNvSpPr/>
          <p:nvPr/>
        </p:nvSpPr>
        <p:spPr>
          <a:xfrm>
            <a:off x="5119825" y="2557991"/>
            <a:ext cx="134283" cy="701562"/>
          </a:xfrm>
          <a:custGeom>
            <a:rect b="b" l="l" r="r" t="t"/>
            <a:pathLst>
              <a:path extrusionOk="0" h="476885" w="109854">
                <a:moveTo>
                  <a:pt x="0" y="2857"/>
                </a:moveTo>
                <a:lnTo>
                  <a:pt x="7250" y="928"/>
                </a:lnTo>
                <a:lnTo>
                  <a:pt x="12858" y="0"/>
                </a:lnTo>
                <a:lnTo>
                  <a:pt x="18323" y="500"/>
                </a:lnTo>
                <a:lnTo>
                  <a:pt x="55626" y="23431"/>
                </a:lnTo>
                <a:lnTo>
                  <a:pt x="84022" y="53328"/>
                </a:lnTo>
                <a:lnTo>
                  <a:pt x="97821" y="100203"/>
                </a:lnTo>
                <a:lnTo>
                  <a:pt x="97428" y="118705"/>
                </a:lnTo>
                <a:lnTo>
                  <a:pt x="95250" y="136207"/>
                </a:lnTo>
                <a:lnTo>
                  <a:pt x="90606" y="157245"/>
                </a:lnTo>
                <a:lnTo>
                  <a:pt x="84391" y="178212"/>
                </a:lnTo>
                <a:lnTo>
                  <a:pt x="77890" y="199322"/>
                </a:lnTo>
                <a:lnTo>
                  <a:pt x="72390" y="220789"/>
                </a:lnTo>
                <a:lnTo>
                  <a:pt x="69532" y="232850"/>
                </a:lnTo>
                <a:lnTo>
                  <a:pt x="67246" y="246411"/>
                </a:lnTo>
                <a:lnTo>
                  <a:pt x="66389" y="260115"/>
                </a:lnTo>
                <a:lnTo>
                  <a:pt x="67818" y="272605"/>
                </a:lnTo>
                <a:lnTo>
                  <a:pt x="93726" y="289369"/>
                </a:lnTo>
                <a:lnTo>
                  <a:pt x="99822" y="288607"/>
                </a:lnTo>
                <a:lnTo>
                  <a:pt x="105156" y="286321"/>
                </a:lnTo>
                <a:lnTo>
                  <a:pt x="106680" y="286321"/>
                </a:lnTo>
                <a:lnTo>
                  <a:pt x="107442" y="286321"/>
                </a:lnTo>
                <a:lnTo>
                  <a:pt x="108204" y="285559"/>
                </a:lnTo>
                <a:lnTo>
                  <a:pt x="106513" y="292417"/>
                </a:lnTo>
                <a:lnTo>
                  <a:pt x="102012" y="346900"/>
                </a:lnTo>
                <a:lnTo>
                  <a:pt x="102334" y="363997"/>
                </a:lnTo>
                <a:lnTo>
                  <a:pt x="102870" y="380809"/>
                </a:lnTo>
                <a:lnTo>
                  <a:pt x="104989" y="397299"/>
                </a:lnTo>
                <a:lnTo>
                  <a:pt x="107823" y="414432"/>
                </a:lnTo>
                <a:lnTo>
                  <a:pt x="109513" y="431708"/>
                </a:lnTo>
                <a:lnTo>
                  <a:pt x="87951" y="468880"/>
                </a:lnTo>
                <a:lnTo>
                  <a:pt x="50577" y="476440"/>
                </a:lnTo>
                <a:lnTo>
                  <a:pt x="35516" y="476321"/>
                </a:lnTo>
                <a:lnTo>
                  <a:pt x="22098" y="473773"/>
                </a:lnTo>
                <a:lnTo>
                  <a:pt x="9667" y="465855"/>
                </a:lnTo>
                <a:lnTo>
                  <a:pt x="3810" y="454437"/>
                </a:lnTo>
                <a:lnTo>
                  <a:pt x="1952" y="440876"/>
                </a:lnTo>
                <a:lnTo>
                  <a:pt x="1524" y="426529"/>
                </a:lnTo>
              </a:path>
            </a:pathLst>
          </a:custGeom>
          <a:noFill/>
          <a:ln cap="flat" cmpd="sng" w="229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22" name="Google Shape;322;p2"/>
          <p:cNvGrpSpPr/>
          <p:nvPr/>
        </p:nvGrpSpPr>
        <p:grpSpPr>
          <a:xfrm>
            <a:off x="5549904" y="2741135"/>
            <a:ext cx="95473" cy="192440"/>
            <a:chOff x="5508295" y="4404074"/>
            <a:chExt cx="78105" cy="130810"/>
          </a:xfrm>
        </p:grpSpPr>
        <p:sp>
          <p:nvSpPr>
            <p:cNvPr id="323" name="Google Shape;323;p2"/>
            <p:cNvSpPr/>
            <p:nvPr/>
          </p:nvSpPr>
          <p:spPr>
            <a:xfrm>
              <a:off x="5508295" y="4404074"/>
              <a:ext cx="78105" cy="130810"/>
            </a:xfrm>
            <a:custGeom>
              <a:rect b="b" l="l" r="r" t="t"/>
              <a:pathLst>
                <a:path extrusionOk="0" h="130810" w="78104">
                  <a:moveTo>
                    <a:pt x="67258" y="2571"/>
                  </a:moveTo>
                  <a:lnTo>
                    <a:pt x="55804" y="250"/>
                  </a:lnTo>
                  <a:lnTo>
                    <a:pt x="45922" y="0"/>
                  </a:lnTo>
                  <a:lnTo>
                    <a:pt x="36611" y="3321"/>
                  </a:lnTo>
                  <a:lnTo>
                    <a:pt x="9917" y="39719"/>
                  </a:lnTo>
                  <a:lnTo>
                    <a:pt x="0" y="84772"/>
                  </a:lnTo>
                  <a:lnTo>
                    <a:pt x="1250" y="97821"/>
                  </a:lnTo>
                  <a:lnTo>
                    <a:pt x="35635" y="129063"/>
                  </a:lnTo>
                  <a:lnTo>
                    <a:pt x="47684" y="130206"/>
                  </a:lnTo>
                  <a:lnTo>
                    <a:pt x="58876" y="129063"/>
                  </a:lnTo>
                  <a:lnTo>
                    <a:pt x="69544" y="125253"/>
                  </a:lnTo>
                  <a:lnTo>
                    <a:pt x="72592" y="123729"/>
                  </a:lnTo>
                  <a:lnTo>
                    <a:pt x="77926" y="11839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5518403" y="4463033"/>
              <a:ext cx="66675" cy="7620"/>
            </a:xfrm>
            <a:custGeom>
              <a:rect b="b" l="l" r="r" t="t"/>
              <a:pathLst>
                <a:path extrusionOk="0" h="7620" w="66675">
                  <a:moveTo>
                    <a:pt x="0" y="7620"/>
                  </a:moveTo>
                  <a:lnTo>
                    <a:pt x="17002" y="7393"/>
                  </a:lnTo>
                  <a:lnTo>
                    <a:pt x="33147" y="6381"/>
                  </a:lnTo>
                  <a:lnTo>
                    <a:pt x="49291" y="4083"/>
                  </a:lnTo>
                  <a:lnTo>
                    <a:pt x="66294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325" name="Google Shape;325;p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752244" y="2473598"/>
            <a:ext cx="253414" cy="4552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2"/>
          <p:cNvGrpSpPr/>
          <p:nvPr/>
        </p:nvGrpSpPr>
        <p:grpSpPr>
          <a:xfrm>
            <a:off x="7198835" y="2551037"/>
            <a:ext cx="511799" cy="511686"/>
            <a:chOff x="6857261" y="4274855"/>
            <a:chExt cx="418695" cy="347817"/>
          </a:xfrm>
        </p:grpSpPr>
        <p:sp>
          <p:nvSpPr>
            <p:cNvPr id="327" name="Google Shape;327;p2"/>
            <p:cNvSpPr/>
            <p:nvPr/>
          </p:nvSpPr>
          <p:spPr>
            <a:xfrm>
              <a:off x="6857261" y="4274855"/>
              <a:ext cx="163830" cy="252095"/>
            </a:xfrm>
            <a:custGeom>
              <a:rect b="b" l="l" r="r" t="t"/>
              <a:pathLst>
                <a:path extrusionOk="0" h="252095" w="163829">
                  <a:moveTo>
                    <a:pt x="123420" y="18252"/>
                  </a:moveTo>
                  <a:lnTo>
                    <a:pt x="118848" y="8346"/>
                  </a:lnTo>
                  <a:lnTo>
                    <a:pt x="118848" y="3012"/>
                  </a:lnTo>
                  <a:lnTo>
                    <a:pt x="108942" y="726"/>
                  </a:lnTo>
                  <a:lnTo>
                    <a:pt x="62460" y="15966"/>
                  </a:lnTo>
                  <a:lnTo>
                    <a:pt x="34837" y="46351"/>
                  </a:lnTo>
                  <a:lnTo>
                    <a:pt x="15216" y="83022"/>
                  </a:lnTo>
                  <a:lnTo>
                    <a:pt x="2262" y="131314"/>
                  </a:lnTo>
                  <a:lnTo>
                    <a:pt x="0" y="156638"/>
                  </a:lnTo>
                  <a:lnTo>
                    <a:pt x="738" y="181320"/>
                  </a:lnTo>
                  <a:lnTo>
                    <a:pt x="20990" y="232540"/>
                  </a:lnTo>
                  <a:lnTo>
                    <a:pt x="60555" y="251995"/>
                  </a:lnTo>
                  <a:lnTo>
                    <a:pt x="74033" y="251209"/>
                  </a:lnTo>
                  <a:lnTo>
                    <a:pt x="105227" y="225706"/>
                  </a:lnTo>
                  <a:lnTo>
                    <a:pt x="113514" y="198846"/>
                  </a:lnTo>
                  <a:lnTo>
                    <a:pt x="113490" y="185570"/>
                  </a:lnTo>
                  <a:lnTo>
                    <a:pt x="92404" y="146565"/>
                  </a:lnTo>
                  <a:lnTo>
                    <a:pt x="72366" y="137886"/>
                  </a:lnTo>
                  <a:lnTo>
                    <a:pt x="79676" y="136731"/>
                  </a:lnTo>
                  <a:lnTo>
                    <a:pt x="86844" y="135505"/>
                  </a:lnTo>
                  <a:lnTo>
                    <a:pt x="94011" y="134135"/>
                  </a:lnTo>
                  <a:lnTo>
                    <a:pt x="101322" y="132552"/>
                  </a:lnTo>
                  <a:lnTo>
                    <a:pt x="111156" y="130182"/>
                  </a:lnTo>
                  <a:lnTo>
                    <a:pt x="121134" y="127885"/>
                  </a:lnTo>
                  <a:lnTo>
                    <a:pt x="131111" y="126015"/>
                  </a:lnTo>
                  <a:lnTo>
                    <a:pt x="140946" y="124932"/>
                  </a:lnTo>
                  <a:lnTo>
                    <a:pt x="147042" y="124170"/>
                  </a:lnTo>
                  <a:lnTo>
                    <a:pt x="152376" y="123408"/>
                  </a:lnTo>
                  <a:lnTo>
                    <a:pt x="153138" y="129504"/>
                  </a:lnTo>
                  <a:lnTo>
                    <a:pt x="154019" y="135909"/>
                  </a:lnTo>
                  <a:lnTo>
                    <a:pt x="154471" y="142458"/>
                  </a:lnTo>
                  <a:lnTo>
                    <a:pt x="154638" y="149006"/>
                  </a:lnTo>
                  <a:lnTo>
                    <a:pt x="154662" y="155412"/>
                  </a:lnTo>
                  <a:lnTo>
                    <a:pt x="154566" y="164544"/>
                  </a:lnTo>
                  <a:lnTo>
                    <a:pt x="154471" y="173605"/>
                  </a:lnTo>
                  <a:lnTo>
                    <a:pt x="154662" y="182522"/>
                  </a:lnTo>
                  <a:lnTo>
                    <a:pt x="163044" y="223230"/>
                  </a:lnTo>
                  <a:lnTo>
                    <a:pt x="163806" y="223230"/>
                  </a:lnTo>
                  <a:lnTo>
                    <a:pt x="163806" y="223992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28" name="Google Shape;328;p2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031769" y="4310608"/>
              <a:ext cx="220209" cy="190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2"/>
            <p:cNvSpPr/>
            <p:nvPr/>
          </p:nvSpPr>
          <p:spPr>
            <a:xfrm>
              <a:off x="6923531" y="4540757"/>
              <a:ext cx="352425" cy="81915"/>
            </a:xfrm>
            <a:custGeom>
              <a:rect b="b" l="l" r="r" t="t"/>
              <a:pathLst>
                <a:path extrusionOk="0" h="81914" w="352425">
                  <a:moveTo>
                    <a:pt x="9144" y="70104"/>
                  </a:moveTo>
                  <a:lnTo>
                    <a:pt x="6096" y="73914"/>
                  </a:lnTo>
                  <a:lnTo>
                    <a:pt x="3048" y="77724"/>
                  </a:lnTo>
                  <a:lnTo>
                    <a:pt x="0" y="80772"/>
                  </a:lnTo>
                  <a:lnTo>
                    <a:pt x="18621" y="81486"/>
                  </a:lnTo>
                  <a:lnTo>
                    <a:pt x="36957" y="81343"/>
                  </a:lnTo>
                  <a:lnTo>
                    <a:pt x="55292" y="80343"/>
                  </a:lnTo>
                  <a:lnTo>
                    <a:pt x="73914" y="78486"/>
                  </a:lnTo>
                  <a:lnTo>
                    <a:pt x="107513" y="73175"/>
                  </a:lnTo>
                  <a:lnTo>
                    <a:pt x="140970" y="66865"/>
                  </a:lnTo>
                  <a:lnTo>
                    <a:pt x="174426" y="60269"/>
                  </a:lnTo>
                  <a:lnTo>
                    <a:pt x="208026" y="54102"/>
                  </a:lnTo>
                  <a:lnTo>
                    <a:pt x="234767" y="50006"/>
                  </a:lnTo>
                  <a:lnTo>
                    <a:pt x="261366" y="45910"/>
                  </a:lnTo>
                  <a:lnTo>
                    <a:pt x="287964" y="42100"/>
                  </a:lnTo>
                  <a:lnTo>
                    <a:pt x="314706" y="38862"/>
                  </a:lnTo>
                  <a:lnTo>
                    <a:pt x="323957" y="37945"/>
                  </a:lnTo>
                  <a:lnTo>
                    <a:pt x="333279" y="37242"/>
                  </a:lnTo>
                  <a:lnTo>
                    <a:pt x="342459" y="36397"/>
                  </a:lnTo>
                  <a:lnTo>
                    <a:pt x="351282" y="35052"/>
                  </a:lnTo>
                  <a:lnTo>
                    <a:pt x="352044" y="35052"/>
                  </a:lnTo>
                  <a:lnTo>
                    <a:pt x="352044" y="34290"/>
                  </a:lnTo>
                  <a:lnTo>
                    <a:pt x="350520" y="31242"/>
                  </a:lnTo>
                  <a:lnTo>
                    <a:pt x="348234" y="28194"/>
                  </a:lnTo>
                  <a:lnTo>
                    <a:pt x="345948" y="25146"/>
                  </a:lnTo>
                  <a:lnTo>
                    <a:pt x="343864" y="18966"/>
                  </a:lnTo>
                  <a:lnTo>
                    <a:pt x="342995" y="12858"/>
                  </a:lnTo>
                  <a:lnTo>
                    <a:pt x="342840" y="6607"/>
                  </a:lnTo>
                  <a:lnTo>
                    <a:pt x="34290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30" name="Google Shape;330;p2"/>
          <p:cNvSpPr/>
          <p:nvPr/>
        </p:nvSpPr>
        <p:spPr>
          <a:xfrm>
            <a:off x="7794931" y="2694473"/>
            <a:ext cx="6986" cy="33630"/>
          </a:xfrm>
          <a:custGeom>
            <a:rect b="b" l="l" r="r" t="t"/>
            <a:pathLst>
              <a:path extrusionOk="0" h="22860" w="5715">
                <a:moveTo>
                  <a:pt x="5333" y="0"/>
                </a:moveTo>
                <a:lnTo>
                  <a:pt x="1523" y="12954"/>
                </a:lnTo>
                <a:lnTo>
                  <a:pt x="0" y="15240"/>
                </a:lnTo>
                <a:lnTo>
                  <a:pt x="761" y="22860"/>
                </a:lnTo>
              </a:path>
            </a:pathLst>
          </a:custGeom>
          <a:noFill/>
          <a:ln cap="flat" cmpd="sng" w="2290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" name="Google Shape;331;p2"/>
          <p:cNvSpPr/>
          <p:nvPr/>
        </p:nvSpPr>
        <p:spPr>
          <a:xfrm>
            <a:off x="7810764" y="2879439"/>
            <a:ext cx="27943" cy="33630"/>
          </a:xfrm>
          <a:custGeom>
            <a:rect b="b" l="l" r="r" t="t"/>
            <a:pathLst>
              <a:path extrusionOk="0" h="22860" w="22859">
                <a:moveTo>
                  <a:pt x="0" y="4571"/>
                </a:moveTo>
                <a:lnTo>
                  <a:pt x="0" y="17525"/>
                </a:lnTo>
                <a:lnTo>
                  <a:pt x="5333" y="22859"/>
                </a:lnTo>
                <a:lnTo>
                  <a:pt x="17525" y="22859"/>
                </a:lnTo>
                <a:lnTo>
                  <a:pt x="22859" y="17525"/>
                </a:lnTo>
                <a:lnTo>
                  <a:pt x="22859" y="11429"/>
                </a:lnTo>
                <a:lnTo>
                  <a:pt x="22859" y="4571"/>
                </a:lnTo>
                <a:lnTo>
                  <a:pt x="17525" y="0"/>
                </a:lnTo>
                <a:lnTo>
                  <a:pt x="5333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2" name="Google Shape;332;p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296015" y="2585208"/>
            <a:ext cx="210567" cy="34023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"/>
          <p:cNvSpPr/>
          <p:nvPr/>
        </p:nvSpPr>
        <p:spPr>
          <a:xfrm>
            <a:off x="8715195" y="2678780"/>
            <a:ext cx="2329" cy="13078"/>
          </a:xfrm>
          <a:custGeom>
            <a:rect b="b" l="l" r="r" t="t"/>
            <a:pathLst>
              <a:path extrusionOk="0" h="8889" w="1904">
                <a:moveTo>
                  <a:pt x="1524" y="0"/>
                </a:moveTo>
                <a:lnTo>
                  <a:pt x="762" y="3048"/>
                </a:lnTo>
                <a:lnTo>
                  <a:pt x="762" y="5334"/>
                </a:lnTo>
                <a:lnTo>
                  <a:pt x="0" y="8382"/>
                </a:lnTo>
              </a:path>
            </a:pathLst>
          </a:custGeom>
          <a:noFill/>
          <a:ln cap="flat" cmpd="sng" w="2290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Google Shape;334;p2"/>
          <p:cNvSpPr/>
          <p:nvPr/>
        </p:nvSpPr>
        <p:spPr>
          <a:xfrm>
            <a:off x="8703088" y="2846931"/>
            <a:ext cx="27943" cy="33630"/>
          </a:xfrm>
          <a:custGeom>
            <a:rect b="b" l="l" r="r" t="t"/>
            <a:pathLst>
              <a:path extrusionOk="0" h="22860" w="22859">
                <a:moveTo>
                  <a:pt x="0" y="5333"/>
                </a:moveTo>
                <a:lnTo>
                  <a:pt x="0" y="18287"/>
                </a:lnTo>
                <a:lnTo>
                  <a:pt x="5333" y="22859"/>
                </a:lnTo>
                <a:lnTo>
                  <a:pt x="17525" y="22859"/>
                </a:lnTo>
                <a:lnTo>
                  <a:pt x="22859" y="18287"/>
                </a:lnTo>
                <a:lnTo>
                  <a:pt x="22859" y="11429"/>
                </a:lnTo>
                <a:lnTo>
                  <a:pt x="22859" y="5333"/>
                </a:lnTo>
                <a:lnTo>
                  <a:pt x="17525" y="0"/>
                </a:lnTo>
                <a:lnTo>
                  <a:pt x="5333" y="0"/>
                </a:lnTo>
                <a:lnTo>
                  <a:pt x="0" y="5333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35" name="Google Shape;335;p2"/>
          <p:cNvGrpSpPr/>
          <p:nvPr/>
        </p:nvGrpSpPr>
        <p:grpSpPr>
          <a:xfrm>
            <a:off x="8903549" y="2355892"/>
            <a:ext cx="245730" cy="516857"/>
            <a:chOff x="8251862" y="4142206"/>
            <a:chExt cx="201028" cy="351332"/>
          </a:xfrm>
        </p:grpSpPr>
        <p:pic>
          <p:nvPicPr>
            <p:cNvPr id="336" name="Google Shape;336;p2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251862" y="4313370"/>
              <a:ext cx="155308" cy="180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8375842" y="4142206"/>
              <a:ext cx="77048" cy="1379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" name="Google Shape;338;p2"/>
          <p:cNvGrpSpPr/>
          <p:nvPr/>
        </p:nvGrpSpPr>
        <p:grpSpPr>
          <a:xfrm>
            <a:off x="9276856" y="2596945"/>
            <a:ext cx="226961" cy="147599"/>
            <a:chOff x="8557260" y="4306061"/>
            <a:chExt cx="185674" cy="100330"/>
          </a:xfrm>
        </p:grpSpPr>
        <p:sp>
          <p:nvSpPr>
            <p:cNvPr id="339" name="Google Shape;339;p2"/>
            <p:cNvSpPr/>
            <p:nvPr/>
          </p:nvSpPr>
          <p:spPr>
            <a:xfrm>
              <a:off x="8557260" y="4344923"/>
              <a:ext cx="149860" cy="21590"/>
            </a:xfrm>
            <a:custGeom>
              <a:rect b="b" l="l" r="r" t="t"/>
              <a:pathLst>
                <a:path extrusionOk="0" h="21589" w="149859">
                  <a:moveTo>
                    <a:pt x="0" y="21336"/>
                  </a:moveTo>
                  <a:lnTo>
                    <a:pt x="19883" y="21526"/>
                  </a:lnTo>
                  <a:lnTo>
                    <a:pt x="39624" y="21145"/>
                  </a:lnTo>
                  <a:lnTo>
                    <a:pt x="59364" y="20478"/>
                  </a:lnTo>
                  <a:lnTo>
                    <a:pt x="79248" y="19812"/>
                  </a:lnTo>
                  <a:lnTo>
                    <a:pt x="120396" y="17454"/>
                  </a:lnTo>
                  <a:lnTo>
                    <a:pt x="149352" y="12192"/>
                  </a:lnTo>
                  <a:lnTo>
                    <a:pt x="146304" y="8382"/>
                  </a:lnTo>
                  <a:lnTo>
                    <a:pt x="141732" y="3810"/>
                  </a:lnTo>
                  <a:lnTo>
                    <a:pt x="138684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676894" y="4306061"/>
              <a:ext cx="66040" cy="100330"/>
            </a:xfrm>
            <a:custGeom>
              <a:rect b="b" l="l" r="r" t="t"/>
              <a:pathLst>
                <a:path extrusionOk="0" h="100329" w="66040">
                  <a:moveTo>
                    <a:pt x="10668" y="0"/>
                  </a:moveTo>
                  <a:lnTo>
                    <a:pt x="18442" y="4750"/>
                  </a:lnTo>
                  <a:lnTo>
                    <a:pt x="26003" y="8858"/>
                  </a:lnTo>
                  <a:lnTo>
                    <a:pt x="33706" y="12537"/>
                  </a:lnTo>
                  <a:lnTo>
                    <a:pt x="41910" y="16001"/>
                  </a:lnTo>
                  <a:lnTo>
                    <a:pt x="48006" y="19049"/>
                  </a:lnTo>
                  <a:lnTo>
                    <a:pt x="57150" y="22097"/>
                  </a:lnTo>
                  <a:lnTo>
                    <a:pt x="60960" y="28193"/>
                  </a:lnTo>
                  <a:lnTo>
                    <a:pt x="65532" y="34289"/>
                  </a:lnTo>
                  <a:lnTo>
                    <a:pt x="41624" y="65913"/>
                  </a:lnTo>
                  <a:lnTo>
                    <a:pt x="16823" y="85355"/>
                  </a:lnTo>
                  <a:lnTo>
                    <a:pt x="11144" y="90011"/>
                  </a:lnTo>
                  <a:lnTo>
                    <a:pt x="5607" y="94809"/>
                  </a:lnTo>
                  <a:lnTo>
                    <a:pt x="0" y="99822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341" name="Google Shape;341;p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9594447" y="2496596"/>
            <a:ext cx="184487" cy="24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8666730" y="1906036"/>
            <a:ext cx="590596" cy="279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2"/>
          <p:cNvGrpSpPr/>
          <p:nvPr/>
        </p:nvGrpSpPr>
        <p:grpSpPr>
          <a:xfrm>
            <a:off x="2362753" y="4535128"/>
            <a:ext cx="7088282" cy="781275"/>
            <a:chOff x="2362753" y="4535128"/>
            <a:chExt cx="7088282" cy="781275"/>
          </a:xfrm>
        </p:grpSpPr>
        <p:sp>
          <p:nvSpPr>
            <p:cNvPr id="344" name="Google Shape;344;p2"/>
            <p:cNvSpPr/>
            <p:nvPr/>
          </p:nvSpPr>
          <p:spPr>
            <a:xfrm>
              <a:off x="2362753" y="5190814"/>
              <a:ext cx="45796" cy="58853"/>
            </a:xfrm>
            <a:custGeom>
              <a:rect b="b" l="l" r="r" t="t"/>
              <a:pathLst>
                <a:path extrusionOk="0" h="40004" w="37464">
                  <a:moveTo>
                    <a:pt x="6857" y="16859"/>
                  </a:moveTo>
                  <a:lnTo>
                    <a:pt x="7655" y="892"/>
                  </a:lnTo>
                  <a:lnTo>
                    <a:pt x="7524" y="0"/>
                  </a:lnTo>
                  <a:lnTo>
                    <a:pt x="7822" y="4107"/>
                  </a:lnTo>
                  <a:lnTo>
                    <a:pt x="9905" y="3143"/>
                  </a:lnTo>
                  <a:lnTo>
                    <a:pt x="14477" y="3905"/>
                  </a:lnTo>
                  <a:lnTo>
                    <a:pt x="15239" y="3905"/>
                  </a:lnTo>
                  <a:lnTo>
                    <a:pt x="18287" y="9239"/>
                  </a:lnTo>
                  <a:lnTo>
                    <a:pt x="21335" y="15335"/>
                  </a:lnTo>
                  <a:lnTo>
                    <a:pt x="21335" y="25241"/>
                  </a:lnTo>
                  <a:lnTo>
                    <a:pt x="19049" y="31337"/>
                  </a:lnTo>
                  <a:lnTo>
                    <a:pt x="17525" y="35909"/>
                  </a:lnTo>
                  <a:lnTo>
                    <a:pt x="14477" y="38195"/>
                  </a:lnTo>
                  <a:lnTo>
                    <a:pt x="9905" y="36671"/>
                  </a:lnTo>
                  <a:lnTo>
                    <a:pt x="6095" y="35147"/>
                  </a:lnTo>
                  <a:lnTo>
                    <a:pt x="7619" y="22193"/>
                  </a:lnTo>
                  <a:lnTo>
                    <a:pt x="8381" y="19145"/>
                  </a:lnTo>
                  <a:lnTo>
                    <a:pt x="8381" y="11525"/>
                  </a:lnTo>
                  <a:lnTo>
                    <a:pt x="12953" y="7715"/>
                  </a:lnTo>
                  <a:lnTo>
                    <a:pt x="20573" y="6953"/>
                  </a:lnTo>
                  <a:lnTo>
                    <a:pt x="24383" y="6191"/>
                  </a:lnTo>
                  <a:lnTo>
                    <a:pt x="31241" y="5429"/>
                  </a:lnTo>
                  <a:lnTo>
                    <a:pt x="34289" y="9239"/>
                  </a:lnTo>
                  <a:lnTo>
                    <a:pt x="37337" y="13811"/>
                  </a:lnTo>
                  <a:lnTo>
                    <a:pt x="36575" y="20669"/>
                  </a:lnTo>
                  <a:lnTo>
                    <a:pt x="761" y="39719"/>
                  </a:lnTo>
                  <a:lnTo>
                    <a:pt x="0" y="35909"/>
                  </a:lnTo>
                  <a:lnTo>
                    <a:pt x="0" y="29813"/>
                  </a:lnTo>
                  <a:lnTo>
                    <a:pt x="761" y="23717"/>
                  </a:lnTo>
                  <a:lnTo>
                    <a:pt x="7619" y="22193"/>
                  </a:lnTo>
                  <a:lnTo>
                    <a:pt x="13715" y="22193"/>
                  </a:lnTo>
                  <a:lnTo>
                    <a:pt x="19811" y="21431"/>
                  </a:lnTo>
                  <a:lnTo>
                    <a:pt x="21335" y="22193"/>
                  </a:lnTo>
                  <a:lnTo>
                    <a:pt x="25145" y="25241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45" name="Google Shape;345;p2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3070619" y="4996982"/>
              <a:ext cx="442497" cy="31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3850237" y="4985772"/>
              <a:ext cx="436326" cy="261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551614" y="4957747"/>
              <a:ext cx="196596" cy="2321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8" name="Google Shape;348;p2"/>
            <p:cNvGrpSpPr/>
            <p:nvPr/>
          </p:nvGrpSpPr>
          <p:grpSpPr>
            <a:xfrm>
              <a:off x="5043446" y="4955963"/>
              <a:ext cx="879282" cy="191884"/>
              <a:chOff x="5093969" y="5909595"/>
              <a:chExt cx="719328" cy="130433"/>
            </a:xfrm>
          </p:grpSpPr>
          <p:sp>
            <p:nvSpPr>
              <p:cNvPr id="349" name="Google Shape;349;p2"/>
              <p:cNvSpPr/>
              <p:nvPr/>
            </p:nvSpPr>
            <p:spPr>
              <a:xfrm>
                <a:off x="5093969" y="5940968"/>
                <a:ext cx="146685" cy="99060"/>
              </a:xfrm>
              <a:custGeom>
                <a:rect b="b" l="l" r="r" t="t"/>
                <a:pathLst>
                  <a:path extrusionOk="0" h="99060" w="146685">
                    <a:moveTo>
                      <a:pt x="12191" y="2631"/>
                    </a:moveTo>
                    <a:lnTo>
                      <a:pt x="6857" y="15418"/>
                    </a:lnTo>
                    <a:lnTo>
                      <a:pt x="3238" y="27205"/>
                    </a:lnTo>
                    <a:lnTo>
                      <a:pt x="1047" y="39278"/>
                    </a:lnTo>
                    <a:lnTo>
                      <a:pt x="0" y="52923"/>
                    </a:lnTo>
                    <a:lnTo>
                      <a:pt x="261" y="63924"/>
                    </a:lnTo>
                    <a:lnTo>
                      <a:pt x="1523" y="76354"/>
                    </a:lnTo>
                    <a:lnTo>
                      <a:pt x="4500" y="88499"/>
                    </a:lnTo>
                    <a:lnTo>
                      <a:pt x="9905" y="98643"/>
                    </a:lnTo>
                    <a:lnTo>
                      <a:pt x="10667" y="98643"/>
                    </a:lnTo>
                    <a:lnTo>
                      <a:pt x="10263" y="80129"/>
                    </a:lnTo>
                    <a:lnTo>
                      <a:pt x="9715" y="61400"/>
                    </a:lnTo>
                    <a:lnTo>
                      <a:pt x="10025" y="42814"/>
                    </a:lnTo>
                    <a:lnTo>
                      <a:pt x="24729" y="5119"/>
                    </a:lnTo>
                    <a:lnTo>
                      <a:pt x="33527" y="4917"/>
                    </a:lnTo>
                    <a:lnTo>
                      <a:pt x="43219" y="9251"/>
                    </a:lnTo>
                    <a:lnTo>
                      <a:pt x="69984" y="45255"/>
                    </a:lnTo>
                    <a:lnTo>
                      <a:pt x="83057" y="76545"/>
                    </a:lnTo>
                    <a:lnTo>
                      <a:pt x="84581" y="81117"/>
                    </a:lnTo>
                    <a:lnTo>
                      <a:pt x="84581" y="84927"/>
                    </a:lnTo>
                    <a:lnTo>
                      <a:pt x="84581" y="89499"/>
                    </a:lnTo>
                    <a:lnTo>
                      <a:pt x="76199" y="89499"/>
                    </a:lnTo>
                    <a:lnTo>
                      <a:pt x="72389" y="87975"/>
                    </a:lnTo>
                    <a:lnTo>
                      <a:pt x="69341" y="79593"/>
                    </a:lnTo>
                    <a:lnTo>
                      <a:pt x="66627" y="68460"/>
                    </a:lnTo>
                    <a:lnTo>
                      <a:pt x="65341" y="56257"/>
                    </a:lnTo>
                    <a:lnTo>
                      <a:pt x="65484" y="43910"/>
                    </a:lnTo>
                    <a:lnTo>
                      <a:pt x="82486" y="4810"/>
                    </a:lnTo>
                    <a:lnTo>
                      <a:pt x="101369" y="0"/>
                    </a:lnTo>
                    <a:lnTo>
                      <a:pt x="109537" y="2155"/>
                    </a:lnTo>
                    <a:lnTo>
                      <a:pt x="135254" y="30349"/>
                    </a:lnTo>
                    <a:lnTo>
                      <a:pt x="146137" y="72592"/>
                    </a:lnTo>
                    <a:lnTo>
                      <a:pt x="146303" y="80355"/>
                    </a:lnTo>
                    <a:lnTo>
                      <a:pt x="146303" y="83403"/>
                    </a:lnTo>
                    <a:lnTo>
                      <a:pt x="146303" y="8492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5265419" y="5948172"/>
                <a:ext cx="62230" cy="89535"/>
              </a:xfrm>
              <a:custGeom>
                <a:rect b="b" l="l" r="r" t="t"/>
                <a:pathLst>
                  <a:path extrusionOk="0" h="89535" w="62229">
                    <a:moveTo>
                      <a:pt x="7620" y="0"/>
                    </a:moveTo>
                    <a:lnTo>
                      <a:pt x="3857" y="10584"/>
                    </a:lnTo>
                    <a:lnTo>
                      <a:pt x="1524" y="19526"/>
                    </a:lnTo>
                    <a:lnTo>
                      <a:pt x="333" y="28610"/>
                    </a:lnTo>
                    <a:lnTo>
                      <a:pt x="0" y="39624"/>
                    </a:lnTo>
                    <a:lnTo>
                      <a:pt x="702" y="48637"/>
                    </a:lnTo>
                    <a:lnTo>
                      <a:pt x="21621" y="85629"/>
                    </a:lnTo>
                    <a:lnTo>
                      <a:pt x="36576" y="89154"/>
                    </a:lnTo>
                    <a:lnTo>
                      <a:pt x="44362" y="88653"/>
                    </a:lnTo>
                    <a:lnTo>
                      <a:pt x="50292" y="86296"/>
                    </a:lnTo>
                    <a:lnTo>
                      <a:pt x="55649" y="82510"/>
                    </a:lnTo>
                    <a:lnTo>
                      <a:pt x="61722" y="7772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5266943" y="5927883"/>
                <a:ext cx="55244" cy="57785"/>
              </a:xfrm>
              <a:custGeom>
                <a:rect b="b" l="l" r="r" t="t"/>
                <a:pathLst>
                  <a:path extrusionOk="0" h="57785" w="55245">
                    <a:moveTo>
                      <a:pt x="6096" y="45434"/>
                    </a:moveTo>
                    <a:lnTo>
                      <a:pt x="6858" y="49244"/>
                    </a:lnTo>
                    <a:lnTo>
                      <a:pt x="6858" y="53816"/>
                    </a:lnTo>
                    <a:lnTo>
                      <a:pt x="6858" y="57626"/>
                    </a:lnTo>
                    <a:lnTo>
                      <a:pt x="15716" y="57269"/>
                    </a:lnTo>
                    <a:lnTo>
                      <a:pt x="50577" y="35718"/>
                    </a:lnTo>
                    <a:lnTo>
                      <a:pt x="54864" y="19526"/>
                    </a:lnTo>
                    <a:lnTo>
                      <a:pt x="51768" y="11739"/>
                    </a:lnTo>
                    <a:lnTo>
                      <a:pt x="13525" y="0"/>
                    </a:lnTo>
                    <a:lnTo>
                      <a:pt x="5476" y="488"/>
                    </a:lnTo>
                    <a:lnTo>
                      <a:pt x="0" y="2762"/>
                    </a:lnTo>
                    <a:lnTo>
                      <a:pt x="0" y="3524"/>
                    </a:lnTo>
                    <a:lnTo>
                      <a:pt x="0" y="4286"/>
                    </a:lnTo>
                    <a:lnTo>
                      <a:pt x="0" y="504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5338845" y="5916930"/>
                <a:ext cx="80645" cy="113030"/>
              </a:xfrm>
              <a:custGeom>
                <a:rect b="b" l="l" r="r" t="t"/>
                <a:pathLst>
                  <a:path extrusionOk="0" h="113029" w="80645">
                    <a:moveTo>
                      <a:pt x="49256" y="89154"/>
                    </a:moveTo>
                    <a:lnTo>
                      <a:pt x="41767" y="77438"/>
                    </a:lnTo>
                    <a:lnTo>
                      <a:pt x="37921" y="68580"/>
                    </a:lnTo>
                    <a:lnTo>
                      <a:pt x="36504" y="59150"/>
                    </a:lnTo>
                    <a:lnTo>
                      <a:pt x="36302" y="45720"/>
                    </a:lnTo>
                    <a:lnTo>
                      <a:pt x="36421" y="35563"/>
                    </a:lnTo>
                    <a:lnTo>
                      <a:pt x="36683" y="25622"/>
                    </a:lnTo>
                    <a:lnTo>
                      <a:pt x="36945" y="15823"/>
                    </a:lnTo>
                    <a:lnTo>
                      <a:pt x="37064" y="6096"/>
                    </a:lnTo>
                    <a:lnTo>
                      <a:pt x="37064" y="2286"/>
                    </a:lnTo>
                    <a:lnTo>
                      <a:pt x="37826" y="1524"/>
                    </a:lnTo>
                    <a:lnTo>
                      <a:pt x="35540" y="0"/>
                    </a:lnTo>
                    <a:lnTo>
                      <a:pt x="10346" y="45029"/>
                    </a:lnTo>
                    <a:lnTo>
                      <a:pt x="488" y="90678"/>
                    </a:lnTo>
                    <a:lnTo>
                      <a:pt x="0" y="98417"/>
                    </a:lnTo>
                    <a:lnTo>
                      <a:pt x="583" y="105156"/>
                    </a:lnTo>
                    <a:lnTo>
                      <a:pt x="3595" y="110180"/>
                    </a:lnTo>
                    <a:lnTo>
                      <a:pt x="10394" y="112776"/>
                    </a:lnTo>
                    <a:lnTo>
                      <a:pt x="18609" y="111740"/>
                    </a:lnTo>
                    <a:lnTo>
                      <a:pt x="43160" y="77057"/>
                    </a:lnTo>
                    <a:lnTo>
                      <a:pt x="46208" y="57912"/>
                    </a:lnTo>
                    <a:lnTo>
                      <a:pt x="46970" y="54102"/>
                    </a:lnTo>
                    <a:lnTo>
                      <a:pt x="46970" y="47244"/>
                    </a:lnTo>
                    <a:lnTo>
                      <a:pt x="47732" y="44196"/>
                    </a:lnTo>
                    <a:lnTo>
                      <a:pt x="48494" y="50292"/>
                    </a:lnTo>
                    <a:lnTo>
                      <a:pt x="49256" y="56388"/>
                    </a:lnTo>
                    <a:lnTo>
                      <a:pt x="50780" y="62484"/>
                    </a:lnTo>
                    <a:lnTo>
                      <a:pt x="52601" y="70996"/>
                    </a:lnTo>
                    <a:lnTo>
                      <a:pt x="55066" y="79152"/>
                    </a:lnTo>
                    <a:lnTo>
                      <a:pt x="58816" y="86594"/>
                    </a:lnTo>
                    <a:lnTo>
                      <a:pt x="64496" y="92964"/>
                    </a:lnTo>
                    <a:lnTo>
                      <a:pt x="72116" y="96774"/>
                    </a:lnTo>
                    <a:lnTo>
                      <a:pt x="74402" y="98298"/>
                    </a:lnTo>
                    <a:lnTo>
                      <a:pt x="80498" y="9829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5419998" y="5909595"/>
                <a:ext cx="67310" cy="109220"/>
              </a:xfrm>
              <a:custGeom>
                <a:rect b="b" l="l" r="r" t="t"/>
                <a:pathLst>
                  <a:path extrusionOk="0" h="109220" w="67310">
                    <a:moveTo>
                      <a:pt x="40493" y="5048"/>
                    </a:moveTo>
                    <a:lnTo>
                      <a:pt x="30218" y="1488"/>
                    </a:lnTo>
                    <a:lnTo>
                      <a:pt x="21728" y="0"/>
                    </a:lnTo>
                    <a:lnTo>
                      <a:pt x="14239" y="2369"/>
                    </a:lnTo>
                    <a:lnTo>
                      <a:pt x="6965" y="10382"/>
                    </a:lnTo>
                    <a:lnTo>
                      <a:pt x="2928" y="18907"/>
                    </a:lnTo>
                    <a:lnTo>
                      <a:pt x="392" y="28860"/>
                    </a:lnTo>
                    <a:lnTo>
                      <a:pt x="0" y="39100"/>
                    </a:lnTo>
                    <a:lnTo>
                      <a:pt x="2393" y="48482"/>
                    </a:lnTo>
                    <a:lnTo>
                      <a:pt x="40493" y="75914"/>
                    </a:lnTo>
                    <a:lnTo>
                      <a:pt x="54685" y="81438"/>
                    </a:lnTo>
                    <a:lnTo>
                      <a:pt x="62031" y="85129"/>
                    </a:lnTo>
                    <a:lnTo>
                      <a:pt x="67163" y="90392"/>
                    </a:lnTo>
                    <a:lnTo>
                      <a:pt x="67163" y="91154"/>
                    </a:lnTo>
                    <a:lnTo>
                      <a:pt x="67163" y="91916"/>
                    </a:lnTo>
                    <a:lnTo>
                      <a:pt x="67163" y="93440"/>
                    </a:lnTo>
                    <a:lnTo>
                      <a:pt x="59459" y="98250"/>
                    </a:lnTo>
                    <a:lnTo>
                      <a:pt x="17061" y="108966"/>
                    </a:lnTo>
                    <a:lnTo>
                      <a:pt x="9846" y="108001"/>
                    </a:lnTo>
                    <a:lnTo>
                      <a:pt x="3917" y="10410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5515355" y="5938266"/>
                <a:ext cx="83820" cy="73660"/>
              </a:xfrm>
              <a:custGeom>
                <a:rect b="b" l="l" r="r" t="t"/>
                <a:pathLst>
                  <a:path extrusionOk="0" h="73660" w="83820">
                    <a:moveTo>
                      <a:pt x="0" y="3047"/>
                    </a:moveTo>
                    <a:lnTo>
                      <a:pt x="1476" y="12311"/>
                    </a:lnTo>
                    <a:lnTo>
                      <a:pt x="2667" y="21716"/>
                    </a:lnTo>
                    <a:lnTo>
                      <a:pt x="3857" y="31122"/>
                    </a:lnTo>
                    <a:lnTo>
                      <a:pt x="16764" y="69341"/>
                    </a:lnTo>
                    <a:lnTo>
                      <a:pt x="22860" y="73151"/>
                    </a:lnTo>
                    <a:lnTo>
                      <a:pt x="30480" y="68579"/>
                    </a:lnTo>
                    <a:lnTo>
                      <a:pt x="44255" y="26169"/>
                    </a:lnTo>
                    <a:lnTo>
                      <a:pt x="44958" y="13715"/>
                    </a:lnTo>
                    <a:lnTo>
                      <a:pt x="45720" y="6095"/>
                    </a:lnTo>
                    <a:lnTo>
                      <a:pt x="45720" y="4571"/>
                    </a:lnTo>
                    <a:lnTo>
                      <a:pt x="45720" y="0"/>
                    </a:lnTo>
                    <a:lnTo>
                      <a:pt x="44958" y="6857"/>
                    </a:lnTo>
                    <a:lnTo>
                      <a:pt x="44958" y="12953"/>
                    </a:lnTo>
                    <a:lnTo>
                      <a:pt x="44731" y="21609"/>
                    </a:lnTo>
                    <a:lnTo>
                      <a:pt x="66294" y="54387"/>
                    </a:lnTo>
                    <a:lnTo>
                      <a:pt x="75057" y="55256"/>
                    </a:lnTo>
                    <a:lnTo>
                      <a:pt x="83820" y="5562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5615177" y="5913120"/>
                <a:ext cx="198120" cy="99695"/>
              </a:xfrm>
              <a:custGeom>
                <a:rect b="b" l="l" r="r" t="t"/>
                <a:pathLst>
                  <a:path extrusionOk="0" h="99695" w="198120">
                    <a:moveTo>
                      <a:pt x="6096" y="37337"/>
                    </a:moveTo>
                    <a:lnTo>
                      <a:pt x="1524" y="27431"/>
                    </a:lnTo>
                    <a:lnTo>
                      <a:pt x="0" y="26669"/>
                    </a:lnTo>
                    <a:lnTo>
                      <a:pt x="1524" y="18287"/>
                    </a:lnTo>
                    <a:lnTo>
                      <a:pt x="11430" y="17525"/>
                    </a:lnTo>
                    <a:lnTo>
                      <a:pt x="17526" y="18287"/>
                    </a:lnTo>
                    <a:lnTo>
                      <a:pt x="25908" y="23621"/>
                    </a:lnTo>
                    <a:lnTo>
                      <a:pt x="50458" y="60352"/>
                    </a:lnTo>
                    <a:lnTo>
                      <a:pt x="50863" y="68484"/>
                    </a:lnTo>
                    <a:lnTo>
                      <a:pt x="49839" y="76473"/>
                    </a:lnTo>
                    <a:lnTo>
                      <a:pt x="47244" y="83819"/>
                    </a:lnTo>
                    <a:lnTo>
                      <a:pt x="44958" y="87629"/>
                    </a:lnTo>
                    <a:lnTo>
                      <a:pt x="44196" y="89153"/>
                    </a:lnTo>
                    <a:lnTo>
                      <a:pt x="41148" y="89915"/>
                    </a:lnTo>
                    <a:lnTo>
                      <a:pt x="38862" y="86105"/>
                    </a:lnTo>
                    <a:lnTo>
                      <a:pt x="38100" y="80771"/>
                    </a:lnTo>
                    <a:lnTo>
                      <a:pt x="40386" y="72389"/>
                    </a:lnTo>
                    <a:lnTo>
                      <a:pt x="58495" y="37778"/>
                    </a:lnTo>
                    <a:lnTo>
                      <a:pt x="88903" y="7715"/>
                    </a:lnTo>
                    <a:lnTo>
                      <a:pt x="114300" y="0"/>
                    </a:lnTo>
                    <a:lnTo>
                      <a:pt x="118110" y="5333"/>
                    </a:lnTo>
                    <a:lnTo>
                      <a:pt x="120062" y="11549"/>
                    </a:lnTo>
                    <a:lnTo>
                      <a:pt x="120586" y="19049"/>
                    </a:lnTo>
                    <a:lnTo>
                      <a:pt x="120253" y="26550"/>
                    </a:lnTo>
                    <a:lnTo>
                      <a:pt x="119634" y="32765"/>
                    </a:lnTo>
                    <a:lnTo>
                      <a:pt x="118312" y="43493"/>
                    </a:lnTo>
                    <a:lnTo>
                      <a:pt x="115919" y="54006"/>
                    </a:lnTo>
                    <a:lnTo>
                      <a:pt x="113097" y="64377"/>
                    </a:lnTo>
                    <a:lnTo>
                      <a:pt x="110490" y="74675"/>
                    </a:lnTo>
                    <a:lnTo>
                      <a:pt x="109168" y="81260"/>
                    </a:lnTo>
                    <a:lnTo>
                      <a:pt x="108489" y="88487"/>
                    </a:lnTo>
                    <a:lnTo>
                      <a:pt x="109954" y="94714"/>
                    </a:lnTo>
                    <a:lnTo>
                      <a:pt x="115062" y="98297"/>
                    </a:lnTo>
                    <a:lnTo>
                      <a:pt x="126503" y="99607"/>
                    </a:lnTo>
                    <a:lnTo>
                      <a:pt x="138588" y="98488"/>
                    </a:lnTo>
                    <a:lnTo>
                      <a:pt x="180689" y="85248"/>
                    </a:lnTo>
                    <a:lnTo>
                      <a:pt x="189297" y="80212"/>
                    </a:lnTo>
                    <a:lnTo>
                      <a:pt x="198120" y="7467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5727953" y="5915501"/>
                <a:ext cx="83820" cy="49530"/>
              </a:xfrm>
              <a:custGeom>
                <a:rect b="b" l="l" r="r" t="t"/>
                <a:pathLst>
                  <a:path extrusionOk="0" h="49529" w="83820">
                    <a:moveTo>
                      <a:pt x="35051" y="37242"/>
                    </a:moveTo>
                    <a:lnTo>
                      <a:pt x="35051" y="41052"/>
                    </a:lnTo>
                    <a:lnTo>
                      <a:pt x="35813" y="44862"/>
                    </a:lnTo>
                    <a:lnTo>
                      <a:pt x="35813" y="48672"/>
                    </a:lnTo>
                    <a:lnTo>
                      <a:pt x="45719" y="49434"/>
                    </a:lnTo>
                    <a:lnTo>
                      <a:pt x="51815" y="48672"/>
                    </a:lnTo>
                    <a:lnTo>
                      <a:pt x="60197" y="44100"/>
                    </a:lnTo>
                    <a:lnTo>
                      <a:pt x="83819" y="15144"/>
                    </a:lnTo>
                    <a:lnTo>
                      <a:pt x="80009" y="8286"/>
                    </a:lnTo>
                    <a:lnTo>
                      <a:pt x="71627" y="4476"/>
                    </a:lnTo>
                    <a:lnTo>
                      <a:pt x="60959" y="1131"/>
                    </a:lnTo>
                    <a:lnTo>
                      <a:pt x="49148" y="0"/>
                    </a:lnTo>
                    <a:lnTo>
                      <a:pt x="37337" y="726"/>
                    </a:lnTo>
                    <a:lnTo>
                      <a:pt x="26669" y="2952"/>
                    </a:lnTo>
                    <a:lnTo>
                      <a:pt x="19716" y="5738"/>
                    </a:lnTo>
                    <a:lnTo>
                      <a:pt x="12763" y="9239"/>
                    </a:lnTo>
                    <a:lnTo>
                      <a:pt x="6095" y="13025"/>
                    </a:lnTo>
                    <a:lnTo>
                      <a:pt x="0" y="1666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357" name="Google Shape;357;p2"/>
            <p:cNvGrpSpPr/>
            <p:nvPr/>
          </p:nvGrpSpPr>
          <p:grpSpPr>
            <a:xfrm>
              <a:off x="6081044" y="4731304"/>
              <a:ext cx="1139216" cy="472859"/>
              <a:chOff x="5942812" y="5756884"/>
              <a:chExt cx="931976" cy="321424"/>
            </a:xfrm>
          </p:grpSpPr>
          <p:pic>
            <p:nvPicPr>
              <p:cNvPr id="358" name="Google Shape;358;p2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942812" y="5769076"/>
                <a:ext cx="459536" cy="3092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" name="Google Shape;359;p2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6424694" y="5855944"/>
                <a:ext cx="165869" cy="1256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" name="Google Shape;360;p2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611086" y="5831941"/>
                <a:ext cx="148640" cy="1337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Google Shape;361;p2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797014" y="5756884"/>
                <a:ext cx="77774" cy="724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2" name="Google Shape;362;p2"/>
            <p:cNvGrpSpPr/>
            <p:nvPr/>
          </p:nvGrpSpPr>
          <p:grpSpPr>
            <a:xfrm>
              <a:off x="7499632" y="4753514"/>
              <a:ext cx="243168" cy="264842"/>
              <a:chOff x="7103338" y="5771981"/>
              <a:chExt cx="198932" cy="180025"/>
            </a:xfrm>
          </p:grpSpPr>
          <p:pic>
            <p:nvPicPr>
              <p:cNvPr id="363" name="Google Shape;363;p2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103338" y="5835346"/>
                <a:ext cx="69047" cy="114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4" name="Google Shape;364;p2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7199350" y="5771981"/>
                <a:ext cx="102920" cy="180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5" name="Google Shape;365;p2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8183311" y="4707692"/>
              <a:ext cx="251551" cy="27030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6" name="Google Shape;366;p2"/>
            <p:cNvGrpSpPr/>
            <p:nvPr/>
          </p:nvGrpSpPr>
          <p:grpSpPr>
            <a:xfrm>
              <a:off x="8587557" y="4535128"/>
              <a:ext cx="524276" cy="431661"/>
              <a:chOff x="7993354" y="5623534"/>
              <a:chExt cx="428902" cy="293420"/>
            </a:xfrm>
          </p:grpSpPr>
          <p:pic>
            <p:nvPicPr>
              <p:cNvPr id="367" name="Google Shape;367;p2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7993354" y="5623534"/>
                <a:ext cx="227888" cy="2934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" name="Google Shape;368;p2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250148" y="5765266"/>
                <a:ext cx="172108" cy="120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9" name="Google Shape;369;p2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9170641" y="4683101"/>
              <a:ext cx="189144" cy="2466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"/>
            <p:cNvSpPr/>
            <p:nvPr/>
          </p:nvSpPr>
          <p:spPr>
            <a:xfrm>
              <a:off x="9423092" y="4827747"/>
              <a:ext cx="27943" cy="33630"/>
            </a:xfrm>
            <a:custGeom>
              <a:rect b="b" l="l" r="r" t="t"/>
              <a:pathLst>
                <a:path extrusionOk="0" h="22860" w="22859">
                  <a:moveTo>
                    <a:pt x="0" y="4571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"/>
          <p:cNvGrpSpPr/>
          <p:nvPr/>
        </p:nvGrpSpPr>
        <p:grpSpPr>
          <a:xfrm>
            <a:off x="2057400" y="990600"/>
            <a:ext cx="6099800" cy="2780408"/>
            <a:chOff x="3244094" y="1872113"/>
            <a:chExt cx="4913140" cy="1899049"/>
          </a:xfrm>
        </p:grpSpPr>
        <p:pic>
          <p:nvPicPr>
            <p:cNvPr id="376" name="Google Shape;37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44094" y="1872113"/>
              <a:ext cx="4299731" cy="10467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7" name="Google Shape;377;p3"/>
            <p:cNvGrpSpPr/>
            <p:nvPr/>
          </p:nvGrpSpPr>
          <p:grpSpPr>
            <a:xfrm>
              <a:off x="4293082" y="3548608"/>
              <a:ext cx="551989" cy="222554"/>
              <a:chOff x="4293082" y="3548608"/>
              <a:chExt cx="551989" cy="222554"/>
            </a:xfrm>
          </p:grpSpPr>
          <p:pic>
            <p:nvPicPr>
              <p:cNvPr id="378" name="Google Shape;378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293082" y="3608044"/>
                <a:ext cx="151688" cy="1631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" name="Google Shape;379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479772" y="3566134"/>
                <a:ext cx="156927" cy="179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0" name="Google Shape;380;p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664367" y="3548608"/>
                <a:ext cx="180704" cy="173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1" name="Google Shape;381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252440" y="3519747"/>
              <a:ext cx="134924" cy="1995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2" name="Google Shape;382;p3"/>
            <p:cNvGrpSpPr/>
            <p:nvPr/>
          </p:nvGrpSpPr>
          <p:grpSpPr>
            <a:xfrm>
              <a:off x="5788126" y="3473932"/>
              <a:ext cx="678992" cy="202242"/>
              <a:chOff x="5788126" y="3473932"/>
              <a:chExt cx="678992" cy="202242"/>
            </a:xfrm>
          </p:grpSpPr>
          <p:pic>
            <p:nvPicPr>
              <p:cNvPr id="383" name="Google Shape;383;p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788126" y="3473932"/>
                <a:ext cx="336092" cy="2022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4" name="Google Shape;384;p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146897" y="3490696"/>
                <a:ext cx="320221" cy="1557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5" name="Google Shape;385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969333" y="3396208"/>
              <a:ext cx="147045" cy="1713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6" name="Google Shape;386;p3"/>
            <p:cNvGrpSpPr/>
            <p:nvPr/>
          </p:nvGrpSpPr>
          <p:grpSpPr>
            <a:xfrm>
              <a:off x="7467514" y="3327628"/>
              <a:ext cx="460358" cy="191586"/>
              <a:chOff x="7467514" y="3327628"/>
              <a:chExt cx="460358" cy="191586"/>
            </a:xfrm>
          </p:grpSpPr>
          <p:pic>
            <p:nvPicPr>
              <p:cNvPr id="387" name="Google Shape;387;p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467514" y="3368014"/>
                <a:ext cx="88692" cy="151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8" name="Google Shape;388;p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580350" y="3327628"/>
                <a:ext cx="347522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9" name="Google Shape;389;p3"/>
            <p:cNvGrpSpPr/>
            <p:nvPr/>
          </p:nvGrpSpPr>
          <p:grpSpPr>
            <a:xfrm>
              <a:off x="8075459" y="3272002"/>
              <a:ext cx="81775" cy="230658"/>
              <a:chOff x="8075459" y="3272002"/>
              <a:chExt cx="81775" cy="230658"/>
            </a:xfrm>
          </p:grpSpPr>
          <p:pic>
            <p:nvPicPr>
              <p:cNvPr id="390" name="Google Shape;390;p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075459" y="3272002"/>
                <a:ext cx="81775" cy="1623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1" name="Google Shape;391;p3"/>
              <p:cNvSpPr/>
              <p:nvPr/>
            </p:nvSpPr>
            <p:spPr>
              <a:xfrm>
                <a:off x="8092439" y="3489960"/>
                <a:ext cx="1905" cy="12700"/>
              </a:xfrm>
              <a:custGeom>
                <a:rect b="b" l="l" r="r" t="t"/>
                <a:pathLst>
                  <a:path extrusionOk="0" h="12700" w="1904">
                    <a:moveTo>
                      <a:pt x="0" y="12191"/>
                    </a:moveTo>
                    <a:lnTo>
                      <a:pt x="761" y="8381"/>
                    </a:lnTo>
                    <a:lnTo>
                      <a:pt x="761" y="3809"/>
                    </a:lnTo>
                    <a:lnTo>
                      <a:pt x="1523" y="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392" name="Google Shape;392;p3"/>
          <p:cNvGrpSpPr/>
          <p:nvPr/>
        </p:nvGrpSpPr>
        <p:grpSpPr>
          <a:xfrm>
            <a:off x="3937659" y="4246538"/>
            <a:ext cx="2540466" cy="731606"/>
            <a:chOff x="5309590" y="4199381"/>
            <a:chExt cx="1786440" cy="349688"/>
          </a:xfrm>
        </p:grpSpPr>
        <p:grpSp>
          <p:nvGrpSpPr>
            <p:cNvPr id="393" name="Google Shape;393;p3"/>
            <p:cNvGrpSpPr/>
            <p:nvPr/>
          </p:nvGrpSpPr>
          <p:grpSpPr>
            <a:xfrm>
              <a:off x="5309590" y="4309846"/>
              <a:ext cx="510936" cy="239223"/>
              <a:chOff x="5309590" y="4309846"/>
              <a:chExt cx="510936" cy="239223"/>
            </a:xfrm>
          </p:grpSpPr>
          <p:pic>
            <p:nvPicPr>
              <p:cNvPr id="394" name="Google Shape;394;p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309590" y="4354042"/>
                <a:ext cx="137210" cy="1852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5" name="Google Shape;395;p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476861" y="4330420"/>
                <a:ext cx="230543" cy="2186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6" name="Google Shape;396;p3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741644" y="4309846"/>
                <a:ext cx="78882" cy="228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7" name="Google Shape;397;p3"/>
            <p:cNvGrpSpPr/>
            <p:nvPr/>
          </p:nvGrpSpPr>
          <p:grpSpPr>
            <a:xfrm>
              <a:off x="5996178" y="4364736"/>
              <a:ext cx="97917" cy="68961"/>
              <a:chOff x="5996178" y="4364736"/>
              <a:chExt cx="97917" cy="68961"/>
            </a:xfrm>
          </p:grpSpPr>
          <p:sp>
            <p:nvSpPr>
              <p:cNvPr id="398" name="Google Shape;398;p3"/>
              <p:cNvSpPr/>
              <p:nvPr/>
            </p:nvSpPr>
            <p:spPr>
              <a:xfrm>
                <a:off x="5996178" y="4364736"/>
                <a:ext cx="68580" cy="13335"/>
              </a:xfrm>
              <a:custGeom>
                <a:rect b="b" l="l" r="r" t="t"/>
                <a:pathLst>
                  <a:path extrusionOk="0" h="13335" w="68579">
                    <a:moveTo>
                      <a:pt x="0" y="12953"/>
                    </a:moveTo>
                    <a:lnTo>
                      <a:pt x="12322" y="10989"/>
                    </a:lnTo>
                    <a:lnTo>
                      <a:pt x="24288" y="8667"/>
                    </a:lnTo>
                    <a:lnTo>
                      <a:pt x="36111" y="6203"/>
                    </a:lnTo>
                    <a:lnTo>
                      <a:pt x="48006" y="3809"/>
                    </a:lnTo>
                    <a:lnTo>
                      <a:pt x="54864" y="2285"/>
                    </a:lnTo>
                    <a:lnTo>
                      <a:pt x="60960" y="761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6023610" y="4420362"/>
                <a:ext cx="70485" cy="13335"/>
              </a:xfrm>
              <a:custGeom>
                <a:rect b="b" l="l" r="r" t="t"/>
                <a:pathLst>
                  <a:path extrusionOk="0" h="13335" w="70485">
                    <a:moveTo>
                      <a:pt x="0" y="12191"/>
                    </a:moveTo>
                    <a:lnTo>
                      <a:pt x="11858" y="12787"/>
                    </a:lnTo>
                    <a:lnTo>
                      <a:pt x="22859" y="12382"/>
                    </a:lnTo>
                    <a:lnTo>
                      <a:pt x="33861" y="11120"/>
                    </a:lnTo>
                    <a:lnTo>
                      <a:pt x="45720" y="9143"/>
                    </a:lnTo>
                    <a:lnTo>
                      <a:pt x="52208" y="7393"/>
                    </a:lnTo>
                    <a:lnTo>
                      <a:pt x="58197" y="5429"/>
                    </a:lnTo>
                    <a:lnTo>
                      <a:pt x="64043" y="3036"/>
                    </a:lnTo>
                    <a:lnTo>
                      <a:pt x="70104" y="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400" name="Google Shape;400;p3"/>
            <p:cNvGrpSpPr/>
            <p:nvPr/>
          </p:nvGrpSpPr>
          <p:grpSpPr>
            <a:xfrm>
              <a:off x="6318478" y="4280890"/>
              <a:ext cx="160808" cy="177317"/>
              <a:chOff x="6318478" y="4280890"/>
              <a:chExt cx="160808" cy="177317"/>
            </a:xfrm>
          </p:grpSpPr>
          <p:pic>
            <p:nvPicPr>
              <p:cNvPr id="401" name="Google Shape;401;p3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318478" y="4280890"/>
                <a:ext cx="88347" cy="1699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2" name="Google Shape;402;p3"/>
              <p:cNvSpPr/>
              <p:nvPr/>
            </p:nvSpPr>
            <p:spPr>
              <a:xfrm>
                <a:off x="6446520" y="4399788"/>
                <a:ext cx="5080" cy="58419"/>
              </a:xfrm>
              <a:custGeom>
                <a:rect b="b" l="l" r="r" t="t"/>
                <a:pathLst>
                  <a:path extrusionOk="0" h="58420" w="5079">
                    <a:moveTo>
                      <a:pt x="2286" y="0"/>
                    </a:moveTo>
                    <a:lnTo>
                      <a:pt x="3131" y="12037"/>
                    </a:lnTo>
                    <a:lnTo>
                      <a:pt x="4476" y="29432"/>
                    </a:lnTo>
                    <a:lnTo>
                      <a:pt x="4536" y="46398"/>
                    </a:lnTo>
                    <a:lnTo>
                      <a:pt x="1524" y="57150"/>
                    </a:lnTo>
                    <a:lnTo>
                      <a:pt x="0" y="57150"/>
                    </a:lnTo>
                    <a:lnTo>
                      <a:pt x="0" y="57912"/>
                    </a:lnTo>
                    <a:lnTo>
                      <a:pt x="0" y="56388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6456426" y="4326636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404" name="Google Shape;404;p3"/>
            <p:cNvGrpSpPr/>
            <p:nvPr/>
          </p:nvGrpSpPr>
          <p:grpSpPr>
            <a:xfrm>
              <a:off x="6902170" y="4199381"/>
              <a:ext cx="193860" cy="209575"/>
              <a:chOff x="6902170" y="4199381"/>
              <a:chExt cx="193860" cy="209575"/>
            </a:xfrm>
          </p:grpSpPr>
          <p:pic>
            <p:nvPicPr>
              <p:cNvPr id="405" name="Google Shape;405;p3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902170" y="4232884"/>
                <a:ext cx="142544" cy="1760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6" name="Google Shape;406;p3"/>
              <p:cNvSpPr/>
              <p:nvPr/>
            </p:nvSpPr>
            <p:spPr>
              <a:xfrm>
                <a:off x="7088410" y="4270247"/>
                <a:ext cx="7620" cy="90170"/>
              </a:xfrm>
              <a:custGeom>
                <a:rect b="b" l="l" r="r" t="t"/>
                <a:pathLst>
                  <a:path extrusionOk="0" h="90170" w="7620">
                    <a:moveTo>
                      <a:pt x="2000" y="0"/>
                    </a:moveTo>
                    <a:lnTo>
                      <a:pt x="607" y="10715"/>
                    </a:lnTo>
                    <a:lnTo>
                      <a:pt x="0" y="20573"/>
                    </a:lnTo>
                    <a:lnTo>
                      <a:pt x="392" y="30432"/>
                    </a:lnTo>
                    <a:lnTo>
                      <a:pt x="2000" y="41148"/>
                    </a:lnTo>
                    <a:lnTo>
                      <a:pt x="3690" y="50994"/>
                    </a:lnTo>
                    <a:lnTo>
                      <a:pt x="5238" y="61055"/>
                    </a:lnTo>
                    <a:lnTo>
                      <a:pt x="6500" y="71258"/>
                    </a:lnTo>
                    <a:lnTo>
                      <a:pt x="7334" y="81534"/>
                    </a:lnTo>
                    <a:lnTo>
                      <a:pt x="7334" y="86106"/>
                    </a:lnTo>
                    <a:lnTo>
                      <a:pt x="7334" y="86868"/>
                    </a:lnTo>
                    <a:lnTo>
                      <a:pt x="7334" y="89916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7079742" y="4199381"/>
                <a:ext cx="13970" cy="13335"/>
              </a:xfrm>
              <a:custGeom>
                <a:rect b="b" l="l" r="r" t="t"/>
                <a:pathLst>
                  <a:path extrusionOk="0" h="13335" w="13970">
                    <a:moveTo>
                      <a:pt x="13716" y="12953"/>
                    </a:moveTo>
                    <a:lnTo>
                      <a:pt x="9144" y="9143"/>
                    </a:lnTo>
                    <a:lnTo>
                      <a:pt x="4572" y="4571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408" name="Google Shape;408;p3"/>
          <p:cNvGrpSpPr/>
          <p:nvPr/>
        </p:nvGrpSpPr>
        <p:grpSpPr>
          <a:xfrm>
            <a:off x="1600200" y="5237273"/>
            <a:ext cx="7653495" cy="2201237"/>
            <a:chOff x="4004309" y="4792954"/>
            <a:chExt cx="5482590" cy="1548790"/>
          </a:xfrm>
        </p:grpSpPr>
        <p:sp>
          <p:nvSpPr>
            <p:cNvPr id="409" name="Google Shape;409;p3"/>
            <p:cNvSpPr/>
            <p:nvPr/>
          </p:nvSpPr>
          <p:spPr>
            <a:xfrm>
              <a:off x="4004309" y="5153405"/>
              <a:ext cx="24130" cy="36830"/>
            </a:xfrm>
            <a:custGeom>
              <a:rect b="b" l="l" r="r" t="t"/>
              <a:pathLst>
                <a:path extrusionOk="0" h="36829" w="24129">
                  <a:moveTo>
                    <a:pt x="3048" y="4572"/>
                  </a:moveTo>
                  <a:lnTo>
                    <a:pt x="12192" y="3048"/>
                  </a:lnTo>
                  <a:lnTo>
                    <a:pt x="19050" y="0"/>
                  </a:lnTo>
                  <a:lnTo>
                    <a:pt x="21336" y="12192"/>
                  </a:lnTo>
                  <a:lnTo>
                    <a:pt x="22860" y="19812"/>
                  </a:lnTo>
                  <a:lnTo>
                    <a:pt x="21336" y="27432"/>
                  </a:lnTo>
                  <a:lnTo>
                    <a:pt x="14478" y="32004"/>
                  </a:lnTo>
                  <a:lnTo>
                    <a:pt x="9906" y="36576"/>
                  </a:lnTo>
                  <a:lnTo>
                    <a:pt x="3810" y="35052"/>
                  </a:lnTo>
                  <a:lnTo>
                    <a:pt x="2286" y="28956"/>
                  </a:lnTo>
                  <a:lnTo>
                    <a:pt x="0" y="22860"/>
                  </a:lnTo>
                  <a:lnTo>
                    <a:pt x="762" y="12954"/>
                  </a:lnTo>
                  <a:lnTo>
                    <a:pt x="5334" y="7620"/>
                  </a:lnTo>
                  <a:lnTo>
                    <a:pt x="7620" y="5334"/>
                  </a:lnTo>
                  <a:lnTo>
                    <a:pt x="15240" y="1524"/>
                  </a:lnTo>
                  <a:lnTo>
                    <a:pt x="19050" y="3048"/>
                  </a:lnTo>
                  <a:lnTo>
                    <a:pt x="23622" y="5334"/>
                  </a:lnTo>
                  <a:lnTo>
                    <a:pt x="22098" y="14478"/>
                  </a:lnTo>
                  <a:lnTo>
                    <a:pt x="22098" y="17526"/>
                  </a:lnTo>
                  <a:lnTo>
                    <a:pt x="22098" y="23622"/>
                  </a:lnTo>
                  <a:lnTo>
                    <a:pt x="21336" y="22860"/>
                  </a:lnTo>
                  <a:lnTo>
                    <a:pt x="16002" y="2362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10" name="Google Shape;410;p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231360" y="5086824"/>
              <a:ext cx="253177" cy="276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651222" y="5005552"/>
              <a:ext cx="70916" cy="876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2" name="Google Shape;412;p3"/>
            <p:cNvGrpSpPr/>
            <p:nvPr/>
          </p:nvGrpSpPr>
          <p:grpSpPr>
            <a:xfrm>
              <a:off x="4768570" y="5090134"/>
              <a:ext cx="983031" cy="214827"/>
              <a:chOff x="4768570" y="5090134"/>
              <a:chExt cx="983031" cy="214827"/>
            </a:xfrm>
          </p:grpSpPr>
          <p:pic>
            <p:nvPicPr>
              <p:cNvPr id="413" name="Google Shape;413;p3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4768570" y="5130520"/>
                <a:ext cx="257606" cy="1497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4" name="Google Shape;414;p3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5051272" y="5091683"/>
                <a:ext cx="454202" cy="1669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5" name="Google Shape;415;p3"/>
              <p:cNvSpPr/>
              <p:nvPr/>
            </p:nvSpPr>
            <p:spPr>
              <a:xfrm>
                <a:off x="5557265" y="5151119"/>
                <a:ext cx="3175" cy="59055"/>
              </a:xfrm>
              <a:custGeom>
                <a:rect b="b" l="l" r="r" t="t"/>
                <a:pathLst>
                  <a:path extrusionOk="0" h="59054" w="3175">
                    <a:moveTo>
                      <a:pt x="3048" y="0"/>
                    </a:moveTo>
                    <a:lnTo>
                      <a:pt x="1607" y="9120"/>
                    </a:lnTo>
                    <a:lnTo>
                      <a:pt x="666" y="17526"/>
                    </a:lnTo>
                    <a:lnTo>
                      <a:pt x="154" y="25931"/>
                    </a:lnTo>
                    <a:lnTo>
                      <a:pt x="0" y="35052"/>
                    </a:lnTo>
                    <a:lnTo>
                      <a:pt x="0" y="42672"/>
                    </a:lnTo>
                    <a:lnTo>
                      <a:pt x="0" y="51053"/>
                    </a:lnTo>
                    <a:lnTo>
                      <a:pt x="1524" y="5867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5542787" y="5094731"/>
                <a:ext cx="14604" cy="16510"/>
              </a:xfrm>
              <a:custGeom>
                <a:rect b="b" l="l" r="r" t="t"/>
                <a:pathLst>
                  <a:path extrusionOk="0" h="16510" w="14604">
                    <a:moveTo>
                      <a:pt x="0" y="0"/>
                    </a:moveTo>
                    <a:lnTo>
                      <a:pt x="4572" y="5333"/>
                    </a:lnTo>
                    <a:lnTo>
                      <a:pt x="9144" y="10667"/>
                    </a:lnTo>
                    <a:lnTo>
                      <a:pt x="14478" y="1600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417" name="Google Shape;417;p3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593340" y="5090134"/>
                <a:ext cx="158261" cy="2148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8" name="Google Shape;418;p3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798032" y="4988788"/>
              <a:ext cx="73202" cy="73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3"/>
            <p:cNvSpPr/>
            <p:nvPr/>
          </p:nvSpPr>
          <p:spPr>
            <a:xfrm>
              <a:off x="6006846" y="5172455"/>
              <a:ext cx="19050" cy="76200"/>
            </a:xfrm>
            <a:custGeom>
              <a:rect b="b" l="l" r="r" t="t"/>
              <a:pathLst>
                <a:path extrusionOk="0" h="76200" w="19050">
                  <a:moveTo>
                    <a:pt x="19050" y="0"/>
                  </a:moveTo>
                  <a:lnTo>
                    <a:pt x="9144" y="46482"/>
                  </a:lnTo>
                  <a:lnTo>
                    <a:pt x="6858" y="53911"/>
                  </a:lnTo>
                  <a:lnTo>
                    <a:pt x="4572" y="61341"/>
                  </a:lnTo>
                  <a:lnTo>
                    <a:pt x="2286" y="68770"/>
                  </a:lnTo>
                  <a:lnTo>
                    <a:pt x="0" y="7620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420" name="Google Shape;420;p3"/>
            <p:cNvGrpSpPr/>
            <p:nvPr/>
          </p:nvGrpSpPr>
          <p:grpSpPr>
            <a:xfrm>
              <a:off x="6185128" y="5060416"/>
              <a:ext cx="243890" cy="125018"/>
              <a:chOff x="6185128" y="5060416"/>
              <a:chExt cx="243890" cy="125018"/>
            </a:xfrm>
          </p:grpSpPr>
          <p:pic>
            <p:nvPicPr>
              <p:cNvPr id="421" name="Google Shape;421;p3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185128" y="5068036"/>
                <a:ext cx="134067" cy="1173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" name="Google Shape;422;p3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342862" y="5060416"/>
                <a:ext cx="86156" cy="1242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23" name="Google Shape;423;p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6699705" y="5005552"/>
              <a:ext cx="287098" cy="1438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4" name="Google Shape;424;p3"/>
            <p:cNvGrpSpPr/>
            <p:nvPr/>
          </p:nvGrpSpPr>
          <p:grpSpPr>
            <a:xfrm>
              <a:off x="7195540" y="4964404"/>
              <a:ext cx="250748" cy="225602"/>
              <a:chOff x="7195540" y="4964404"/>
              <a:chExt cx="250748" cy="225602"/>
            </a:xfrm>
          </p:grpSpPr>
          <p:pic>
            <p:nvPicPr>
              <p:cNvPr id="425" name="Google Shape;425;p3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195540" y="4990312"/>
                <a:ext cx="68249" cy="1996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" name="Google Shape;426;p3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295076" y="4964404"/>
                <a:ext cx="151212" cy="158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27" name="Google Shape;427;p3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7722606" y="4960511"/>
              <a:ext cx="113350" cy="1333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8" name="Google Shape;428;p3"/>
            <p:cNvGrpSpPr/>
            <p:nvPr/>
          </p:nvGrpSpPr>
          <p:grpSpPr>
            <a:xfrm>
              <a:off x="8088640" y="4882134"/>
              <a:ext cx="673622" cy="254532"/>
              <a:chOff x="8088640" y="4882134"/>
              <a:chExt cx="673622" cy="254532"/>
            </a:xfrm>
          </p:grpSpPr>
          <p:pic>
            <p:nvPicPr>
              <p:cNvPr id="429" name="Google Shape;429;p3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8088640" y="4915636"/>
                <a:ext cx="265191" cy="152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0" name="Google Shape;430;p3"/>
              <p:cNvSpPr/>
              <p:nvPr/>
            </p:nvSpPr>
            <p:spPr>
              <a:xfrm>
                <a:off x="8388381" y="4958334"/>
                <a:ext cx="10160" cy="52705"/>
              </a:xfrm>
              <a:custGeom>
                <a:rect b="b" l="l" r="r" t="t"/>
                <a:pathLst>
                  <a:path extrusionOk="0" h="52704" w="10159">
                    <a:moveTo>
                      <a:pt x="476" y="0"/>
                    </a:moveTo>
                    <a:lnTo>
                      <a:pt x="273" y="9620"/>
                    </a:lnTo>
                    <a:lnTo>
                      <a:pt x="0" y="19812"/>
                    </a:lnTo>
                    <a:lnTo>
                      <a:pt x="154" y="30003"/>
                    </a:lnTo>
                    <a:lnTo>
                      <a:pt x="1238" y="39624"/>
                    </a:lnTo>
                    <a:lnTo>
                      <a:pt x="2762" y="47244"/>
                    </a:lnTo>
                    <a:lnTo>
                      <a:pt x="5048" y="49530"/>
                    </a:lnTo>
                    <a:lnTo>
                      <a:pt x="9620" y="5257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431" name="Google Shape;431;p3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429980" y="4882134"/>
                <a:ext cx="127304" cy="124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2" name="Google Shape;432;p3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8579332" y="4890490"/>
                <a:ext cx="182930" cy="2461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3" name="Google Shape;433;p3"/>
            <p:cNvGrpSpPr/>
            <p:nvPr/>
          </p:nvGrpSpPr>
          <p:grpSpPr>
            <a:xfrm>
              <a:off x="8929566" y="4792954"/>
              <a:ext cx="557333" cy="193753"/>
              <a:chOff x="8929566" y="4792954"/>
              <a:chExt cx="557333" cy="193753"/>
            </a:xfrm>
          </p:grpSpPr>
          <p:pic>
            <p:nvPicPr>
              <p:cNvPr id="434" name="Google Shape;434;p3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8929566" y="4844008"/>
                <a:ext cx="345105" cy="1426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5" name="Google Shape;435;p3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9313900" y="4792954"/>
                <a:ext cx="103682" cy="1356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6" name="Google Shape;436;p3"/>
              <p:cNvSpPr/>
              <p:nvPr/>
            </p:nvSpPr>
            <p:spPr>
              <a:xfrm>
                <a:off x="9464039" y="4863846"/>
                <a:ext cx="22860" cy="5080"/>
              </a:xfrm>
              <a:custGeom>
                <a:rect b="b" l="l" r="r" t="t"/>
                <a:pathLst>
                  <a:path extrusionOk="0" h="5079" w="22859">
                    <a:moveTo>
                      <a:pt x="22859" y="4571"/>
                    </a:moveTo>
                    <a:lnTo>
                      <a:pt x="10667" y="3809"/>
                    </a:lnTo>
                    <a:lnTo>
                      <a:pt x="6857" y="380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437" name="Google Shape;437;p3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7597114" y="5226532"/>
              <a:ext cx="499637" cy="1448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3"/>
            <p:cNvSpPr/>
            <p:nvPr/>
          </p:nvSpPr>
          <p:spPr>
            <a:xfrm>
              <a:off x="4037076" y="5648705"/>
              <a:ext cx="36195" cy="39370"/>
            </a:xfrm>
            <a:custGeom>
              <a:rect b="b" l="l" r="r" t="t"/>
              <a:pathLst>
                <a:path extrusionOk="0" h="39370" w="36195">
                  <a:moveTo>
                    <a:pt x="0" y="7619"/>
                  </a:moveTo>
                  <a:lnTo>
                    <a:pt x="0" y="6857"/>
                  </a:lnTo>
                  <a:lnTo>
                    <a:pt x="3809" y="2285"/>
                  </a:lnTo>
                  <a:lnTo>
                    <a:pt x="5333" y="1523"/>
                  </a:lnTo>
                  <a:lnTo>
                    <a:pt x="6857" y="0"/>
                  </a:lnTo>
                  <a:lnTo>
                    <a:pt x="16764" y="0"/>
                  </a:lnTo>
                  <a:lnTo>
                    <a:pt x="19050" y="761"/>
                  </a:lnTo>
                  <a:lnTo>
                    <a:pt x="25146" y="2285"/>
                  </a:lnTo>
                  <a:lnTo>
                    <a:pt x="28956" y="9905"/>
                  </a:lnTo>
                  <a:lnTo>
                    <a:pt x="29718" y="16763"/>
                  </a:lnTo>
                  <a:lnTo>
                    <a:pt x="31242" y="24383"/>
                  </a:lnTo>
                  <a:lnTo>
                    <a:pt x="30480" y="31241"/>
                  </a:lnTo>
                  <a:lnTo>
                    <a:pt x="22860" y="35051"/>
                  </a:lnTo>
                  <a:lnTo>
                    <a:pt x="16764" y="38861"/>
                  </a:lnTo>
                  <a:lnTo>
                    <a:pt x="11430" y="36575"/>
                  </a:lnTo>
                  <a:lnTo>
                    <a:pt x="9906" y="29717"/>
                  </a:lnTo>
                  <a:lnTo>
                    <a:pt x="9144" y="22859"/>
                  </a:lnTo>
                  <a:lnTo>
                    <a:pt x="9144" y="12953"/>
                  </a:lnTo>
                  <a:lnTo>
                    <a:pt x="14478" y="8381"/>
                  </a:lnTo>
                  <a:lnTo>
                    <a:pt x="18288" y="4571"/>
                  </a:lnTo>
                  <a:lnTo>
                    <a:pt x="25146" y="3809"/>
                  </a:lnTo>
                  <a:lnTo>
                    <a:pt x="30480" y="4571"/>
                  </a:lnTo>
                  <a:lnTo>
                    <a:pt x="35814" y="6095"/>
                  </a:lnTo>
                  <a:lnTo>
                    <a:pt x="35814" y="9905"/>
                  </a:lnTo>
                  <a:lnTo>
                    <a:pt x="35814" y="14477"/>
                  </a:lnTo>
                  <a:lnTo>
                    <a:pt x="35814" y="19811"/>
                  </a:lnTo>
                  <a:lnTo>
                    <a:pt x="31242" y="22859"/>
                  </a:lnTo>
                  <a:lnTo>
                    <a:pt x="25908" y="23621"/>
                  </a:lnTo>
                  <a:lnTo>
                    <a:pt x="19050" y="24383"/>
                  </a:lnTo>
                  <a:lnTo>
                    <a:pt x="16764" y="23621"/>
                  </a:lnTo>
                  <a:lnTo>
                    <a:pt x="11430" y="19811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39" name="Google Shape;439;p3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4533874" y="5600674"/>
              <a:ext cx="451154" cy="2050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3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5229580" y="5600150"/>
              <a:ext cx="255511" cy="16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3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5660848" y="5578243"/>
              <a:ext cx="356690" cy="1622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3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6217108" y="5542000"/>
              <a:ext cx="495374" cy="1764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3" name="Google Shape;443;p3"/>
            <p:cNvGrpSpPr/>
            <p:nvPr/>
          </p:nvGrpSpPr>
          <p:grpSpPr>
            <a:xfrm>
              <a:off x="6995922" y="5505424"/>
              <a:ext cx="161569" cy="140234"/>
              <a:chOff x="6995922" y="5505424"/>
              <a:chExt cx="161569" cy="140234"/>
            </a:xfrm>
          </p:grpSpPr>
          <p:sp>
            <p:nvSpPr>
              <p:cNvPr id="444" name="Google Shape;444;p3"/>
              <p:cNvSpPr/>
              <p:nvPr/>
            </p:nvSpPr>
            <p:spPr>
              <a:xfrm>
                <a:off x="7017258" y="5550408"/>
                <a:ext cx="3810" cy="95250"/>
              </a:xfrm>
              <a:custGeom>
                <a:rect b="b" l="l" r="r" t="t"/>
                <a:pathLst>
                  <a:path extrusionOk="0" h="95250" w="3809">
                    <a:moveTo>
                      <a:pt x="761" y="0"/>
                    </a:moveTo>
                    <a:lnTo>
                      <a:pt x="321" y="12572"/>
                    </a:lnTo>
                    <a:lnTo>
                      <a:pt x="95" y="25145"/>
                    </a:lnTo>
                    <a:lnTo>
                      <a:pt x="11" y="37718"/>
                    </a:lnTo>
                    <a:lnTo>
                      <a:pt x="0" y="50291"/>
                    </a:lnTo>
                    <a:lnTo>
                      <a:pt x="142" y="59769"/>
                    </a:lnTo>
                    <a:lnTo>
                      <a:pt x="571" y="68960"/>
                    </a:lnTo>
                    <a:lnTo>
                      <a:pt x="1285" y="78152"/>
                    </a:lnTo>
                    <a:lnTo>
                      <a:pt x="2285" y="87629"/>
                    </a:lnTo>
                    <a:lnTo>
                      <a:pt x="2285" y="89153"/>
                    </a:lnTo>
                    <a:lnTo>
                      <a:pt x="3047" y="93725"/>
                    </a:lnTo>
                    <a:lnTo>
                      <a:pt x="3809" y="9524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6995922" y="5509260"/>
                <a:ext cx="13335" cy="6985"/>
              </a:xfrm>
              <a:custGeom>
                <a:rect b="b" l="l" r="r" t="t"/>
                <a:pathLst>
                  <a:path extrusionOk="0" h="6985" w="13334">
                    <a:moveTo>
                      <a:pt x="0" y="0"/>
                    </a:moveTo>
                    <a:lnTo>
                      <a:pt x="4572" y="2285"/>
                    </a:lnTo>
                    <a:lnTo>
                      <a:pt x="9144" y="4571"/>
                    </a:lnTo>
                    <a:lnTo>
                      <a:pt x="12954" y="685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446" name="Google Shape;446;p3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7053618" y="5505424"/>
                <a:ext cx="103873" cy="1343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7" name="Google Shape;447;p3"/>
            <p:cNvGrpSpPr/>
            <p:nvPr/>
          </p:nvGrpSpPr>
          <p:grpSpPr>
            <a:xfrm>
              <a:off x="7408900" y="5403316"/>
              <a:ext cx="554786" cy="216458"/>
              <a:chOff x="7408900" y="5403316"/>
              <a:chExt cx="554786" cy="216458"/>
            </a:xfrm>
          </p:grpSpPr>
          <p:pic>
            <p:nvPicPr>
              <p:cNvPr id="448" name="Google Shape;448;p3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7408900" y="5439130"/>
                <a:ext cx="444296" cy="1806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9" name="Google Shape;449;p3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7888198" y="5403316"/>
                <a:ext cx="75488" cy="724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0" name="Google Shape;450;p3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8200118" y="5370550"/>
              <a:ext cx="442510" cy="203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3"/>
            <p:cNvSpPr/>
            <p:nvPr/>
          </p:nvSpPr>
          <p:spPr>
            <a:xfrm>
              <a:off x="4071365" y="6175247"/>
              <a:ext cx="32384" cy="29845"/>
            </a:xfrm>
            <a:custGeom>
              <a:rect b="b" l="l" r="r" t="t"/>
              <a:pathLst>
                <a:path extrusionOk="0" h="29845" w="32385">
                  <a:moveTo>
                    <a:pt x="9144" y="19050"/>
                  </a:moveTo>
                  <a:lnTo>
                    <a:pt x="8382" y="6096"/>
                  </a:lnTo>
                  <a:lnTo>
                    <a:pt x="5334" y="2285"/>
                  </a:lnTo>
                  <a:lnTo>
                    <a:pt x="18288" y="761"/>
                  </a:lnTo>
                  <a:lnTo>
                    <a:pt x="25146" y="0"/>
                  </a:lnTo>
                  <a:lnTo>
                    <a:pt x="29718" y="0"/>
                  </a:lnTo>
                  <a:lnTo>
                    <a:pt x="31242" y="7619"/>
                  </a:lnTo>
                  <a:lnTo>
                    <a:pt x="32004" y="13715"/>
                  </a:lnTo>
                  <a:lnTo>
                    <a:pt x="32004" y="21335"/>
                  </a:lnTo>
                  <a:lnTo>
                    <a:pt x="26670" y="25145"/>
                  </a:lnTo>
                  <a:lnTo>
                    <a:pt x="22860" y="28955"/>
                  </a:lnTo>
                  <a:lnTo>
                    <a:pt x="12954" y="29718"/>
                  </a:lnTo>
                  <a:lnTo>
                    <a:pt x="8382" y="26670"/>
                  </a:lnTo>
                  <a:lnTo>
                    <a:pt x="5334" y="24384"/>
                  </a:lnTo>
                  <a:lnTo>
                    <a:pt x="0" y="15240"/>
                  </a:lnTo>
                  <a:lnTo>
                    <a:pt x="3048" y="11430"/>
                  </a:lnTo>
                  <a:lnTo>
                    <a:pt x="5334" y="7620"/>
                  </a:lnTo>
                  <a:lnTo>
                    <a:pt x="10668" y="8382"/>
                  </a:lnTo>
                  <a:lnTo>
                    <a:pt x="15240" y="8381"/>
                  </a:lnTo>
                  <a:lnTo>
                    <a:pt x="21336" y="9143"/>
                  </a:lnTo>
                  <a:lnTo>
                    <a:pt x="24384" y="12191"/>
                  </a:lnTo>
                  <a:lnTo>
                    <a:pt x="25908" y="18287"/>
                  </a:lnTo>
                  <a:lnTo>
                    <a:pt x="26670" y="25145"/>
                  </a:lnTo>
                  <a:lnTo>
                    <a:pt x="25146" y="23622"/>
                  </a:lnTo>
                  <a:lnTo>
                    <a:pt x="20574" y="2514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452" name="Google Shape;452;p3"/>
            <p:cNvGrpSpPr/>
            <p:nvPr/>
          </p:nvGrpSpPr>
          <p:grpSpPr>
            <a:xfrm>
              <a:off x="4501108" y="6103619"/>
              <a:ext cx="701090" cy="238125"/>
              <a:chOff x="4501108" y="6103619"/>
              <a:chExt cx="701090" cy="238125"/>
            </a:xfrm>
          </p:grpSpPr>
          <p:pic>
            <p:nvPicPr>
              <p:cNvPr id="453" name="Google Shape;453;p3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4501108" y="6109690"/>
                <a:ext cx="118160" cy="1562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4" name="Google Shape;454;p3"/>
              <p:cNvSpPr/>
              <p:nvPr/>
            </p:nvSpPr>
            <p:spPr>
              <a:xfrm>
                <a:off x="4555235" y="6158960"/>
                <a:ext cx="246379" cy="119380"/>
              </a:xfrm>
              <a:custGeom>
                <a:rect b="b" l="l" r="r" t="t"/>
                <a:pathLst>
                  <a:path extrusionOk="0" h="119379" w="246379">
                    <a:moveTo>
                      <a:pt x="0" y="102393"/>
                    </a:moveTo>
                    <a:lnTo>
                      <a:pt x="48006" y="90963"/>
                    </a:lnTo>
                    <a:lnTo>
                      <a:pt x="92261" y="70282"/>
                    </a:lnTo>
                    <a:lnTo>
                      <a:pt x="116586" y="47529"/>
                    </a:lnTo>
                    <a:lnTo>
                      <a:pt x="116585" y="38385"/>
                    </a:lnTo>
                    <a:lnTo>
                      <a:pt x="116585" y="37623"/>
                    </a:lnTo>
                    <a:lnTo>
                      <a:pt x="116585" y="36861"/>
                    </a:lnTo>
                    <a:lnTo>
                      <a:pt x="115823" y="40671"/>
                    </a:lnTo>
                    <a:lnTo>
                      <a:pt x="115823" y="46005"/>
                    </a:lnTo>
                    <a:lnTo>
                      <a:pt x="115823" y="50577"/>
                    </a:lnTo>
                    <a:lnTo>
                      <a:pt x="115978" y="59150"/>
                    </a:lnTo>
                    <a:lnTo>
                      <a:pt x="116490" y="67722"/>
                    </a:lnTo>
                    <a:lnTo>
                      <a:pt x="117431" y="76295"/>
                    </a:lnTo>
                    <a:lnTo>
                      <a:pt x="118872" y="84867"/>
                    </a:lnTo>
                    <a:lnTo>
                      <a:pt x="119634" y="92487"/>
                    </a:lnTo>
                    <a:lnTo>
                      <a:pt x="121920" y="100869"/>
                    </a:lnTo>
                    <a:lnTo>
                      <a:pt x="123444" y="108489"/>
                    </a:lnTo>
                    <a:lnTo>
                      <a:pt x="122086" y="101191"/>
                    </a:lnTo>
                    <a:lnTo>
                      <a:pt x="118109" y="61055"/>
                    </a:lnTo>
                    <a:lnTo>
                      <a:pt x="119086" y="51792"/>
                    </a:lnTo>
                    <a:lnTo>
                      <a:pt x="144779" y="30765"/>
                    </a:lnTo>
                    <a:lnTo>
                      <a:pt x="153828" y="31992"/>
                    </a:lnTo>
                    <a:lnTo>
                      <a:pt x="185166" y="62007"/>
                    </a:lnTo>
                    <a:lnTo>
                      <a:pt x="191262" y="83343"/>
                    </a:lnTo>
                    <a:lnTo>
                      <a:pt x="191262" y="87153"/>
                    </a:lnTo>
                    <a:lnTo>
                      <a:pt x="191262" y="90963"/>
                    </a:lnTo>
                    <a:lnTo>
                      <a:pt x="182784" y="56292"/>
                    </a:lnTo>
                    <a:lnTo>
                      <a:pt x="183749" y="44910"/>
                    </a:lnTo>
                    <a:lnTo>
                      <a:pt x="197822" y="7560"/>
                    </a:lnTo>
                    <a:lnTo>
                      <a:pt x="212109" y="0"/>
                    </a:lnTo>
                    <a:lnTo>
                      <a:pt x="218598" y="1047"/>
                    </a:lnTo>
                    <a:lnTo>
                      <a:pt x="242220" y="42326"/>
                    </a:lnTo>
                    <a:lnTo>
                      <a:pt x="244506" y="81819"/>
                    </a:lnTo>
                    <a:lnTo>
                      <a:pt x="244375" y="95845"/>
                    </a:lnTo>
                    <a:lnTo>
                      <a:pt x="244602" y="110013"/>
                    </a:lnTo>
                    <a:lnTo>
                      <a:pt x="244602" y="119157"/>
                    </a:lnTo>
                    <a:lnTo>
                      <a:pt x="244602" y="113823"/>
                    </a:lnTo>
                    <a:lnTo>
                      <a:pt x="246126" y="11687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4854059" y="6103619"/>
                <a:ext cx="81280" cy="238125"/>
              </a:xfrm>
              <a:custGeom>
                <a:rect b="b" l="l" r="r" t="t"/>
                <a:pathLst>
                  <a:path extrusionOk="0" h="238125" w="81279">
                    <a:moveTo>
                      <a:pt x="7500" y="0"/>
                    </a:moveTo>
                    <a:lnTo>
                      <a:pt x="3000" y="12918"/>
                    </a:lnTo>
                    <a:lnTo>
                      <a:pt x="642" y="25050"/>
                    </a:lnTo>
                    <a:lnTo>
                      <a:pt x="0" y="37611"/>
                    </a:lnTo>
                    <a:lnTo>
                      <a:pt x="642" y="51815"/>
                    </a:lnTo>
                    <a:lnTo>
                      <a:pt x="2143" y="73080"/>
                    </a:lnTo>
                    <a:lnTo>
                      <a:pt x="4071" y="94487"/>
                    </a:lnTo>
                    <a:lnTo>
                      <a:pt x="6000" y="115895"/>
                    </a:lnTo>
                    <a:lnTo>
                      <a:pt x="7500" y="137159"/>
                    </a:lnTo>
                    <a:lnTo>
                      <a:pt x="8417" y="158293"/>
                    </a:lnTo>
                    <a:lnTo>
                      <a:pt x="9120" y="179355"/>
                    </a:lnTo>
                    <a:lnTo>
                      <a:pt x="9965" y="200275"/>
                    </a:lnTo>
                    <a:lnTo>
                      <a:pt x="11310" y="220979"/>
                    </a:lnTo>
                    <a:lnTo>
                      <a:pt x="12072" y="230885"/>
                    </a:lnTo>
                    <a:lnTo>
                      <a:pt x="12072" y="232409"/>
                    </a:lnTo>
                    <a:lnTo>
                      <a:pt x="12834" y="237743"/>
                    </a:lnTo>
                    <a:lnTo>
                      <a:pt x="12834" y="231183"/>
                    </a:lnTo>
                    <a:lnTo>
                      <a:pt x="12834" y="223551"/>
                    </a:lnTo>
                    <a:lnTo>
                      <a:pt x="12834" y="215776"/>
                    </a:lnTo>
                    <a:lnTo>
                      <a:pt x="12834" y="208787"/>
                    </a:lnTo>
                    <a:lnTo>
                      <a:pt x="12680" y="189237"/>
                    </a:lnTo>
                    <a:lnTo>
                      <a:pt x="12168" y="169544"/>
                    </a:lnTo>
                    <a:lnTo>
                      <a:pt x="11227" y="149852"/>
                    </a:lnTo>
                    <a:lnTo>
                      <a:pt x="9786" y="130301"/>
                    </a:lnTo>
                    <a:lnTo>
                      <a:pt x="8989" y="117728"/>
                    </a:lnTo>
                    <a:lnTo>
                      <a:pt x="7977" y="105155"/>
                    </a:lnTo>
                    <a:lnTo>
                      <a:pt x="7108" y="92582"/>
                    </a:lnTo>
                    <a:lnTo>
                      <a:pt x="6738" y="80009"/>
                    </a:lnTo>
                    <a:lnTo>
                      <a:pt x="6738" y="68579"/>
                    </a:lnTo>
                    <a:lnTo>
                      <a:pt x="12834" y="65531"/>
                    </a:lnTo>
                    <a:lnTo>
                      <a:pt x="23502" y="63245"/>
                    </a:lnTo>
                    <a:lnTo>
                      <a:pt x="33242" y="61888"/>
                    </a:lnTo>
                    <a:lnTo>
                      <a:pt x="43695" y="61531"/>
                    </a:lnTo>
                    <a:lnTo>
                      <a:pt x="54149" y="62603"/>
                    </a:lnTo>
                    <a:lnTo>
                      <a:pt x="80652" y="92201"/>
                    </a:lnTo>
                    <a:lnTo>
                      <a:pt x="76628" y="103810"/>
                    </a:lnTo>
                    <a:lnTo>
                      <a:pt x="42219" y="133707"/>
                    </a:lnTo>
                    <a:lnTo>
                      <a:pt x="23264" y="142708"/>
                    </a:lnTo>
                    <a:lnTo>
                      <a:pt x="14358" y="142493"/>
                    </a:lnTo>
                    <a:lnTo>
                      <a:pt x="13596" y="140969"/>
                    </a:lnTo>
                    <a:lnTo>
                      <a:pt x="12072" y="139445"/>
                    </a:lnTo>
                    <a:lnTo>
                      <a:pt x="11310" y="13868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456" name="Google Shape;456;p3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4956617" y="6117310"/>
                <a:ext cx="245581" cy="1628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7" name="Google Shape;457;p3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5441416" y="6041872"/>
              <a:ext cx="75488" cy="800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8" name="Google Shape;458;p3"/>
            <p:cNvGrpSpPr/>
            <p:nvPr/>
          </p:nvGrpSpPr>
          <p:grpSpPr>
            <a:xfrm>
              <a:off x="5602198" y="6062446"/>
              <a:ext cx="763575" cy="197980"/>
              <a:chOff x="5602198" y="6062446"/>
              <a:chExt cx="763575" cy="197980"/>
            </a:xfrm>
          </p:grpSpPr>
          <p:pic>
            <p:nvPicPr>
              <p:cNvPr id="459" name="Google Shape;459;p3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5602198" y="6083782"/>
                <a:ext cx="147878" cy="1766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0" name="Google Shape;460;p3"/>
              <p:cNvSpPr/>
              <p:nvPr/>
            </p:nvSpPr>
            <p:spPr>
              <a:xfrm>
                <a:off x="5711952" y="6130290"/>
                <a:ext cx="231775" cy="90170"/>
              </a:xfrm>
              <a:custGeom>
                <a:rect b="b" l="l" r="r" t="t"/>
                <a:pathLst>
                  <a:path extrusionOk="0" h="90170" w="231775">
                    <a:moveTo>
                      <a:pt x="0" y="33528"/>
                    </a:moveTo>
                    <a:lnTo>
                      <a:pt x="36575" y="13716"/>
                    </a:lnTo>
                    <a:lnTo>
                      <a:pt x="61722" y="10668"/>
                    </a:lnTo>
                    <a:lnTo>
                      <a:pt x="68580" y="10668"/>
                    </a:lnTo>
                    <a:lnTo>
                      <a:pt x="73914" y="9906"/>
                    </a:lnTo>
                    <a:lnTo>
                      <a:pt x="104394" y="33528"/>
                    </a:lnTo>
                    <a:lnTo>
                      <a:pt x="112014" y="67818"/>
                    </a:lnTo>
                    <a:lnTo>
                      <a:pt x="112014" y="75438"/>
                    </a:lnTo>
                    <a:lnTo>
                      <a:pt x="112776" y="81534"/>
                    </a:lnTo>
                    <a:lnTo>
                      <a:pt x="107442" y="85344"/>
                    </a:lnTo>
                    <a:lnTo>
                      <a:pt x="106680" y="85344"/>
                    </a:lnTo>
                    <a:lnTo>
                      <a:pt x="105918" y="85344"/>
                    </a:lnTo>
                    <a:lnTo>
                      <a:pt x="105155" y="85344"/>
                    </a:lnTo>
                    <a:lnTo>
                      <a:pt x="103298" y="77759"/>
                    </a:lnTo>
                    <a:lnTo>
                      <a:pt x="102298" y="69246"/>
                    </a:lnTo>
                    <a:lnTo>
                      <a:pt x="102155" y="60590"/>
                    </a:lnTo>
                    <a:lnTo>
                      <a:pt x="102870" y="52578"/>
                    </a:lnTo>
                    <a:lnTo>
                      <a:pt x="120396" y="11430"/>
                    </a:lnTo>
                    <a:lnTo>
                      <a:pt x="147828" y="0"/>
                    </a:lnTo>
                    <a:lnTo>
                      <a:pt x="147066" y="9144"/>
                    </a:lnTo>
                    <a:lnTo>
                      <a:pt x="148590" y="15240"/>
                    </a:lnTo>
                    <a:lnTo>
                      <a:pt x="150673" y="25979"/>
                    </a:lnTo>
                    <a:lnTo>
                      <a:pt x="151542" y="36576"/>
                    </a:lnTo>
                    <a:lnTo>
                      <a:pt x="151697" y="47172"/>
                    </a:lnTo>
                    <a:lnTo>
                      <a:pt x="151638" y="57912"/>
                    </a:lnTo>
                    <a:lnTo>
                      <a:pt x="151626" y="65448"/>
                    </a:lnTo>
                    <a:lnTo>
                      <a:pt x="152114" y="73628"/>
                    </a:lnTo>
                    <a:lnTo>
                      <a:pt x="153888" y="81379"/>
                    </a:lnTo>
                    <a:lnTo>
                      <a:pt x="157734" y="87630"/>
                    </a:lnTo>
                    <a:lnTo>
                      <a:pt x="163425" y="90011"/>
                    </a:lnTo>
                    <a:lnTo>
                      <a:pt x="169545" y="88963"/>
                    </a:lnTo>
                    <a:lnTo>
                      <a:pt x="195036" y="54542"/>
                    </a:lnTo>
                    <a:lnTo>
                      <a:pt x="199834" y="27146"/>
                    </a:lnTo>
                    <a:lnTo>
                      <a:pt x="199715" y="18585"/>
                    </a:lnTo>
                    <a:lnTo>
                      <a:pt x="198882" y="10668"/>
                    </a:lnTo>
                    <a:lnTo>
                      <a:pt x="198120" y="17526"/>
                    </a:lnTo>
                    <a:lnTo>
                      <a:pt x="198120" y="25146"/>
                    </a:lnTo>
                    <a:lnTo>
                      <a:pt x="198120" y="32766"/>
                    </a:lnTo>
                    <a:lnTo>
                      <a:pt x="211073" y="74747"/>
                    </a:lnTo>
                    <a:lnTo>
                      <a:pt x="223742" y="79081"/>
                    </a:lnTo>
                    <a:lnTo>
                      <a:pt x="231647" y="7924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461" name="Google Shape;461;p3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5936050" y="6062446"/>
                <a:ext cx="232365" cy="1669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2" name="Google Shape;462;p3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6190462" y="6095212"/>
                <a:ext cx="67106" cy="1257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3" name="Google Shape;463;p3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6277283" y="6099784"/>
                <a:ext cx="88490" cy="1288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64" name="Google Shape;464;p3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6412966" y="5999200"/>
              <a:ext cx="70916" cy="85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3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6726910" y="6073114"/>
              <a:ext cx="163118" cy="1417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3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7093432" y="6045682"/>
              <a:ext cx="206552" cy="131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3"/>
            <p:cNvPicPr preferRelativeResize="0"/>
            <p:nvPr/>
          </p:nvPicPr>
          <p:blipFill rotWithShape="1">
            <a:blip r:embed="rId55">
              <a:alphaModFix/>
            </a:blip>
            <a:srcRect b="0" l="0" r="0" t="0"/>
            <a:stretch/>
          </p:blipFill>
          <p:spPr>
            <a:xfrm>
              <a:off x="7351750" y="5983198"/>
              <a:ext cx="335330" cy="1915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8" name="Google Shape;468;p3"/>
            <p:cNvGrpSpPr/>
            <p:nvPr/>
          </p:nvGrpSpPr>
          <p:grpSpPr>
            <a:xfrm>
              <a:off x="7895843" y="5953505"/>
              <a:ext cx="572711" cy="173990"/>
              <a:chOff x="7895843" y="5953505"/>
              <a:chExt cx="572711" cy="173990"/>
            </a:xfrm>
          </p:grpSpPr>
          <p:sp>
            <p:nvSpPr>
              <p:cNvPr id="469" name="Google Shape;469;p3"/>
              <p:cNvSpPr/>
              <p:nvPr/>
            </p:nvSpPr>
            <p:spPr>
              <a:xfrm>
                <a:off x="7895843" y="6003952"/>
                <a:ext cx="79375" cy="114935"/>
              </a:xfrm>
              <a:custGeom>
                <a:rect b="b" l="l" r="r" t="t"/>
                <a:pathLst>
                  <a:path extrusionOk="0" h="114935" w="79375">
                    <a:moveTo>
                      <a:pt x="64007" y="607"/>
                    </a:moveTo>
                    <a:lnTo>
                      <a:pt x="35766" y="26908"/>
                    </a:lnTo>
                    <a:lnTo>
                      <a:pt x="34861" y="37849"/>
                    </a:lnTo>
                    <a:lnTo>
                      <a:pt x="35956" y="48648"/>
                    </a:lnTo>
                    <a:lnTo>
                      <a:pt x="59662" y="79736"/>
                    </a:lnTo>
                    <a:lnTo>
                      <a:pt x="76199" y="89761"/>
                    </a:lnTo>
                    <a:lnTo>
                      <a:pt x="79247" y="93571"/>
                    </a:lnTo>
                    <a:lnTo>
                      <a:pt x="42981" y="108894"/>
                    </a:lnTo>
                    <a:lnTo>
                      <a:pt x="7619" y="114145"/>
                    </a:lnTo>
                    <a:lnTo>
                      <a:pt x="0" y="114907"/>
                    </a:lnTo>
                    <a:lnTo>
                      <a:pt x="3047" y="111097"/>
                    </a:lnTo>
                    <a:lnTo>
                      <a:pt x="3047" y="10423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>
                <a:off x="8006929" y="6033515"/>
                <a:ext cx="45720" cy="93980"/>
              </a:xfrm>
              <a:custGeom>
                <a:rect b="b" l="l" r="r" t="t"/>
                <a:pathLst>
                  <a:path extrusionOk="0" h="93979" w="45720">
                    <a:moveTo>
                      <a:pt x="6262" y="0"/>
                    </a:moveTo>
                    <a:lnTo>
                      <a:pt x="6643" y="10132"/>
                    </a:lnTo>
                    <a:lnTo>
                      <a:pt x="5881" y="19335"/>
                    </a:lnTo>
                    <a:lnTo>
                      <a:pt x="4548" y="28396"/>
                    </a:lnTo>
                    <a:lnTo>
                      <a:pt x="3214" y="38100"/>
                    </a:lnTo>
                    <a:lnTo>
                      <a:pt x="1666" y="47803"/>
                    </a:lnTo>
                    <a:lnTo>
                      <a:pt x="547" y="57435"/>
                    </a:lnTo>
                    <a:lnTo>
                      <a:pt x="0" y="66925"/>
                    </a:lnTo>
                    <a:lnTo>
                      <a:pt x="166" y="76200"/>
                    </a:lnTo>
                    <a:lnTo>
                      <a:pt x="928" y="87630"/>
                    </a:lnTo>
                    <a:lnTo>
                      <a:pt x="7024" y="92202"/>
                    </a:lnTo>
                    <a:lnTo>
                      <a:pt x="17692" y="93726"/>
                    </a:lnTo>
                    <a:lnTo>
                      <a:pt x="25729" y="93475"/>
                    </a:lnTo>
                    <a:lnTo>
                      <a:pt x="32265" y="91725"/>
                    </a:lnTo>
                    <a:lnTo>
                      <a:pt x="38373" y="88689"/>
                    </a:lnTo>
                    <a:lnTo>
                      <a:pt x="45124" y="8458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>
                <a:off x="8013453" y="6017513"/>
                <a:ext cx="59055" cy="52069"/>
              </a:xfrm>
              <a:custGeom>
                <a:rect b="b" l="l" r="r" t="t"/>
                <a:pathLst>
                  <a:path extrusionOk="0" h="52070" w="59054">
                    <a:moveTo>
                      <a:pt x="500" y="28194"/>
                    </a:moveTo>
                    <a:lnTo>
                      <a:pt x="0" y="39171"/>
                    </a:lnTo>
                    <a:lnTo>
                      <a:pt x="1071" y="46291"/>
                    </a:lnTo>
                    <a:lnTo>
                      <a:pt x="5857" y="50268"/>
                    </a:lnTo>
                    <a:lnTo>
                      <a:pt x="16502" y="51816"/>
                    </a:lnTo>
                    <a:lnTo>
                      <a:pt x="26050" y="51637"/>
                    </a:lnTo>
                    <a:lnTo>
                      <a:pt x="57935" y="30099"/>
                    </a:lnTo>
                    <a:lnTo>
                      <a:pt x="58733" y="23669"/>
                    </a:lnTo>
                    <a:lnTo>
                      <a:pt x="56888" y="17526"/>
                    </a:lnTo>
                    <a:lnTo>
                      <a:pt x="21074" y="0"/>
                    </a:lnTo>
                    <a:lnTo>
                      <a:pt x="17264" y="4572"/>
                    </a:lnTo>
                    <a:lnTo>
                      <a:pt x="16502" y="14478"/>
                    </a:lnTo>
                    <a:lnTo>
                      <a:pt x="16502" y="16764"/>
                    </a:lnTo>
                    <a:lnTo>
                      <a:pt x="16502" y="19050"/>
                    </a:lnTo>
                    <a:lnTo>
                      <a:pt x="16502" y="2133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>
                <a:off x="8097773" y="6016751"/>
                <a:ext cx="93980" cy="95250"/>
              </a:xfrm>
              <a:custGeom>
                <a:rect b="b" l="l" r="r" t="t"/>
                <a:pathLst>
                  <a:path extrusionOk="0" h="95250" w="93979">
                    <a:moveTo>
                      <a:pt x="48768" y="60959"/>
                    </a:moveTo>
                    <a:lnTo>
                      <a:pt x="49530" y="17525"/>
                    </a:lnTo>
                    <a:lnTo>
                      <a:pt x="38100" y="0"/>
                    </a:lnTo>
                    <a:lnTo>
                      <a:pt x="30444" y="2762"/>
                    </a:lnTo>
                    <a:lnTo>
                      <a:pt x="8786" y="37814"/>
                    </a:lnTo>
                    <a:lnTo>
                      <a:pt x="0" y="74675"/>
                    </a:lnTo>
                    <a:lnTo>
                      <a:pt x="583" y="82891"/>
                    </a:lnTo>
                    <a:lnTo>
                      <a:pt x="3524" y="88391"/>
                    </a:lnTo>
                    <a:lnTo>
                      <a:pt x="8893" y="91606"/>
                    </a:lnTo>
                    <a:lnTo>
                      <a:pt x="16764" y="92963"/>
                    </a:lnTo>
                    <a:lnTo>
                      <a:pt x="25788" y="92356"/>
                    </a:lnTo>
                    <a:lnTo>
                      <a:pt x="53054" y="56483"/>
                    </a:lnTo>
                    <a:lnTo>
                      <a:pt x="56388" y="36575"/>
                    </a:lnTo>
                    <a:lnTo>
                      <a:pt x="56388" y="31241"/>
                    </a:lnTo>
                    <a:lnTo>
                      <a:pt x="56388" y="29717"/>
                    </a:lnTo>
                    <a:lnTo>
                      <a:pt x="57912" y="25907"/>
                    </a:lnTo>
                    <a:lnTo>
                      <a:pt x="57912" y="32003"/>
                    </a:lnTo>
                    <a:lnTo>
                      <a:pt x="57912" y="34289"/>
                    </a:lnTo>
                    <a:lnTo>
                      <a:pt x="57912" y="40385"/>
                    </a:lnTo>
                    <a:lnTo>
                      <a:pt x="57900" y="50422"/>
                    </a:lnTo>
                    <a:lnTo>
                      <a:pt x="58388" y="60102"/>
                    </a:lnTo>
                    <a:lnTo>
                      <a:pt x="84582" y="93928"/>
                    </a:lnTo>
                    <a:lnTo>
                      <a:pt x="93726" y="9524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73" name="Google Shape;473;p3"/>
              <p:cNvSpPr/>
              <p:nvPr/>
            </p:nvSpPr>
            <p:spPr>
              <a:xfrm>
                <a:off x="8200643" y="6021323"/>
                <a:ext cx="68580" cy="82550"/>
              </a:xfrm>
              <a:custGeom>
                <a:rect b="b" l="l" r="r" t="t"/>
                <a:pathLst>
                  <a:path extrusionOk="0" h="82550" w="68579">
                    <a:moveTo>
                      <a:pt x="9144" y="32003"/>
                    </a:moveTo>
                    <a:lnTo>
                      <a:pt x="5893" y="25300"/>
                    </a:lnTo>
                    <a:lnTo>
                      <a:pt x="3143" y="19526"/>
                    </a:lnTo>
                    <a:lnTo>
                      <a:pt x="1107" y="13894"/>
                    </a:lnTo>
                    <a:lnTo>
                      <a:pt x="0" y="7619"/>
                    </a:lnTo>
                    <a:lnTo>
                      <a:pt x="9144" y="7619"/>
                    </a:lnTo>
                    <a:lnTo>
                      <a:pt x="44172" y="36683"/>
                    </a:lnTo>
                    <a:lnTo>
                      <a:pt x="55626" y="73151"/>
                    </a:lnTo>
                    <a:lnTo>
                      <a:pt x="41910" y="82295"/>
                    </a:lnTo>
                    <a:lnTo>
                      <a:pt x="36576" y="79247"/>
                    </a:lnTo>
                    <a:lnTo>
                      <a:pt x="37183" y="34611"/>
                    </a:lnTo>
                    <a:lnTo>
                      <a:pt x="57066" y="10298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74" name="Google Shape;474;p3"/>
              <p:cNvSpPr/>
              <p:nvPr/>
            </p:nvSpPr>
            <p:spPr>
              <a:xfrm>
                <a:off x="8308752" y="5997701"/>
                <a:ext cx="70485" cy="80645"/>
              </a:xfrm>
              <a:custGeom>
                <a:rect b="b" l="l" r="r" t="t"/>
                <a:pathLst>
                  <a:path extrusionOk="0" h="80645" w="70484">
                    <a:moveTo>
                      <a:pt x="16859" y="0"/>
                    </a:moveTo>
                    <a:lnTo>
                      <a:pt x="2381" y="41148"/>
                    </a:lnTo>
                    <a:lnTo>
                      <a:pt x="0" y="58578"/>
                    </a:lnTo>
                    <a:lnTo>
                      <a:pt x="559" y="68258"/>
                    </a:lnTo>
                    <a:lnTo>
                      <a:pt x="3905" y="75438"/>
                    </a:lnTo>
                    <a:lnTo>
                      <a:pt x="11215" y="79640"/>
                    </a:lnTo>
                    <a:lnTo>
                      <a:pt x="21240" y="80486"/>
                    </a:lnTo>
                    <a:lnTo>
                      <a:pt x="31551" y="79188"/>
                    </a:lnTo>
                    <a:lnTo>
                      <a:pt x="39719" y="76962"/>
                    </a:lnTo>
                    <a:lnTo>
                      <a:pt x="48553" y="72985"/>
                    </a:lnTo>
                    <a:lnTo>
                      <a:pt x="56102" y="68008"/>
                    </a:lnTo>
                    <a:lnTo>
                      <a:pt x="63079" y="62174"/>
                    </a:lnTo>
                    <a:lnTo>
                      <a:pt x="70199" y="5562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75" name="Google Shape;475;p3"/>
              <p:cNvSpPr/>
              <p:nvPr/>
            </p:nvSpPr>
            <p:spPr>
              <a:xfrm>
                <a:off x="8372034" y="5953505"/>
                <a:ext cx="96520" cy="128270"/>
              </a:xfrm>
              <a:custGeom>
                <a:rect b="b" l="l" r="r" t="t"/>
                <a:pathLst>
                  <a:path extrusionOk="0" h="128270" w="96520">
                    <a:moveTo>
                      <a:pt x="17585" y="80010"/>
                    </a:moveTo>
                    <a:lnTo>
                      <a:pt x="18526" y="67437"/>
                    </a:lnTo>
                    <a:lnTo>
                      <a:pt x="18823" y="54864"/>
                    </a:lnTo>
                    <a:lnTo>
                      <a:pt x="18121" y="42291"/>
                    </a:lnTo>
                    <a:lnTo>
                      <a:pt x="4631" y="0"/>
                    </a:lnTo>
                    <a:lnTo>
                      <a:pt x="3869" y="0"/>
                    </a:lnTo>
                    <a:lnTo>
                      <a:pt x="3107" y="0"/>
                    </a:lnTo>
                    <a:lnTo>
                      <a:pt x="1023" y="7227"/>
                    </a:lnTo>
                    <a:lnTo>
                      <a:pt x="154" y="14954"/>
                    </a:lnTo>
                    <a:lnTo>
                      <a:pt x="0" y="22824"/>
                    </a:lnTo>
                    <a:lnTo>
                      <a:pt x="59" y="30480"/>
                    </a:lnTo>
                    <a:lnTo>
                      <a:pt x="107" y="44636"/>
                    </a:lnTo>
                    <a:lnTo>
                      <a:pt x="440" y="58578"/>
                    </a:lnTo>
                    <a:lnTo>
                      <a:pt x="1345" y="72378"/>
                    </a:lnTo>
                    <a:lnTo>
                      <a:pt x="3107" y="86106"/>
                    </a:lnTo>
                    <a:lnTo>
                      <a:pt x="4310" y="95690"/>
                    </a:lnTo>
                    <a:lnTo>
                      <a:pt x="5869" y="105060"/>
                    </a:lnTo>
                    <a:lnTo>
                      <a:pt x="8143" y="114288"/>
                    </a:lnTo>
                    <a:lnTo>
                      <a:pt x="11489" y="123444"/>
                    </a:lnTo>
                    <a:lnTo>
                      <a:pt x="13775" y="128016"/>
                    </a:lnTo>
                    <a:lnTo>
                      <a:pt x="13775" y="125730"/>
                    </a:lnTo>
                    <a:lnTo>
                      <a:pt x="16823" y="127254"/>
                    </a:lnTo>
                    <a:lnTo>
                      <a:pt x="21097" y="114026"/>
                    </a:lnTo>
                    <a:lnTo>
                      <a:pt x="25300" y="100869"/>
                    </a:lnTo>
                    <a:lnTo>
                      <a:pt x="30218" y="88141"/>
                    </a:lnTo>
                    <a:lnTo>
                      <a:pt x="64067" y="58674"/>
                    </a:lnTo>
                    <a:lnTo>
                      <a:pt x="71747" y="59686"/>
                    </a:lnTo>
                    <a:lnTo>
                      <a:pt x="95857" y="96976"/>
                    </a:lnTo>
                    <a:lnTo>
                      <a:pt x="96071" y="104394"/>
                    </a:lnTo>
                    <a:lnTo>
                      <a:pt x="96071" y="110490"/>
                    </a:lnTo>
                    <a:lnTo>
                      <a:pt x="96071" y="119634"/>
                    </a:lnTo>
                    <a:lnTo>
                      <a:pt x="89975" y="122682"/>
                    </a:lnTo>
                    <a:lnTo>
                      <a:pt x="89213" y="122682"/>
                    </a:lnTo>
                    <a:lnTo>
                      <a:pt x="88451" y="122682"/>
                    </a:lnTo>
                    <a:lnTo>
                      <a:pt x="87689" y="12268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476" name="Google Shape;476;p3"/>
            <p:cNvGrpSpPr/>
            <p:nvPr/>
          </p:nvGrpSpPr>
          <p:grpSpPr>
            <a:xfrm>
              <a:off x="8738615" y="5929122"/>
              <a:ext cx="504873" cy="192405"/>
              <a:chOff x="8738615" y="5929122"/>
              <a:chExt cx="504873" cy="192405"/>
            </a:xfrm>
          </p:grpSpPr>
          <p:sp>
            <p:nvSpPr>
              <p:cNvPr id="477" name="Google Shape;477;p3"/>
              <p:cNvSpPr/>
              <p:nvPr/>
            </p:nvSpPr>
            <p:spPr>
              <a:xfrm>
                <a:off x="8738615" y="5952934"/>
                <a:ext cx="86995" cy="118110"/>
              </a:xfrm>
              <a:custGeom>
                <a:rect b="b" l="l" r="r" t="t"/>
                <a:pathLst>
                  <a:path extrusionOk="0" h="118110" w="86995">
                    <a:moveTo>
                      <a:pt x="45720" y="5905"/>
                    </a:moveTo>
                    <a:lnTo>
                      <a:pt x="35897" y="1881"/>
                    </a:lnTo>
                    <a:lnTo>
                      <a:pt x="28289" y="0"/>
                    </a:lnTo>
                    <a:lnTo>
                      <a:pt x="21395" y="1833"/>
                    </a:lnTo>
                    <a:lnTo>
                      <a:pt x="1178" y="35528"/>
                    </a:lnTo>
                    <a:lnTo>
                      <a:pt x="0" y="45529"/>
                    </a:lnTo>
                    <a:lnTo>
                      <a:pt x="1690" y="55614"/>
                    </a:lnTo>
                    <a:lnTo>
                      <a:pt x="41005" y="79033"/>
                    </a:lnTo>
                    <a:lnTo>
                      <a:pt x="71770" y="86796"/>
                    </a:lnTo>
                    <a:lnTo>
                      <a:pt x="86868" y="91249"/>
                    </a:lnTo>
                    <a:lnTo>
                      <a:pt x="83058" y="98869"/>
                    </a:lnTo>
                    <a:lnTo>
                      <a:pt x="78486" y="98869"/>
                    </a:lnTo>
                    <a:lnTo>
                      <a:pt x="68580" y="101917"/>
                    </a:lnTo>
                    <a:lnTo>
                      <a:pt x="54149" y="107096"/>
                    </a:lnTo>
                    <a:lnTo>
                      <a:pt x="39433" y="111918"/>
                    </a:lnTo>
                    <a:lnTo>
                      <a:pt x="24431" y="115740"/>
                    </a:lnTo>
                    <a:lnTo>
                      <a:pt x="9144" y="117919"/>
                    </a:lnTo>
                    <a:lnTo>
                      <a:pt x="3798" y="116347"/>
                    </a:lnTo>
                    <a:lnTo>
                      <a:pt x="4095" y="111061"/>
                    </a:lnTo>
                    <a:lnTo>
                      <a:pt x="7108" y="104632"/>
                    </a:lnTo>
                    <a:lnTo>
                      <a:pt x="9906" y="9963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>
                <a:off x="8855773" y="5929122"/>
                <a:ext cx="101600" cy="192405"/>
              </a:xfrm>
              <a:custGeom>
                <a:rect b="b" l="l" r="r" t="t"/>
                <a:pathLst>
                  <a:path extrusionOk="0" h="192404" w="101600">
                    <a:moveTo>
                      <a:pt x="1714" y="0"/>
                    </a:moveTo>
                    <a:lnTo>
                      <a:pt x="3476" y="15073"/>
                    </a:lnTo>
                    <a:lnTo>
                      <a:pt x="4381" y="29717"/>
                    </a:lnTo>
                    <a:lnTo>
                      <a:pt x="4714" y="44362"/>
                    </a:lnTo>
                    <a:lnTo>
                      <a:pt x="4762" y="59435"/>
                    </a:lnTo>
                    <a:lnTo>
                      <a:pt x="4643" y="80129"/>
                    </a:lnTo>
                    <a:lnTo>
                      <a:pt x="4381" y="100964"/>
                    </a:lnTo>
                    <a:lnTo>
                      <a:pt x="4119" y="121800"/>
                    </a:lnTo>
                    <a:lnTo>
                      <a:pt x="4000" y="142493"/>
                    </a:lnTo>
                    <a:lnTo>
                      <a:pt x="3905" y="153912"/>
                    </a:lnTo>
                    <a:lnTo>
                      <a:pt x="3809" y="165258"/>
                    </a:lnTo>
                    <a:lnTo>
                      <a:pt x="4000" y="176462"/>
                    </a:lnTo>
                    <a:lnTo>
                      <a:pt x="4762" y="187451"/>
                    </a:lnTo>
                    <a:lnTo>
                      <a:pt x="4762" y="188975"/>
                    </a:lnTo>
                    <a:lnTo>
                      <a:pt x="5524" y="190499"/>
                    </a:lnTo>
                    <a:lnTo>
                      <a:pt x="5524" y="192023"/>
                    </a:lnTo>
                    <a:lnTo>
                      <a:pt x="5524" y="185165"/>
                    </a:lnTo>
                    <a:lnTo>
                      <a:pt x="4000" y="181355"/>
                    </a:lnTo>
                    <a:lnTo>
                      <a:pt x="3238" y="174497"/>
                    </a:lnTo>
                    <a:lnTo>
                      <a:pt x="1190" y="155174"/>
                    </a:lnTo>
                    <a:lnTo>
                      <a:pt x="0" y="135350"/>
                    </a:lnTo>
                    <a:lnTo>
                      <a:pt x="238" y="115669"/>
                    </a:lnTo>
                    <a:lnTo>
                      <a:pt x="9905" y="75533"/>
                    </a:lnTo>
                    <a:lnTo>
                      <a:pt x="44862" y="55244"/>
                    </a:lnTo>
                    <a:lnTo>
                      <a:pt x="55447" y="55792"/>
                    </a:lnTo>
                    <a:lnTo>
                      <a:pt x="90035" y="73556"/>
                    </a:lnTo>
                    <a:lnTo>
                      <a:pt x="101238" y="97274"/>
                    </a:lnTo>
                    <a:lnTo>
                      <a:pt x="98488" y="102107"/>
                    </a:lnTo>
                    <a:lnTo>
                      <a:pt x="60388" y="116585"/>
                    </a:lnTo>
                    <a:lnTo>
                      <a:pt x="44386" y="11658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>
                <a:off x="8985253" y="5964519"/>
                <a:ext cx="88265" cy="80010"/>
              </a:xfrm>
              <a:custGeom>
                <a:rect b="b" l="l" r="r" t="t"/>
                <a:pathLst>
                  <a:path extrusionOk="0" h="80010" w="88265">
                    <a:moveTo>
                      <a:pt x="49018" y="56042"/>
                    </a:moveTo>
                    <a:lnTo>
                      <a:pt x="53018" y="46934"/>
                    </a:lnTo>
                    <a:lnTo>
                      <a:pt x="55876" y="39183"/>
                    </a:lnTo>
                    <a:lnTo>
                      <a:pt x="57590" y="31289"/>
                    </a:lnTo>
                    <a:lnTo>
                      <a:pt x="58162" y="21752"/>
                    </a:lnTo>
                    <a:lnTo>
                      <a:pt x="57400" y="14132"/>
                    </a:lnTo>
                    <a:lnTo>
                      <a:pt x="58162" y="6512"/>
                    </a:lnTo>
                    <a:lnTo>
                      <a:pt x="51304" y="1940"/>
                    </a:lnTo>
                    <a:lnTo>
                      <a:pt x="45946" y="0"/>
                    </a:lnTo>
                    <a:lnTo>
                      <a:pt x="40445" y="1273"/>
                    </a:lnTo>
                    <a:lnTo>
                      <a:pt x="9941" y="34504"/>
                    </a:lnTo>
                    <a:lnTo>
                      <a:pt x="0" y="67865"/>
                    </a:lnTo>
                    <a:lnTo>
                      <a:pt x="1774" y="74330"/>
                    </a:lnTo>
                    <a:lnTo>
                      <a:pt x="7560" y="77212"/>
                    </a:lnTo>
                    <a:lnTo>
                      <a:pt x="15490" y="77378"/>
                    </a:lnTo>
                    <a:lnTo>
                      <a:pt x="23419" y="75830"/>
                    </a:lnTo>
                    <a:lnTo>
                      <a:pt x="57400" y="43850"/>
                    </a:lnTo>
                    <a:lnTo>
                      <a:pt x="67306" y="20228"/>
                    </a:lnTo>
                    <a:lnTo>
                      <a:pt x="68068" y="19466"/>
                    </a:lnTo>
                    <a:lnTo>
                      <a:pt x="68068" y="18704"/>
                    </a:lnTo>
                    <a:lnTo>
                      <a:pt x="67996" y="28979"/>
                    </a:lnTo>
                    <a:lnTo>
                      <a:pt x="74926" y="76616"/>
                    </a:lnTo>
                    <a:lnTo>
                      <a:pt x="83308" y="79664"/>
                    </a:lnTo>
                    <a:lnTo>
                      <a:pt x="84832" y="79664"/>
                    </a:lnTo>
                    <a:lnTo>
                      <a:pt x="86356" y="79664"/>
                    </a:lnTo>
                    <a:lnTo>
                      <a:pt x="87880" y="7966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80" name="Google Shape;480;p3"/>
              <p:cNvSpPr/>
              <p:nvPr/>
            </p:nvSpPr>
            <p:spPr>
              <a:xfrm>
                <a:off x="9102518" y="5929800"/>
                <a:ext cx="140970" cy="100965"/>
              </a:xfrm>
              <a:custGeom>
                <a:rect b="b" l="l" r="r" t="t"/>
                <a:pathLst>
                  <a:path extrusionOk="0" h="100964" w="140970">
                    <a:moveTo>
                      <a:pt x="31575" y="6941"/>
                    </a:moveTo>
                    <a:lnTo>
                      <a:pt x="3238" y="44481"/>
                    </a:lnTo>
                    <a:lnTo>
                      <a:pt x="0" y="67270"/>
                    </a:lnTo>
                    <a:lnTo>
                      <a:pt x="1095" y="77807"/>
                    </a:lnTo>
                    <a:lnTo>
                      <a:pt x="43874" y="96035"/>
                    </a:lnTo>
                    <a:lnTo>
                      <a:pt x="87403" y="77878"/>
                    </a:lnTo>
                    <a:lnTo>
                      <a:pt x="108620" y="39326"/>
                    </a:lnTo>
                    <a:lnTo>
                      <a:pt x="96250" y="750"/>
                    </a:lnTo>
                    <a:lnTo>
                      <a:pt x="89118" y="0"/>
                    </a:lnTo>
                    <a:lnTo>
                      <a:pt x="82629" y="1607"/>
                    </a:lnTo>
                    <a:lnTo>
                      <a:pt x="66627" y="38183"/>
                    </a:lnTo>
                    <a:lnTo>
                      <a:pt x="78057" y="78569"/>
                    </a:lnTo>
                    <a:lnTo>
                      <a:pt x="113871" y="96857"/>
                    </a:lnTo>
                    <a:lnTo>
                      <a:pt x="133695" y="100072"/>
                    </a:lnTo>
                    <a:lnTo>
                      <a:pt x="140541" y="10066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4"/>
          <p:cNvGrpSpPr/>
          <p:nvPr/>
        </p:nvGrpSpPr>
        <p:grpSpPr>
          <a:xfrm>
            <a:off x="2718028" y="847845"/>
            <a:ext cx="5007341" cy="510795"/>
            <a:chOff x="4407799" y="2029942"/>
            <a:chExt cx="3066683" cy="282192"/>
          </a:xfrm>
        </p:grpSpPr>
        <p:grpSp>
          <p:nvGrpSpPr>
            <p:cNvPr id="486" name="Google Shape;486;p4"/>
            <p:cNvGrpSpPr/>
            <p:nvPr/>
          </p:nvGrpSpPr>
          <p:grpSpPr>
            <a:xfrm>
              <a:off x="4407799" y="2092426"/>
              <a:ext cx="846215" cy="219708"/>
              <a:chOff x="4407799" y="2092426"/>
              <a:chExt cx="846215" cy="219708"/>
            </a:xfrm>
          </p:grpSpPr>
          <p:pic>
            <p:nvPicPr>
              <p:cNvPr id="487" name="Google Shape;487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07799" y="2111190"/>
                <a:ext cx="191753" cy="2009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8" name="Google Shape;488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631410" y="2113631"/>
                <a:ext cx="236604" cy="1716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9" name="Google Shape;489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888930" y="2092426"/>
                <a:ext cx="365084" cy="1772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4"/>
            <p:cNvGrpSpPr/>
            <p:nvPr/>
          </p:nvGrpSpPr>
          <p:grpSpPr>
            <a:xfrm>
              <a:off x="5518759" y="2042896"/>
              <a:ext cx="925499" cy="195884"/>
              <a:chOff x="5518759" y="2042896"/>
              <a:chExt cx="925499" cy="195884"/>
            </a:xfrm>
          </p:grpSpPr>
          <p:pic>
            <p:nvPicPr>
              <p:cNvPr id="491" name="Google Shape;491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518759" y="2071852"/>
                <a:ext cx="409768" cy="1669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2" name="Google Shape;492;p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962624" y="2042896"/>
                <a:ext cx="481634" cy="1584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93" name="Google Shape;493;p4"/>
            <p:cNvSpPr/>
            <p:nvPr/>
          </p:nvSpPr>
          <p:spPr>
            <a:xfrm>
              <a:off x="6504431" y="2103882"/>
              <a:ext cx="67310" cy="3810"/>
            </a:xfrm>
            <a:custGeom>
              <a:rect b="b" l="l" r="r" t="t"/>
              <a:pathLst>
                <a:path extrusionOk="0" h="3810" w="67309">
                  <a:moveTo>
                    <a:pt x="0" y="3048"/>
                  </a:moveTo>
                  <a:lnTo>
                    <a:pt x="11310" y="3476"/>
                  </a:lnTo>
                  <a:lnTo>
                    <a:pt x="22478" y="3619"/>
                  </a:lnTo>
                  <a:lnTo>
                    <a:pt x="33647" y="3476"/>
                  </a:lnTo>
                  <a:lnTo>
                    <a:pt x="44958" y="3048"/>
                  </a:lnTo>
                  <a:lnTo>
                    <a:pt x="52577" y="3048"/>
                  </a:lnTo>
                  <a:lnTo>
                    <a:pt x="59436" y="2286"/>
                  </a:lnTo>
                  <a:lnTo>
                    <a:pt x="67056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494" name="Google Shape;494;p4"/>
            <p:cNvGrpSpPr/>
            <p:nvPr/>
          </p:nvGrpSpPr>
          <p:grpSpPr>
            <a:xfrm>
              <a:off x="6824101" y="2029942"/>
              <a:ext cx="650381" cy="176930"/>
              <a:chOff x="6824101" y="2029942"/>
              <a:chExt cx="650381" cy="176930"/>
            </a:xfrm>
          </p:grpSpPr>
          <p:pic>
            <p:nvPicPr>
              <p:cNvPr id="495" name="Google Shape;495;p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824101" y="2045182"/>
                <a:ext cx="145176" cy="1616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6" name="Google Shape;496;p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994372" y="2029942"/>
                <a:ext cx="480110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97" name="Google Shape;497;p4"/>
          <p:cNvGrpSpPr/>
          <p:nvPr/>
        </p:nvGrpSpPr>
        <p:grpSpPr>
          <a:xfrm>
            <a:off x="2221108" y="5996761"/>
            <a:ext cx="6071339" cy="1631753"/>
            <a:chOff x="3498412" y="5014541"/>
            <a:chExt cx="4420316" cy="1028881"/>
          </a:xfrm>
        </p:grpSpPr>
        <p:grpSp>
          <p:nvGrpSpPr>
            <p:cNvPr id="498" name="Google Shape;498;p4"/>
            <p:cNvGrpSpPr/>
            <p:nvPr/>
          </p:nvGrpSpPr>
          <p:grpSpPr>
            <a:xfrm>
              <a:off x="3498412" y="5466562"/>
              <a:ext cx="535997" cy="321843"/>
              <a:chOff x="3498412" y="5466562"/>
              <a:chExt cx="535997" cy="321843"/>
            </a:xfrm>
          </p:grpSpPr>
          <p:pic>
            <p:nvPicPr>
              <p:cNvPr id="499" name="Google Shape;499;p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498412" y="5466562"/>
                <a:ext cx="393909" cy="2237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0" name="Google Shape;500;p4"/>
              <p:cNvSpPr/>
              <p:nvPr/>
            </p:nvSpPr>
            <p:spPr>
              <a:xfrm>
                <a:off x="3579876" y="5705855"/>
                <a:ext cx="346075" cy="82550"/>
              </a:xfrm>
              <a:custGeom>
                <a:rect b="b" l="l" r="r" t="t"/>
                <a:pathLst>
                  <a:path extrusionOk="0" h="82550" w="346075">
                    <a:moveTo>
                      <a:pt x="0" y="81534"/>
                    </a:moveTo>
                    <a:lnTo>
                      <a:pt x="20347" y="82438"/>
                    </a:lnTo>
                    <a:lnTo>
                      <a:pt x="40481" y="80200"/>
                    </a:lnTo>
                    <a:lnTo>
                      <a:pt x="60757" y="75961"/>
                    </a:lnTo>
                    <a:lnTo>
                      <a:pt x="81534" y="70866"/>
                    </a:lnTo>
                    <a:lnTo>
                      <a:pt x="112978" y="63198"/>
                    </a:lnTo>
                    <a:lnTo>
                      <a:pt x="144494" y="55245"/>
                    </a:lnTo>
                    <a:lnTo>
                      <a:pt x="176152" y="47291"/>
                    </a:lnTo>
                    <a:lnTo>
                      <a:pt x="208026" y="39624"/>
                    </a:lnTo>
                    <a:lnTo>
                      <a:pt x="232040" y="33730"/>
                    </a:lnTo>
                    <a:lnTo>
                      <a:pt x="280356" y="23657"/>
                    </a:lnTo>
                    <a:lnTo>
                      <a:pt x="325373" y="15906"/>
                    </a:lnTo>
                    <a:lnTo>
                      <a:pt x="335660" y="14227"/>
                    </a:lnTo>
                    <a:lnTo>
                      <a:pt x="345948" y="12192"/>
                    </a:lnTo>
                    <a:lnTo>
                      <a:pt x="345186" y="8382"/>
                    </a:lnTo>
                    <a:lnTo>
                      <a:pt x="345186" y="4572"/>
                    </a:lnTo>
                    <a:lnTo>
                      <a:pt x="345186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3986784" y="5529071"/>
                <a:ext cx="2540" cy="18415"/>
              </a:xfrm>
              <a:custGeom>
                <a:rect b="b" l="l" r="r" t="t"/>
                <a:pathLst>
                  <a:path extrusionOk="0" h="18414" w="2539">
                    <a:moveTo>
                      <a:pt x="2286" y="0"/>
                    </a:moveTo>
                    <a:lnTo>
                      <a:pt x="762" y="9906"/>
                    </a:lnTo>
                    <a:lnTo>
                      <a:pt x="0" y="12192"/>
                    </a:lnTo>
                    <a:lnTo>
                      <a:pt x="0" y="1828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4017264" y="5651753"/>
                <a:ext cx="17145" cy="2540"/>
              </a:xfrm>
              <a:custGeom>
                <a:rect b="b" l="l" r="r" t="t"/>
                <a:pathLst>
                  <a:path extrusionOk="0" h="2539" w="17145">
                    <a:moveTo>
                      <a:pt x="16763" y="0"/>
                    </a:moveTo>
                    <a:lnTo>
                      <a:pt x="11429" y="762"/>
                    </a:lnTo>
                    <a:lnTo>
                      <a:pt x="6095" y="1524"/>
                    </a:lnTo>
                    <a:lnTo>
                      <a:pt x="0" y="228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503" name="Google Shape;503;p4"/>
            <p:cNvGrpSpPr/>
            <p:nvPr/>
          </p:nvGrpSpPr>
          <p:grpSpPr>
            <a:xfrm>
              <a:off x="5083873" y="5462778"/>
              <a:ext cx="306361" cy="155174"/>
              <a:chOff x="5083873" y="5462778"/>
              <a:chExt cx="306361" cy="155174"/>
            </a:xfrm>
          </p:grpSpPr>
          <p:sp>
            <p:nvSpPr>
              <p:cNvPr id="504" name="Google Shape;504;p4"/>
              <p:cNvSpPr/>
              <p:nvPr/>
            </p:nvSpPr>
            <p:spPr>
              <a:xfrm>
                <a:off x="5083873" y="5536037"/>
                <a:ext cx="137160" cy="81915"/>
              </a:xfrm>
              <a:custGeom>
                <a:rect b="b" l="l" r="r" t="t"/>
                <a:pathLst>
                  <a:path extrusionOk="0" h="81914" w="137160">
                    <a:moveTo>
                      <a:pt x="9334" y="28086"/>
                    </a:moveTo>
                    <a:lnTo>
                      <a:pt x="9453" y="38492"/>
                    </a:lnTo>
                    <a:lnTo>
                      <a:pt x="9715" y="49041"/>
                    </a:lnTo>
                    <a:lnTo>
                      <a:pt x="9977" y="59590"/>
                    </a:lnTo>
                    <a:lnTo>
                      <a:pt x="10096" y="69996"/>
                    </a:lnTo>
                    <a:lnTo>
                      <a:pt x="10096" y="73806"/>
                    </a:lnTo>
                    <a:lnTo>
                      <a:pt x="10858" y="77616"/>
                    </a:lnTo>
                    <a:lnTo>
                      <a:pt x="10858" y="81426"/>
                    </a:lnTo>
                    <a:lnTo>
                      <a:pt x="785" y="40338"/>
                    </a:lnTo>
                    <a:lnTo>
                      <a:pt x="0" y="29325"/>
                    </a:lnTo>
                    <a:lnTo>
                      <a:pt x="642" y="18454"/>
                    </a:lnTo>
                    <a:lnTo>
                      <a:pt x="4000" y="9798"/>
                    </a:lnTo>
                    <a:lnTo>
                      <a:pt x="10334" y="5298"/>
                    </a:lnTo>
                    <a:lnTo>
                      <a:pt x="18097" y="4655"/>
                    </a:lnTo>
                    <a:lnTo>
                      <a:pt x="25860" y="6584"/>
                    </a:lnTo>
                    <a:lnTo>
                      <a:pt x="55876" y="37445"/>
                    </a:lnTo>
                    <a:lnTo>
                      <a:pt x="74104" y="77616"/>
                    </a:lnTo>
                    <a:lnTo>
                      <a:pt x="71056" y="69996"/>
                    </a:lnTo>
                    <a:lnTo>
                      <a:pt x="68008" y="63138"/>
                    </a:lnTo>
                    <a:lnTo>
                      <a:pt x="66484" y="54756"/>
                    </a:lnTo>
                    <a:lnTo>
                      <a:pt x="64984" y="43719"/>
                    </a:lnTo>
                    <a:lnTo>
                      <a:pt x="63627" y="30468"/>
                    </a:lnTo>
                    <a:lnTo>
                      <a:pt x="63698" y="17359"/>
                    </a:lnTo>
                    <a:lnTo>
                      <a:pt x="66484" y="6750"/>
                    </a:lnTo>
                    <a:lnTo>
                      <a:pt x="71044" y="2690"/>
                    </a:lnTo>
                    <a:lnTo>
                      <a:pt x="77819" y="559"/>
                    </a:lnTo>
                    <a:lnTo>
                      <a:pt x="85022" y="0"/>
                    </a:lnTo>
                    <a:lnTo>
                      <a:pt x="90868" y="654"/>
                    </a:lnTo>
                    <a:lnTo>
                      <a:pt x="125420" y="30396"/>
                    </a:lnTo>
                    <a:lnTo>
                      <a:pt x="136588" y="58566"/>
                    </a:lnTo>
                    <a:lnTo>
                      <a:pt x="135826" y="65424"/>
                    </a:lnTo>
                    <a:lnTo>
                      <a:pt x="135826" y="7228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5215890" y="5462778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5257800" y="5539740"/>
                <a:ext cx="7620" cy="72390"/>
              </a:xfrm>
              <a:custGeom>
                <a:rect b="b" l="l" r="r" t="t"/>
                <a:pathLst>
                  <a:path extrusionOk="0" h="72389" w="7620">
                    <a:moveTo>
                      <a:pt x="0" y="0"/>
                    </a:moveTo>
                    <a:lnTo>
                      <a:pt x="7620" y="39623"/>
                    </a:lnTo>
                    <a:lnTo>
                      <a:pt x="7620" y="47053"/>
                    </a:lnTo>
                    <a:lnTo>
                      <a:pt x="7620" y="54482"/>
                    </a:lnTo>
                    <a:lnTo>
                      <a:pt x="7620" y="61912"/>
                    </a:lnTo>
                    <a:lnTo>
                      <a:pt x="7620" y="69341"/>
                    </a:lnTo>
                    <a:lnTo>
                      <a:pt x="7620" y="70865"/>
                    </a:lnTo>
                    <a:lnTo>
                      <a:pt x="7620" y="71627"/>
                    </a:lnTo>
                    <a:lnTo>
                      <a:pt x="7620" y="7238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507" name="Google Shape;507;p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313603" y="5511520"/>
                <a:ext cx="76631" cy="1052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08" name="Google Shape;508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14468" y="5826226"/>
              <a:ext cx="133710" cy="18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916577" y="5858897"/>
              <a:ext cx="95122" cy="1321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0" name="Google Shape;510;p4"/>
            <p:cNvGrpSpPr/>
            <p:nvPr/>
          </p:nvGrpSpPr>
          <p:grpSpPr>
            <a:xfrm>
              <a:off x="5106923" y="5813298"/>
              <a:ext cx="542798" cy="230124"/>
              <a:chOff x="5106923" y="5813298"/>
              <a:chExt cx="542798" cy="230124"/>
            </a:xfrm>
          </p:grpSpPr>
          <p:sp>
            <p:nvSpPr>
              <p:cNvPr id="511" name="Google Shape;511;p4"/>
              <p:cNvSpPr/>
              <p:nvPr/>
            </p:nvSpPr>
            <p:spPr>
              <a:xfrm>
                <a:off x="5106923" y="5821680"/>
                <a:ext cx="49530" cy="127635"/>
              </a:xfrm>
              <a:custGeom>
                <a:rect b="b" l="l" r="r" t="t"/>
                <a:pathLst>
                  <a:path extrusionOk="0" h="127635" w="49529">
                    <a:moveTo>
                      <a:pt x="0" y="36575"/>
                    </a:moveTo>
                    <a:lnTo>
                      <a:pt x="35051" y="6095"/>
                    </a:lnTo>
                    <a:lnTo>
                      <a:pt x="40386" y="3809"/>
                    </a:lnTo>
                    <a:lnTo>
                      <a:pt x="44195" y="1523"/>
                    </a:lnTo>
                    <a:lnTo>
                      <a:pt x="49529" y="0"/>
                    </a:lnTo>
                    <a:lnTo>
                      <a:pt x="48553" y="8084"/>
                    </a:lnTo>
                    <a:lnTo>
                      <a:pt x="46862" y="15525"/>
                    </a:lnTo>
                    <a:lnTo>
                      <a:pt x="44600" y="22824"/>
                    </a:lnTo>
                    <a:lnTo>
                      <a:pt x="41910" y="30479"/>
                    </a:lnTo>
                    <a:lnTo>
                      <a:pt x="37349" y="43505"/>
                    </a:lnTo>
                    <a:lnTo>
                      <a:pt x="24384" y="82295"/>
                    </a:lnTo>
                    <a:lnTo>
                      <a:pt x="17526" y="118109"/>
                    </a:lnTo>
                    <a:lnTo>
                      <a:pt x="17526" y="122681"/>
                    </a:lnTo>
                    <a:lnTo>
                      <a:pt x="17526" y="124205"/>
                    </a:lnTo>
                    <a:lnTo>
                      <a:pt x="17526" y="126491"/>
                    </a:lnTo>
                    <a:lnTo>
                      <a:pt x="24384" y="127253"/>
                    </a:lnTo>
                    <a:lnTo>
                      <a:pt x="23622" y="127253"/>
                    </a:lnTo>
                    <a:lnTo>
                      <a:pt x="28956" y="12344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>
                <a:off x="5187124" y="5813298"/>
                <a:ext cx="64769" cy="144780"/>
              </a:xfrm>
              <a:custGeom>
                <a:rect b="b" l="l" r="r" t="t"/>
                <a:pathLst>
                  <a:path extrusionOk="0" h="144779" w="64770">
                    <a:moveTo>
                      <a:pt x="11239" y="0"/>
                    </a:moveTo>
                    <a:lnTo>
                      <a:pt x="3309" y="38683"/>
                    </a:lnTo>
                    <a:lnTo>
                      <a:pt x="1047" y="79628"/>
                    </a:lnTo>
                    <a:lnTo>
                      <a:pt x="571" y="106679"/>
                    </a:lnTo>
                    <a:lnTo>
                      <a:pt x="214" y="115002"/>
                    </a:lnTo>
                    <a:lnTo>
                      <a:pt x="0" y="123539"/>
                    </a:lnTo>
                    <a:lnTo>
                      <a:pt x="1214" y="131647"/>
                    </a:lnTo>
                    <a:lnTo>
                      <a:pt x="5143" y="138683"/>
                    </a:lnTo>
                    <a:lnTo>
                      <a:pt x="10477" y="144779"/>
                    </a:lnTo>
                    <a:lnTo>
                      <a:pt x="21907" y="144017"/>
                    </a:lnTo>
                    <a:lnTo>
                      <a:pt x="28765" y="144017"/>
                    </a:lnTo>
                    <a:lnTo>
                      <a:pt x="62293" y="125729"/>
                    </a:lnTo>
                    <a:lnTo>
                      <a:pt x="63817" y="124205"/>
                    </a:lnTo>
                    <a:lnTo>
                      <a:pt x="64579" y="11963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5147309" y="5900166"/>
                <a:ext cx="60325" cy="6350"/>
              </a:xfrm>
              <a:custGeom>
                <a:rect b="b" l="l" r="r" t="t"/>
                <a:pathLst>
                  <a:path extrusionOk="0" h="6350" w="60325">
                    <a:moveTo>
                      <a:pt x="0" y="4572"/>
                    </a:moveTo>
                    <a:lnTo>
                      <a:pt x="15942" y="6322"/>
                    </a:lnTo>
                    <a:lnTo>
                      <a:pt x="30384" y="6000"/>
                    </a:lnTo>
                    <a:lnTo>
                      <a:pt x="44684" y="3821"/>
                    </a:lnTo>
                    <a:lnTo>
                      <a:pt x="6019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5292851" y="5951982"/>
                <a:ext cx="74295" cy="91440"/>
              </a:xfrm>
              <a:custGeom>
                <a:rect b="b" l="l" r="r" t="t"/>
                <a:pathLst>
                  <a:path extrusionOk="0" h="91439" w="74295">
                    <a:moveTo>
                      <a:pt x="9905" y="0"/>
                    </a:moveTo>
                    <a:lnTo>
                      <a:pt x="1523" y="37338"/>
                    </a:lnTo>
                    <a:lnTo>
                      <a:pt x="0" y="59054"/>
                    </a:lnTo>
                    <a:lnTo>
                      <a:pt x="666" y="70342"/>
                    </a:lnTo>
                    <a:lnTo>
                      <a:pt x="3047" y="80772"/>
                    </a:lnTo>
                    <a:lnTo>
                      <a:pt x="6095" y="89916"/>
                    </a:lnTo>
                    <a:lnTo>
                      <a:pt x="13715" y="91440"/>
                    </a:lnTo>
                    <a:lnTo>
                      <a:pt x="22859" y="90678"/>
                    </a:lnTo>
                    <a:lnTo>
                      <a:pt x="52577" y="65531"/>
                    </a:lnTo>
                    <a:lnTo>
                      <a:pt x="54101" y="59435"/>
                    </a:lnTo>
                    <a:lnTo>
                      <a:pt x="54101" y="51053"/>
                    </a:lnTo>
                    <a:lnTo>
                      <a:pt x="54101" y="48006"/>
                    </a:lnTo>
                    <a:lnTo>
                      <a:pt x="54101" y="48767"/>
                    </a:lnTo>
                    <a:lnTo>
                      <a:pt x="52577" y="46481"/>
                    </a:lnTo>
                    <a:lnTo>
                      <a:pt x="51815" y="48767"/>
                    </a:lnTo>
                    <a:lnTo>
                      <a:pt x="51053" y="48767"/>
                    </a:lnTo>
                    <a:lnTo>
                      <a:pt x="51053" y="53339"/>
                    </a:lnTo>
                    <a:lnTo>
                      <a:pt x="51053" y="60197"/>
                    </a:lnTo>
                    <a:lnTo>
                      <a:pt x="49529" y="67817"/>
                    </a:lnTo>
                    <a:lnTo>
                      <a:pt x="51815" y="74675"/>
                    </a:lnTo>
                    <a:lnTo>
                      <a:pt x="53339" y="80009"/>
                    </a:lnTo>
                    <a:lnTo>
                      <a:pt x="57149" y="84581"/>
                    </a:lnTo>
                    <a:lnTo>
                      <a:pt x="63245" y="86105"/>
                    </a:lnTo>
                    <a:lnTo>
                      <a:pt x="70103" y="86867"/>
                    </a:lnTo>
                    <a:lnTo>
                      <a:pt x="70865" y="82296"/>
                    </a:lnTo>
                    <a:lnTo>
                      <a:pt x="73913" y="7772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5332475" y="5935218"/>
                <a:ext cx="24130" cy="22860"/>
              </a:xfrm>
              <a:custGeom>
                <a:rect b="b" l="l" r="r" t="t"/>
                <a:pathLst>
                  <a:path extrusionOk="0" h="22860" w="24129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3622" y="17526"/>
                    </a:lnTo>
                    <a:lnTo>
                      <a:pt x="23622" y="11430"/>
                    </a:lnTo>
                    <a:lnTo>
                      <a:pt x="23622" y="5334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5387339" y="5968746"/>
                <a:ext cx="55880" cy="59690"/>
              </a:xfrm>
              <a:custGeom>
                <a:rect b="b" l="l" r="r" t="t"/>
                <a:pathLst>
                  <a:path extrusionOk="0" h="59689" w="55879">
                    <a:moveTo>
                      <a:pt x="3048" y="30480"/>
                    </a:moveTo>
                    <a:lnTo>
                      <a:pt x="1524" y="38862"/>
                    </a:lnTo>
                    <a:lnTo>
                      <a:pt x="0" y="46482"/>
                    </a:lnTo>
                    <a:lnTo>
                      <a:pt x="762" y="54864"/>
                    </a:lnTo>
                    <a:lnTo>
                      <a:pt x="762" y="56388"/>
                    </a:lnTo>
                    <a:lnTo>
                      <a:pt x="1524" y="57150"/>
                    </a:lnTo>
                    <a:lnTo>
                      <a:pt x="762" y="57912"/>
                    </a:lnTo>
                    <a:lnTo>
                      <a:pt x="1524" y="54864"/>
                    </a:lnTo>
                    <a:lnTo>
                      <a:pt x="1524" y="49530"/>
                    </a:lnTo>
                    <a:lnTo>
                      <a:pt x="1524" y="45720"/>
                    </a:lnTo>
                    <a:lnTo>
                      <a:pt x="1226" y="38183"/>
                    </a:lnTo>
                    <a:lnTo>
                      <a:pt x="857" y="30575"/>
                    </a:lnTo>
                    <a:lnTo>
                      <a:pt x="1202" y="23110"/>
                    </a:lnTo>
                    <a:lnTo>
                      <a:pt x="3048" y="16002"/>
                    </a:lnTo>
                    <a:lnTo>
                      <a:pt x="6858" y="8382"/>
                    </a:lnTo>
                    <a:lnTo>
                      <a:pt x="12954" y="2286"/>
                    </a:lnTo>
                    <a:lnTo>
                      <a:pt x="21336" y="1524"/>
                    </a:lnTo>
                    <a:lnTo>
                      <a:pt x="31242" y="0"/>
                    </a:lnTo>
                    <a:lnTo>
                      <a:pt x="55114" y="33682"/>
                    </a:lnTo>
                    <a:lnTo>
                      <a:pt x="55626" y="43434"/>
                    </a:lnTo>
                    <a:lnTo>
                      <a:pt x="55626" y="49530"/>
                    </a:lnTo>
                    <a:lnTo>
                      <a:pt x="55626" y="54102"/>
                    </a:lnTo>
                    <a:lnTo>
                      <a:pt x="53340" y="5943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>
                <a:off x="5478113" y="5930646"/>
                <a:ext cx="33020" cy="98425"/>
              </a:xfrm>
              <a:custGeom>
                <a:rect b="b" l="l" r="r" t="t"/>
                <a:pathLst>
                  <a:path extrusionOk="0" h="98425" w="33020">
                    <a:moveTo>
                      <a:pt x="14382" y="0"/>
                    </a:moveTo>
                    <a:lnTo>
                      <a:pt x="2952" y="46482"/>
                    </a:lnTo>
                    <a:lnTo>
                      <a:pt x="0" y="69437"/>
                    </a:lnTo>
                    <a:lnTo>
                      <a:pt x="702" y="81093"/>
                    </a:lnTo>
                    <a:lnTo>
                      <a:pt x="4476" y="90678"/>
                    </a:lnTo>
                    <a:lnTo>
                      <a:pt x="9048" y="97536"/>
                    </a:lnTo>
                    <a:lnTo>
                      <a:pt x="19716" y="98298"/>
                    </a:lnTo>
                    <a:lnTo>
                      <a:pt x="26574" y="94488"/>
                    </a:lnTo>
                    <a:lnTo>
                      <a:pt x="28860" y="92202"/>
                    </a:lnTo>
                    <a:lnTo>
                      <a:pt x="31146" y="90678"/>
                    </a:lnTo>
                    <a:lnTo>
                      <a:pt x="32670" y="8915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>
                <a:off x="5484875" y="5936742"/>
                <a:ext cx="31750" cy="33020"/>
              </a:xfrm>
              <a:custGeom>
                <a:rect b="b" l="l" r="r" t="t"/>
                <a:pathLst>
                  <a:path extrusionOk="0" h="33020" w="31750">
                    <a:moveTo>
                      <a:pt x="0" y="32003"/>
                    </a:moveTo>
                    <a:lnTo>
                      <a:pt x="9441" y="32706"/>
                    </a:lnTo>
                    <a:lnTo>
                      <a:pt x="16668" y="32480"/>
                    </a:lnTo>
                    <a:lnTo>
                      <a:pt x="22609" y="29539"/>
                    </a:lnTo>
                    <a:lnTo>
                      <a:pt x="28194" y="22097"/>
                    </a:lnTo>
                    <a:lnTo>
                      <a:pt x="31242" y="16763"/>
                    </a:lnTo>
                    <a:lnTo>
                      <a:pt x="31241" y="10667"/>
                    </a:lnTo>
                    <a:lnTo>
                      <a:pt x="26669" y="7619"/>
                    </a:lnTo>
                    <a:lnTo>
                      <a:pt x="20573" y="2285"/>
                    </a:lnTo>
                    <a:lnTo>
                      <a:pt x="13715" y="3047"/>
                    </a:lnTo>
                    <a:lnTo>
                      <a:pt x="6857" y="1523"/>
                    </a:lnTo>
                    <a:lnTo>
                      <a:pt x="4571" y="761"/>
                    </a:lnTo>
                    <a:lnTo>
                      <a:pt x="4571" y="0"/>
                    </a:lnTo>
                    <a:lnTo>
                      <a:pt x="3047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>
                <a:off x="5519927" y="5948172"/>
                <a:ext cx="69850" cy="82550"/>
              </a:xfrm>
              <a:custGeom>
                <a:rect b="b" l="l" r="r" t="t"/>
                <a:pathLst>
                  <a:path extrusionOk="0" h="82550" w="69850">
                    <a:moveTo>
                      <a:pt x="37337" y="38862"/>
                    </a:moveTo>
                    <a:lnTo>
                      <a:pt x="35016" y="31122"/>
                    </a:lnTo>
                    <a:lnTo>
                      <a:pt x="33623" y="24384"/>
                    </a:lnTo>
                    <a:lnTo>
                      <a:pt x="32944" y="17645"/>
                    </a:lnTo>
                    <a:lnTo>
                      <a:pt x="32765" y="9906"/>
                    </a:lnTo>
                    <a:lnTo>
                      <a:pt x="32765" y="6858"/>
                    </a:lnTo>
                    <a:lnTo>
                      <a:pt x="32765" y="3810"/>
                    </a:lnTo>
                    <a:lnTo>
                      <a:pt x="32765" y="0"/>
                    </a:lnTo>
                    <a:lnTo>
                      <a:pt x="26669" y="6096"/>
                    </a:lnTo>
                    <a:lnTo>
                      <a:pt x="22097" y="11430"/>
                    </a:lnTo>
                    <a:lnTo>
                      <a:pt x="17525" y="19812"/>
                    </a:lnTo>
                    <a:lnTo>
                      <a:pt x="12025" y="29563"/>
                    </a:lnTo>
                    <a:lnTo>
                      <a:pt x="7238" y="39528"/>
                    </a:lnTo>
                    <a:lnTo>
                      <a:pt x="3595" y="49922"/>
                    </a:lnTo>
                    <a:lnTo>
                      <a:pt x="1523" y="60960"/>
                    </a:lnTo>
                    <a:lnTo>
                      <a:pt x="0" y="71628"/>
                    </a:lnTo>
                    <a:lnTo>
                      <a:pt x="761" y="79248"/>
                    </a:lnTo>
                    <a:lnTo>
                      <a:pt x="12191" y="81534"/>
                    </a:lnTo>
                    <a:lnTo>
                      <a:pt x="19466" y="81962"/>
                    </a:lnTo>
                    <a:lnTo>
                      <a:pt x="26384" y="80962"/>
                    </a:lnTo>
                    <a:lnTo>
                      <a:pt x="50291" y="48768"/>
                    </a:lnTo>
                    <a:lnTo>
                      <a:pt x="51053" y="44196"/>
                    </a:lnTo>
                    <a:lnTo>
                      <a:pt x="51053" y="37338"/>
                    </a:lnTo>
                    <a:lnTo>
                      <a:pt x="50291" y="32766"/>
                    </a:lnTo>
                    <a:lnTo>
                      <a:pt x="50291" y="37338"/>
                    </a:lnTo>
                    <a:lnTo>
                      <a:pt x="49529" y="42672"/>
                    </a:lnTo>
                    <a:lnTo>
                      <a:pt x="65531" y="61722"/>
                    </a:lnTo>
                    <a:lnTo>
                      <a:pt x="66293" y="61722"/>
                    </a:lnTo>
                    <a:lnTo>
                      <a:pt x="69341" y="6172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>
                <a:off x="5609081" y="5939790"/>
                <a:ext cx="40640" cy="75565"/>
              </a:xfrm>
              <a:custGeom>
                <a:rect b="b" l="l" r="r" t="t"/>
                <a:pathLst>
                  <a:path extrusionOk="0" h="75564" w="40639">
                    <a:moveTo>
                      <a:pt x="0" y="14478"/>
                    </a:moveTo>
                    <a:lnTo>
                      <a:pt x="28956" y="42672"/>
                    </a:lnTo>
                    <a:lnTo>
                      <a:pt x="33528" y="68580"/>
                    </a:lnTo>
                    <a:lnTo>
                      <a:pt x="33528" y="74676"/>
                    </a:lnTo>
                    <a:lnTo>
                      <a:pt x="32004" y="73914"/>
                    </a:lnTo>
                    <a:lnTo>
                      <a:pt x="26670" y="75438"/>
                    </a:lnTo>
                    <a:lnTo>
                      <a:pt x="24145" y="69139"/>
                    </a:lnTo>
                    <a:lnTo>
                      <a:pt x="23050" y="62769"/>
                    </a:lnTo>
                    <a:lnTo>
                      <a:pt x="22812" y="56257"/>
                    </a:lnTo>
                    <a:lnTo>
                      <a:pt x="22860" y="49530"/>
                    </a:lnTo>
                    <a:lnTo>
                      <a:pt x="32004" y="9906"/>
                    </a:lnTo>
                    <a:lnTo>
                      <a:pt x="37338" y="5334"/>
                    </a:lnTo>
                    <a:lnTo>
                      <a:pt x="40386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521" name="Google Shape;521;p4"/>
            <p:cNvSpPr/>
            <p:nvPr/>
          </p:nvSpPr>
          <p:spPr>
            <a:xfrm>
              <a:off x="6115050" y="5411057"/>
              <a:ext cx="360680" cy="233679"/>
            </a:xfrm>
            <a:custGeom>
              <a:rect b="b" l="l" r="r" t="t"/>
              <a:pathLst>
                <a:path extrusionOk="0" h="233679" w="360679">
                  <a:moveTo>
                    <a:pt x="358139" y="4476"/>
                  </a:moveTo>
                  <a:lnTo>
                    <a:pt x="341828" y="130"/>
                  </a:lnTo>
                  <a:lnTo>
                    <a:pt x="327088" y="0"/>
                  </a:lnTo>
                  <a:lnTo>
                    <a:pt x="312062" y="2869"/>
                  </a:lnTo>
                  <a:lnTo>
                    <a:pt x="294893" y="7524"/>
                  </a:lnTo>
                  <a:lnTo>
                    <a:pt x="272033" y="13489"/>
                  </a:lnTo>
                  <a:lnTo>
                    <a:pt x="249173" y="19811"/>
                  </a:lnTo>
                  <a:lnTo>
                    <a:pt x="226313" y="26277"/>
                  </a:lnTo>
                  <a:lnTo>
                    <a:pt x="203453" y="32670"/>
                  </a:lnTo>
                  <a:lnTo>
                    <a:pt x="192154" y="35885"/>
                  </a:lnTo>
                  <a:lnTo>
                    <a:pt x="181070" y="38957"/>
                  </a:lnTo>
                  <a:lnTo>
                    <a:pt x="170128" y="42314"/>
                  </a:lnTo>
                  <a:lnTo>
                    <a:pt x="159257" y="46386"/>
                  </a:lnTo>
                  <a:lnTo>
                    <a:pt x="165353" y="50958"/>
                  </a:lnTo>
                  <a:lnTo>
                    <a:pt x="172973" y="51720"/>
                  </a:lnTo>
                  <a:lnTo>
                    <a:pt x="182117" y="53244"/>
                  </a:lnTo>
                  <a:lnTo>
                    <a:pt x="204989" y="56757"/>
                  </a:lnTo>
                  <a:lnTo>
                    <a:pt x="227933" y="59626"/>
                  </a:lnTo>
                  <a:lnTo>
                    <a:pt x="251019" y="62353"/>
                  </a:lnTo>
                  <a:lnTo>
                    <a:pt x="274319" y="65436"/>
                  </a:lnTo>
                  <a:lnTo>
                    <a:pt x="313003" y="71223"/>
                  </a:lnTo>
                  <a:lnTo>
                    <a:pt x="329183" y="76866"/>
                  </a:lnTo>
                  <a:lnTo>
                    <a:pt x="329945" y="76866"/>
                  </a:lnTo>
                  <a:lnTo>
                    <a:pt x="297703" y="97166"/>
                  </a:lnTo>
                  <a:lnTo>
                    <a:pt x="286511" y="101250"/>
                  </a:lnTo>
                  <a:lnTo>
                    <a:pt x="255639" y="113692"/>
                  </a:lnTo>
                  <a:lnTo>
                    <a:pt x="224694" y="125920"/>
                  </a:lnTo>
                  <a:lnTo>
                    <a:pt x="193607" y="138005"/>
                  </a:lnTo>
                  <a:lnTo>
                    <a:pt x="162305" y="150018"/>
                  </a:lnTo>
                  <a:lnTo>
                    <a:pt x="131456" y="162067"/>
                  </a:lnTo>
                  <a:lnTo>
                    <a:pt x="70044" y="187309"/>
                  </a:lnTo>
                  <a:lnTo>
                    <a:pt x="28074" y="206347"/>
                  </a:lnTo>
                  <a:lnTo>
                    <a:pt x="0" y="230028"/>
                  </a:lnTo>
                  <a:lnTo>
                    <a:pt x="16168" y="232838"/>
                  </a:lnTo>
                  <a:lnTo>
                    <a:pt x="33337" y="233648"/>
                  </a:lnTo>
                  <a:lnTo>
                    <a:pt x="50792" y="233029"/>
                  </a:lnTo>
                  <a:lnTo>
                    <a:pt x="67817" y="231552"/>
                  </a:lnTo>
                  <a:lnTo>
                    <a:pt x="104834" y="227683"/>
                  </a:lnTo>
                  <a:lnTo>
                    <a:pt x="141636" y="222313"/>
                  </a:lnTo>
                  <a:lnTo>
                    <a:pt x="178296" y="216229"/>
                  </a:lnTo>
                  <a:lnTo>
                    <a:pt x="214883" y="210216"/>
                  </a:lnTo>
                  <a:lnTo>
                    <a:pt x="249745" y="204668"/>
                  </a:lnTo>
                  <a:lnTo>
                    <a:pt x="284606" y="199548"/>
                  </a:lnTo>
                  <a:lnTo>
                    <a:pt x="319468" y="195000"/>
                  </a:lnTo>
                  <a:lnTo>
                    <a:pt x="354329" y="191166"/>
                  </a:lnTo>
                  <a:lnTo>
                    <a:pt x="358139" y="191166"/>
                  </a:lnTo>
                  <a:lnTo>
                    <a:pt x="358901" y="191166"/>
                  </a:lnTo>
                  <a:lnTo>
                    <a:pt x="360425" y="191166"/>
                  </a:lnTo>
                  <a:lnTo>
                    <a:pt x="354127" y="192440"/>
                  </a:lnTo>
                  <a:lnTo>
                    <a:pt x="347757" y="193928"/>
                  </a:lnTo>
                  <a:lnTo>
                    <a:pt x="341245" y="195560"/>
                  </a:lnTo>
                  <a:lnTo>
                    <a:pt x="334517" y="197262"/>
                  </a:lnTo>
                  <a:lnTo>
                    <a:pt x="329945" y="198786"/>
                  </a:lnTo>
                  <a:lnTo>
                    <a:pt x="325373" y="200310"/>
                  </a:lnTo>
                  <a:lnTo>
                    <a:pt x="320801" y="20107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522" name="Google Shape;522;p4"/>
            <p:cNvGrpSpPr/>
            <p:nvPr/>
          </p:nvGrpSpPr>
          <p:grpSpPr>
            <a:xfrm>
              <a:off x="6142481" y="5752337"/>
              <a:ext cx="233680" cy="110617"/>
              <a:chOff x="6142481" y="5752337"/>
              <a:chExt cx="233680" cy="110617"/>
            </a:xfrm>
          </p:grpSpPr>
          <p:sp>
            <p:nvSpPr>
              <p:cNvPr id="523" name="Google Shape;523;p4"/>
              <p:cNvSpPr/>
              <p:nvPr/>
            </p:nvSpPr>
            <p:spPr>
              <a:xfrm>
                <a:off x="6144863" y="5795009"/>
                <a:ext cx="36830" cy="67945"/>
              </a:xfrm>
              <a:custGeom>
                <a:rect b="b" l="l" r="r" t="t"/>
                <a:pathLst>
                  <a:path extrusionOk="0" h="67945" w="36829">
                    <a:moveTo>
                      <a:pt x="6762" y="0"/>
                    </a:moveTo>
                    <a:lnTo>
                      <a:pt x="1988" y="8560"/>
                    </a:lnTo>
                    <a:lnTo>
                      <a:pt x="0" y="13620"/>
                    </a:lnTo>
                    <a:lnTo>
                      <a:pt x="440" y="18538"/>
                    </a:lnTo>
                    <a:lnTo>
                      <a:pt x="2952" y="26670"/>
                    </a:lnTo>
                    <a:lnTo>
                      <a:pt x="5048" y="35849"/>
                    </a:lnTo>
                    <a:lnTo>
                      <a:pt x="6572" y="46958"/>
                    </a:lnTo>
                    <a:lnTo>
                      <a:pt x="8953" y="57638"/>
                    </a:lnTo>
                    <a:lnTo>
                      <a:pt x="13620" y="65532"/>
                    </a:lnTo>
                    <a:lnTo>
                      <a:pt x="18621" y="67437"/>
                    </a:lnTo>
                    <a:lnTo>
                      <a:pt x="23907" y="65341"/>
                    </a:lnTo>
                    <a:lnTo>
                      <a:pt x="28622" y="61245"/>
                    </a:lnTo>
                    <a:lnTo>
                      <a:pt x="31908" y="57150"/>
                    </a:lnTo>
                    <a:lnTo>
                      <a:pt x="33432" y="54864"/>
                    </a:lnTo>
                    <a:lnTo>
                      <a:pt x="34956" y="51816"/>
                    </a:lnTo>
                    <a:lnTo>
                      <a:pt x="36480" y="4876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6142481" y="5752337"/>
                <a:ext cx="17145" cy="2540"/>
              </a:xfrm>
              <a:custGeom>
                <a:rect b="b" l="l" r="r" t="t"/>
                <a:pathLst>
                  <a:path extrusionOk="0" h="2539" w="17145">
                    <a:moveTo>
                      <a:pt x="0" y="2286"/>
                    </a:moveTo>
                    <a:lnTo>
                      <a:pt x="5334" y="1524"/>
                    </a:lnTo>
                    <a:lnTo>
                      <a:pt x="10668" y="762"/>
                    </a:lnTo>
                    <a:lnTo>
                      <a:pt x="1676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525" name="Google Shape;525;p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223228" y="5761170"/>
                <a:ext cx="108254" cy="690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6" name="Google Shape;526;p4"/>
              <p:cNvSpPr/>
              <p:nvPr/>
            </p:nvSpPr>
            <p:spPr>
              <a:xfrm>
                <a:off x="6374891" y="5757671"/>
                <a:ext cx="1270" cy="67310"/>
              </a:xfrm>
              <a:custGeom>
                <a:rect b="b" l="l" r="r" t="t"/>
                <a:pathLst>
                  <a:path extrusionOk="0" h="67310" w="1270">
                    <a:moveTo>
                      <a:pt x="762" y="0"/>
                    </a:moveTo>
                    <a:lnTo>
                      <a:pt x="869" y="14989"/>
                    </a:lnTo>
                    <a:lnTo>
                      <a:pt x="1047" y="30194"/>
                    </a:lnTo>
                    <a:lnTo>
                      <a:pt x="1083" y="45541"/>
                    </a:lnTo>
                    <a:lnTo>
                      <a:pt x="762" y="60960"/>
                    </a:lnTo>
                    <a:lnTo>
                      <a:pt x="0" y="63246"/>
                    </a:lnTo>
                    <a:lnTo>
                      <a:pt x="0" y="65532"/>
                    </a:lnTo>
                    <a:lnTo>
                      <a:pt x="0" y="6705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527" name="Google Shape;527;p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201797" y="5220329"/>
              <a:ext cx="83966" cy="961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8" name="Google Shape;528;p4"/>
            <p:cNvGrpSpPr/>
            <p:nvPr/>
          </p:nvGrpSpPr>
          <p:grpSpPr>
            <a:xfrm>
              <a:off x="6611207" y="5296636"/>
              <a:ext cx="650499" cy="420904"/>
              <a:chOff x="6611207" y="5296636"/>
              <a:chExt cx="650499" cy="420904"/>
            </a:xfrm>
          </p:grpSpPr>
          <p:sp>
            <p:nvSpPr>
              <p:cNvPr id="529" name="Google Shape;529;p4"/>
              <p:cNvSpPr/>
              <p:nvPr/>
            </p:nvSpPr>
            <p:spPr>
              <a:xfrm>
                <a:off x="6611207" y="5322570"/>
                <a:ext cx="197485" cy="394970"/>
              </a:xfrm>
              <a:custGeom>
                <a:rect b="b" l="l" r="r" t="t"/>
                <a:pathLst>
                  <a:path extrusionOk="0" h="394970" w="197484">
                    <a:moveTo>
                      <a:pt x="69246" y="0"/>
                    </a:moveTo>
                    <a:lnTo>
                      <a:pt x="34194" y="39624"/>
                    </a:lnTo>
                    <a:lnTo>
                      <a:pt x="16287" y="93249"/>
                    </a:lnTo>
                    <a:lnTo>
                      <a:pt x="5238" y="148590"/>
                    </a:lnTo>
                    <a:lnTo>
                      <a:pt x="0" y="214884"/>
                    </a:lnTo>
                    <a:lnTo>
                      <a:pt x="1488" y="248459"/>
                    </a:lnTo>
                    <a:lnTo>
                      <a:pt x="14466" y="306335"/>
                    </a:lnTo>
                    <a:lnTo>
                      <a:pt x="41588" y="350936"/>
                    </a:lnTo>
                    <a:lnTo>
                      <a:pt x="84212" y="383035"/>
                    </a:lnTo>
                    <a:lnTo>
                      <a:pt x="135766" y="394632"/>
                    </a:lnTo>
                    <a:lnTo>
                      <a:pt x="162972" y="394716"/>
                    </a:lnTo>
                    <a:lnTo>
                      <a:pt x="171545" y="394144"/>
                    </a:lnTo>
                    <a:lnTo>
                      <a:pt x="180117" y="393573"/>
                    </a:lnTo>
                    <a:lnTo>
                      <a:pt x="188690" y="393001"/>
                    </a:lnTo>
                    <a:lnTo>
                      <a:pt x="197262" y="39243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530" name="Google Shape;530;p4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671284" y="5396292"/>
                <a:ext cx="119684" cy="1739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1" name="Google Shape;531;p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822160" y="5353786"/>
                <a:ext cx="329971" cy="292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2" name="Google Shape;532;p4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186396" y="5296636"/>
                <a:ext cx="75310" cy="2332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33" name="Google Shape;533;p4"/>
            <p:cNvSpPr/>
            <p:nvPr/>
          </p:nvSpPr>
          <p:spPr>
            <a:xfrm>
              <a:off x="7350252" y="5414009"/>
              <a:ext cx="47625" cy="5715"/>
            </a:xfrm>
            <a:custGeom>
              <a:rect b="b" l="l" r="r" t="t"/>
              <a:pathLst>
                <a:path extrusionOk="0" h="5714" w="47625">
                  <a:moveTo>
                    <a:pt x="0" y="4572"/>
                  </a:moveTo>
                  <a:lnTo>
                    <a:pt x="7881" y="5000"/>
                  </a:lnTo>
                  <a:lnTo>
                    <a:pt x="15621" y="5143"/>
                  </a:lnTo>
                  <a:lnTo>
                    <a:pt x="23360" y="5000"/>
                  </a:lnTo>
                  <a:lnTo>
                    <a:pt x="31242" y="4572"/>
                  </a:lnTo>
                  <a:lnTo>
                    <a:pt x="38100" y="4572"/>
                  </a:lnTo>
                  <a:lnTo>
                    <a:pt x="42672" y="4572"/>
                  </a:lnTo>
                  <a:lnTo>
                    <a:pt x="47244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534" name="Google Shape;534;p4"/>
            <p:cNvGrpSpPr/>
            <p:nvPr/>
          </p:nvGrpSpPr>
          <p:grpSpPr>
            <a:xfrm>
              <a:off x="7513294" y="5311876"/>
              <a:ext cx="147092" cy="162077"/>
              <a:chOff x="7513294" y="5311876"/>
              <a:chExt cx="147092" cy="162077"/>
            </a:xfrm>
          </p:grpSpPr>
          <p:pic>
            <p:nvPicPr>
              <p:cNvPr id="535" name="Google Shape;535;p4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513294" y="5311876"/>
                <a:ext cx="77298" cy="159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6" name="Google Shape;536;p4"/>
              <p:cNvSpPr/>
              <p:nvPr/>
            </p:nvSpPr>
            <p:spPr>
              <a:xfrm>
                <a:off x="7637526" y="5423153"/>
                <a:ext cx="9525" cy="50800"/>
              </a:xfrm>
              <a:custGeom>
                <a:rect b="b" l="l" r="r" t="t"/>
                <a:pathLst>
                  <a:path extrusionOk="0" h="50800" w="9525">
                    <a:moveTo>
                      <a:pt x="9144" y="0"/>
                    </a:moveTo>
                    <a:lnTo>
                      <a:pt x="3048" y="36576"/>
                    </a:lnTo>
                    <a:lnTo>
                      <a:pt x="1524" y="42672"/>
                    </a:lnTo>
                    <a:lnTo>
                      <a:pt x="0" y="48768"/>
                    </a:lnTo>
                    <a:lnTo>
                      <a:pt x="0" y="49530"/>
                    </a:lnTo>
                    <a:lnTo>
                      <a:pt x="0" y="5029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7637526" y="5343143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538" name="Google Shape;538;p4"/>
            <p:cNvSpPr/>
            <p:nvPr/>
          </p:nvSpPr>
          <p:spPr>
            <a:xfrm>
              <a:off x="7752588" y="5185409"/>
              <a:ext cx="95250" cy="297180"/>
            </a:xfrm>
            <a:custGeom>
              <a:rect b="b" l="l" r="r" t="t"/>
              <a:pathLst>
                <a:path extrusionOk="0" h="297179" w="95250">
                  <a:moveTo>
                    <a:pt x="0" y="0"/>
                  </a:moveTo>
                  <a:lnTo>
                    <a:pt x="42672" y="22859"/>
                  </a:lnTo>
                  <a:lnTo>
                    <a:pt x="74866" y="65246"/>
                  </a:lnTo>
                  <a:lnTo>
                    <a:pt x="92202" y="115061"/>
                  </a:lnTo>
                  <a:lnTo>
                    <a:pt x="94749" y="137433"/>
                  </a:lnTo>
                  <a:lnTo>
                    <a:pt x="94297" y="159162"/>
                  </a:lnTo>
                  <a:lnTo>
                    <a:pt x="83820" y="202692"/>
                  </a:lnTo>
                  <a:lnTo>
                    <a:pt x="63627" y="238220"/>
                  </a:lnTo>
                  <a:lnTo>
                    <a:pt x="36576" y="269748"/>
                  </a:lnTo>
                  <a:lnTo>
                    <a:pt x="9894" y="290964"/>
                  </a:lnTo>
                  <a:lnTo>
                    <a:pt x="0" y="29718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39" name="Google Shape;539;p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803616" y="5014541"/>
              <a:ext cx="115112" cy="1114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" name="Google Shape;540;p4"/>
          <p:cNvGrpSpPr/>
          <p:nvPr/>
        </p:nvGrpSpPr>
        <p:grpSpPr>
          <a:xfrm>
            <a:off x="2328713" y="1916927"/>
            <a:ext cx="6106999" cy="3187583"/>
            <a:chOff x="2427112" y="2346934"/>
            <a:chExt cx="4995268" cy="2533802"/>
          </a:xfrm>
        </p:grpSpPr>
        <p:sp>
          <p:nvSpPr>
            <p:cNvPr id="541" name="Google Shape;541;p4"/>
            <p:cNvSpPr/>
            <p:nvPr/>
          </p:nvSpPr>
          <p:spPr>
            <a:xfrm>
              <a:off x="2427112" y="2641092"/>
              <a:ext cx="1600835" cy="1537970"/>
            </a:xfrm>
            <a:custGeom>
              <a:rect b="b" l="l" r="r" t="t"/>
              <a:pathLst>
                <a:path extrusionOk="0" h="1537970" w="1600835">
                  <a:moveTo>
                    <a:pt x="184261" y="252222"/>
                  </a:moveTo>
                  <a:lnTo>
                    <a:pt x="176283" y="250995"/>
                  </a:lnTo>
                  <a:lnTo>
                    <a:pt x="171307" y="250983"/>
                  </a:lnTo>
                  <a:lnTo>
                    <a:pt x="166901" y="252543"/>
                  </a:lnTo>
                  <a:lnTo>
                    <a:pt x="131766" y="282094"/>
                  </a:lnTo>
                  <a:lnTo>
                    <a:pt x="99250" y="330279"/>
                  </a:lnTo>
                  <a:lnTo>
                    <a:pt x="80867" y="366855"/>
                  </a:lnTo>
                  <a:lnTo>
                    <a:pt x="61817" y="409848"/>
                  </a:lnTo>
                  <a:lnTo>
                    <a:pt x="43529" y="459831"/>
                  </a:lnTo>
                  <a:lnTo>
                    <a:pt x="27908" y="514802"/>
                  </a:lnTo>
                  <a:lnTo>
                    <a:pt x="16382" y="574762"/>
                  </a:lnTo>
                  <a:lnTo>
                    <a:pt x="8358" y="636472"/>
                  </a:lnTo>
                  <a:lnTo>
                    <a:pt x="3262" y="699646"/>
                  </a:lnTo>
                  <a:lnTo>
                    <a:pt x="1047" y="762952"/>
                  </a:lnTo>
                  <a:lnTo>
                    <a:pt x="0" y="825817"/>
                  </a:lnTo>
                  <a:lnTo>
                    <a:pt x="619" y="857250"/>
                  </a:lnTo>
                  <a:lnTo>
                    <a:pt x="7858" y="921829"/>
                  </a:lnTo>
                  <a:lnTo>
                    <a:pt x="21955" y="985266"/>
                  </a:lnTo>
                  <a:lnTo>
                    <a:pt x="41862" y="1044225"/>
                  </a:lnTo>
                  <a:lnTo>
                    <a:pt x="69199" y="1100328"/>
                  </a:lnTo>
                  <a:lnTo>
                    <a:pt x="102441" y="1154334"/>
                  </a:lnTo>
                  <a:lnTo>
                    <a:pt x="138541" y="1205484"/>
                  </a:lnTo>
                  <a:lnTo>
                    <a:pt x="157329" y="1231737"/>
                  </a:lnTo>
                  <a:lnTo>
                    <a:pt x="195762" y="1283386"/>
                  </a:lnTo>
                  <a:lnTo>
                    <a:pt x="237291" y="1330606"/>
                  </a:lnTo>
                  <a:lnTo>
                    <a:pt x="282487" y="1370826"/>
                  </a:lnTo>
                  <a:lnTo>
                    <a:pt x="342007" y="1408866"/>
                  </a:lnTo>
                  <a:lnTo>
                    <a:pt x="378285" y="1427226"/>
                  </a:lnTo>
                  <a:lnTo>
                    <a:pt x="415278" y="1443870"/>
                  </a:lnTo>
                  <a:lnTo>
                    <a:pt x="452485" y="1459230"/>
                  </a:lnTo>
                  <a:lnTo>
                    <a:pt x="492513" y="1474231"/>
                  </a:lnTo>
                  <a:lnTo>
                    <a:pt x="532685" y="1488376"/>
                  </a:lnTo>
                  <a:lnTo>
                    <a:pt x="573143" y="1501663"/>
                  </a:lnTo>
                  <a:lnTo>
                    <a:pt x="614029" y="1514094"/>
                  </a:lnTo>
                  <a:lnTo>
                    <a:pt x="655212" y="1524750"/>
                  </a:lnTo>
                  <a:lnTo>
                    <a:pt x="696610" y="1531905"/>
                  </a:lnTo>
                  <a:lnTo>
                    <a:pt x="738437" y="1536061"/>
                  </a:lnTo>
                  <a:lnTo>
                    <a:pt x="780907" y="1537716"/>
                  </a:lnTo>
                  <a:lnTo>
                    <a:pt x="814947" y="1537215"/>
                  </a:lnTo>
                  <a:lnTo>
                    <a:pt x="882169" y="1531072"/>
                  </a:lnTo>
                  <a:lnTo>
                    <a:pt x="948904" y="1520690"/>
                  </a:lnTo>
                  <a:lnTo>
                    <a:pt x="1014579" y="1506354"/>
                  </a:lnTo>
                  <a:lnTo>
                    <a:pt x="1087314" y="1483935"/>
                  </a:lnTo>
                  <a:lnTo>
                    <a:pt x="1126569" y="1467897"/>
                  </a:lnTo>
                  <a:lnTo>
                    <a:pt x="1164824" y="1449431"/>
                  </a:lnTo>
                  <a:lnTo>
                    <a:pt x="1202293" y="1428750"/>
                  </a:lnTo>
                  <a:lnTo>
                    <a:pt x="1248739" y="1399020"/>
                  </a:lnTo>
                  <a:lnTo>
                    <a:pt x="1292113" y="1365789"/>
                  </a:lnTo>
                  <a:lnTo>
                    <a:pt x="1332487" y="1328987"/>
                  </a:lnTo>
                  <a:lnTo>
                    <a:pt x="1369933" y="1288542"/>
                  </a:lnTo>
                  <a:lnTo>
                    <a:pt x="1415843" y="1228248"/>
                  </a:lnTo>
                  <a:lnTo>
                    <a:pt x="1458325" y="1165098"/>
                  </a:lnTo>
                  <a:lnTo>
                    <a:pt x="1481018" y="1128414"/>
                  </a:lnTo>
                  <a:lnTo>
                    <a:pt x="1502140" y="1090517"/>
                  </a:lnTo>
                  <a:lnTo>
                    <a:pt x="1521547" y="1051619"/>
                  </a:lnTo>
                  <a:lnTo>
                    <a:pt x="1539097" y="1011935"/>
                  </a:lnTo>
                  <a:lnTo>
                    <a:pt x="1563100" y="947261"/>
                  </a:lnTo>
                  <a:lnTo>
                    <a:pt x="1582531" y="880871"/>
                  </a:lnTo>
                  <a:lnTo>
                    <a:pt x="1594818" y="817054"/>
                  </a:lnTo>
                  <a:lnTo>
                    <a:pt x="1600819" y="752093"/>
                  </a:lnTo>
                  <a:lnTo>
                    <a:pt x="1600783" y="721483"/>
                  </a:lnTo>
                  <a:lnTo>
                    <a:pt x="1596425" y="661118"/>
                  </a:lnTo>
                  <a:lnTo>
                    <a:pt x="1585662" y="601932"/>
                  </a:lnTo>
                  <a:lnTo>
                    <a:pt x="1571636" y="544782"/>
                  </a:lnTo>
                  <a:lnTo>
                    <a:pt x="1553039" y="483774"/>
                  </a:lnTo>
                  <a:lnTo>
                    <a:pt x="1527583" y="419766"/>
                  </a:lnTo>
                  <a:lnTo>
                    <a:pt x="1499306" y="366033"/>
                  </a:lnTo>
                  <a:lnTo>
                    <a:pt x="1470207" y="322290"/>
                  </a:lnTo>
                  <a:lnTo>
                    <a:pt x="1438798" y="281023"/>
                  </a:lnTo>
                  <a:lnTo>
                    <a:pt x="1405651" y="241946"/>
                  </a:lnTo>
                  <a:lnTo>
                    <a:pt x="1369194" y="203561"/>
                  </a:lnTo>
                  <a:lnTo>
                    <a:pt x="1329713" y="166151"/>
                  </a:lnTo>
                  <a:lnTo>
                    <a:pt x="1286279" y="131552"/>
                  </a:lnTo>
                  <a:lnTo>
                    <a:pt x="1238892" y="100905"/>
                  </a:lnTo>
                  <a:lnTo>
                    <a:pt x="1189755" y="73711"/>
                  </a:lnTo>
                  <a:lnTo>
                    <a:pt x="1139154" y="50542"/>
                  </a:lnTo>
                  <a:lnTo>
                    <a:pt x="1071586" y="27503"/>
                  </a:lnTo>
                  <a:lnTo>
                    <a:pt x="1029319" y="17335"/>
                  </a:lnTo>
                  <a:lnTo>
                    <a:pt x="986480" y="9739"/>
                  </a:lnTo>
                  <a:lnTo>
                    <a:pt x="943213" y="4572"/>
                  </a:lnTo>
                  <a:lnTo>
                    <a:pt x="884920" y="857"/>
                  </a:lnTo>
                  <a:lnTo>
                    <a:pt x="826627" y="0"/>
                  </a:lnTo>
                  <a:lnTo>
                    <a:pt x="787324" y="845"/>
                  </a:lnTo>
                  <a:lnTo>
                    <a:pt x="748236" y="3333"/>
                  </a:lnTo>
                  <a:lnTo>
                    <a:pt x="709291" y="7393"/>
                  </a:lnTo>
                  <a:lnTo>
                    <a:pt x="670417" y="12954"/>
                  </a:lnTo>
                  <a:lnTo>
                    <a:pt x="608790" y="25527"/>
                  </a:lnTo>
                  <a:lnTo>
                    <a:pt x="547735" y="40386"/>
                  </a:lnTo>
                  <a:lnTo>
                    <a:pt x="490680" y="58388"/>
                  </a:lnTo>
                  <a:lnTo>
                    <a:pt x="434197" y="79248"/>
                  </a:lnTo>
                  <a:lnTo>
                    <a:pt x="402347" y="91332"/>
                  </a:lnTo>
                  <a:lnTo>
                    <a:pt x="339792" y="118360"/>
                  </a:lnTo>
                  <a:lnTo>
                    <a:pt x="290393" y="141886"/>
                  </a:lnTo>
                  <a:lnTo>
                    <a:pt x="253293" y="161627"/>
                  </a:lnTo>
                  <a:lnTo>
                    <a:pt x="211407" y="189547"/>
                  </a:lnTo>
                  <a:lnTo>
                    <a:pt x="185106" y="217324"/>
                  </a:lnTo>
                  <a:lnTo>
                    <a:pt x="176641" y="240792"/>
                  </a:lnTo>
                  <a:lnTo>
                    <a:pt x="176641" y="243840"/>
                  </a:lnTo>
                  <a:lnTo>
                    <a:pt x="176641" y="247650"/>
                  </a:lnTo>
                  <a:lnTo>
                    <a:pt x="176641" y="25069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542" name="Google Shape;542;p4"/>
            <p:cNvGrpSpPr/>
            <p:nvPr/>
          </p:nvGrpSpPr>
          <p:grpSpPr>
            <a:xfrm>
              <a:off x="3131794" y="2346934"/>
              <a:ext cx="1132866" cy="572129"/>
              <a:chOff x="3131794" y="2346934"/>
              <a:chExt cx="1132866" cy="572129"/>
            </a:xfrm>
          </p:grpSpPr>
          <p:pic>
            <p:nvPicPr>
              <p:cNvPr id="543" name="Google Shape;543;p4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3131794" y="2346934"/>
                <a:ext cx="149402" cy="1448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4" name="Google Shape;544;p4"/>
              <p:cNvSpPr/>
              <p:nvPr/>
            </p:nvSpPr>
            <p:spPr>
              <a:xfrm>
                <a:off x="3185160" y="2412968"/>
                <a:ext cx="1079500" cy="506095"/>
              </a:xfrm>
              <a:custGeom>
                <a:rect b="b" l="l" r="r" t="t"/>
                <a:pathLst>
                  <a:path extrusionOk="0" h="506094" w="1079500">
                    <a:moveTo>
                      <a:pt x="0" y="35337"/>
                    </a:moveTo>
                    <a:lnTo>
                      <a:pt x="36861" y="20097"/>
                    </a:lnTo>
                    <a:lnTo>
                      <a:pt x="75438" y="9429"/>
                    </a:lnTo>
                    <a:lnTo>
                      <a:pt x="142970" y="666"/>
                    </a:lnTo>
                    <a:lnTo>
                      <a:pt x="177129" y="0"/>
                    </a:lnTo>
                    <a:lnTo>
                      <a:pt x="211074" y="1047"/>
                    </a:lnTo>
                    <a:lnTo>
                      <a:pt x="258591" y="5655"/>
                    </a:lnTo>
                    <a:lnTo>
                      <a:pt x="306038" y="13335"/>
                    </a:lnTo>
                    <a:lnTo>
                      <a:pt x="353056" y="23443"/>
                    </a:lnTo>
                    <a:lnTo>
                      <a:pt x="399288" y="35337"/>
                    </a:lnTo>
                    <a:lnTo>
                      <a:pt x="452699" y="50899"/>
                    </a:lnTo>
                    <a:lnTo>
                      <a:pt x="505396" y="68961"/>
                    </a:lnTo>
                    <a:lnTo>
                      <a:pt x="557236" y="89451"/>
                    </a:lnTo>
                    <a:lnTo>
                      <a:pt x="608076" y="112299"/>
                    </a:lnTo>
                    <a:lnTo>
                      <a:pt x="656343" y="137850"/>
                    </a:lnTo>
                    <a:lnTo>
                      <a:pt x="702754" y="166401"/>
                    </a:lnTo>
                    <a:lnTo>
                      <a:pt x="747164" y="197810"/>
                    </a:lnTo>
                    <a:lnTo>
                      <a:pt x="789432" y="231933"/>
                    </a:lnTo>
                    <a:lnTo>
                      <a:pt x="824412" y="263937"/>
                    </a:lnTo>
                    <a:lnTo>
                      <a:pt x="857821" y="297656"/>
                    </a:lnTo>
                    <a:lnTo>
                      <a:pt x="890373" y="332232"/>
                    </a:lnTo>
                    <a:lnTo>
                      <a:pt x="922782" y="366807"/>
                    </a:lnTo>
                    <a:lnTo>
                      <a:pt x="950880" y="396871"/>
                    </a:lnTo>
                    <a:lnTo>
                      <a:pt x="979551" y="426148"/>
                    </a:lnTo>
                    <a:lnTo>
                      <a:pt x="1009364" y="454140"/>
                    </a:lnTo>
                    <a:lnTo>
                      <a:pt x="1040891" y="480345"/>
                    </a:lnTo>
                    <a:lnTo>
                      <a:pt x="1078992" y="505491"/>
                    </a:lnTo>
                    <a:lnTo>
                      <a:pt x="1078992" y="50472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545" name="Google Shape;545;p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407382" y="3031020"/>
              <a:ext cx="243890" cy="171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765510" y="2999968"/>
              <a:ext cx="150176" cy="161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4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987300" y="2987776"/>
              <a:ext cx="201183" cy="162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4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5349214" y="2924137"/>
              <a:ext cx="256844" cy="224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737072" y="2890597"/>
              <a:ext cx="348284" cy="174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4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343023" y="3198088"/>
              <a:ext cx="185312" cy="238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4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5575528" y="3272764"/>
              <a:ext cx="124471" cy="107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4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753836" y="3233140"/>
              <a:ext cx="162356" cy="1463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4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718028" y="2425420"/>
              <a:ext cx="194360" cy="2233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54" name="Google Shape;554;p4"/>
            <p:cNvGrpSpPr/>
            <p:nvPr/>
          </p:nvGrpSpPr>
          <p:grpSpPr>
            <a:xfrm>
              <a:off x="2939129" y="3124962"/>
              <a:ext cx="1009331" cy="1108964"/>
              <a:chOff x="2939129" y="3124962"/>
              <a:chExt cx="1009331" cy="1108964"/>
            </a:xfrm>
          </p:grpSpPr>
          <p:sp>
            <p:nvSpPr>
              <p:cNvPr id="555" name="Google Shape;555;p4"/>
              <p:cNvSpPr/>
              <p:nvPr/>
            </p:nvSpPr>
            <p:spPr>
              <a:xfrm>
                <a:off x="2939129" y="3124962"/>
                <a:ext cx="631825" cy="674370"/>
              </a:xfrm>
              <a:custGeom>
                <a:rect b="b" l="l" r="r" t="t"/>
                <a:pathLst>
                  <a:path extrusionOk="0" h="674370" w="631825">
                    <a:moveTo>
                      <a:pt x="106584" y="112775"/>
                    </a:moveTo>
                    <a:lnTo>
                      <a:pt x="68484" y="108965"/>
                    </a:lnTo>
                    <a:lnTo>
                      <a:pt x="34956" y="145541"/>
                    </a:lnTo>
                    <a:lnTo>
                      <a:pt x="15811" y="194405"/>
                    </a:lnTo>
                    <a:lnTo>
                      <a:pt x="5238" y="246125"/>
                    </a:lnTo>
                    <a:lnTo>
                      <a:pt x="0" y="320039"/>
                    </a:lnTo>
                    <a:lnTo>
                      <a:pt x="1702" y="357139"/>
                    </a:lnTo>
                    <a:lnTo>
                      <a:pt x="14061" y="427434"/>
                    </a:lnTo>
                    <a:lnTo>
                      <a:pt x="38373" y="491251"/>
                    </a:lnTo>
                    <a:lnTo>
                      <a:pt x="71604" y="542115"/>
                    </a:lnTo>
                    <a:lnTo>
                      <a:pt x="109751" y="580882"/>
                    </a:lnTo>
                    <a:lnTo>
                      <a:pt x="150364" y="609611"/>
                    </a:lnTo>
                    <a:lnTo>
                      <a:pt x="191726" y="629447"/>
                    </a:lnTo>
                    <a:lnTo>
                      <a:pt x="232707" y="644247"/>
                    </a:lnTo>
                    <a:lnTo>
                      <a:pt x="271879" y="655153"/>
                    </a:lnTo>
                    <a:lnTo>
                      <a:pt x="309014" y="663952"/>
                    </a:lnTo>
                    <a:lnTo>
                      <a:pt x="361092" y="672845"/>
                    </a:lnTo>
                    <a:lnTo>
                      <a:pt x="378332" y="673929"/>
                    </a:lnTo>
                    <a:lnTo>
                      <a:pt x="395573" y="673512"/>
                    </a:lnTo>
                    <a:lnTo>
                      <a:pt x="460545" y="652498"/>
                    </a:lnTo>
                    <a:lnTo>
                      <a:pt x="515814" y="609421"/>
                    </a:lnTo>
                    <a:lnTo>
                      <a:pt x="555509" y="566880"/>
                    </a:lnTo>
                    <a:lnTo>
                      <a:pt x="584203" y="529161"/>
                    </a:lnTo>
                    <a:lnTo>
                      <a:pt x="605456" y="490335"/>
                    </a:lnTo>
                    <a:lnTo>
                      <a:pt x="619267" y="451258"/>
                    </a:lnTo>
                    <a:lnTo>
                      <a:pt x="628388" y="410134"/>
                    </a:lnTo>
                    <a:lnTo>
                      <a:pt x="631388" y="367534"/>
                    </a:lnTo>
                    <a:lnTo>
                      <a:pt x="631602" y="345947"/>
                    </a:lnTo>
                    <a:lnTo>
                      <a:pt x="630745" y="323671"/>
                    </a:lnTo>
                    <a:lnTo>
                      <a:pt x="623887" y="279403"/>
                    </a:lnTo>
                    <a:lnTo>
                      <a:pt x="610457" y="236577"/>
                    </a:lnTo>
                    <a:lnTo>
                      <a:pt x="592169" y="196048"/>
                    </a:lnTo>
                    <a:lnTo>
                      <a:pt x="569344" y="157186"/>
                    </a:lnTo>
                    <a:lnTo>
                      <a:pt x="542841" y="119991"/>
                    </a:lnTo>
                    <a:lnTo>
                      <a:pt x="515862" y="86272"/>
                    </a:lnTo>
                    <a:lnTo>
                      <a:pt x="488120" y="56030"/>
                    </a:lnTo>
                    <a:lnTo>
                      <a:pt x="447770" y="23240"/>
                    </a:lnTo>
                    <a:lnTo>
                      <a:pt x="403455" y="8084"/>
                    </a:lnTo>
                    <a:lnTo>
                      <a:pt x="356520" y="3047"/>
                    </a:lnTo>
                    <a:lnTo>
                      <a:pt x="306800" y="1869"/>
                    </a:lnTo>
                    <a:lnTo>
                      <a:pt x="290226" y="1523"/>
                    </a:lnTo>
                    <a:lnTo>
                      <a:pt x="273641" y="642"/>
                    </a:lnTo>
                    <a:lnTo>
                      <a:pt x="256984" y="190"/>
                    </a:lnTo>
                    <a:lnTo>
                      <a:pt x="240184" y="23"/>
                    </a:lnTo>
                    <a:lnTo>
                      <a:pt x="223170" y="0"/>
                    </a:lnTo>
                    <a:lnTo>
                      <a:pt x="206966" y="130"/>
                    </a:lnTo>
                    <a:lnTo>
                      <a:pt x="159924" y="8381"/>
                    </a:lnTo>
                    <a:lnTo>
                      <a:pt x="114276" y="38921"/>
                    </a:lnTo>
                    <a:lnTo>
                      <a:pt x="87832" y="68675"/>
                    </a:lnTo>
                    <a:lnTo>
                      <a:pt x="68139" y="104108"/>
                    </a:lnTo>
                    <a:lnTo>
                      <a:pt x="58578" y="122681"/>
                    </a:lnTo>
                    <a:lnTo>
                      <a:pt x="57816" y="124205"/>
                    </a:lnTo>
                    <a:lnTo>
                      <a:pt x="56292" y="125729"/>
                    </a:lnTo>
                    <a:lnTo>
                      <a:pt x="55530" y="12725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3519201" y="3671316"/>
                <a:ext cx="429259" cy="562610"/>
              </a:xfrm>
              <a:custGeom>
                <a:rect b="b" l="l" r="r" t="t"/>
                <a:pathLst>
                  <a:path extrusionOk="0" h="562610" w="429260">
                    <a:moveTo>
                      <a:pt x="5810" y="0"/>
                    </a:moveTo>
                    <a:lnTo>
                      <a:pt x="1297" y="16549"/>
                    </a:lnTo>
                    <a:lnTo>
                      <a:pt x="0" y="31813"/>
                    </a:lnTo>
                    <a:lnTo>
                      <a:pt x="1416" y="47363"/>
                    </a:lnTo>
                    <a:lnTo>
                      <a:pt x="14382" y="97178"/>
                    </a:lnTo>
                    <a:lnTo>
                      <a:pt x="39338" y="160567"/>
                    </a:lnTo>
                    <a:lnTo>
                      <a:pt x="73663" y="228742"/>
                    </a:lnTo>
                    <a:lnTo>
                      <a:pt x="95440" y="264795"/>
                    </a:lnTo>
                    <a:lnTo>
                      <a:pt x="119074" y="299704"/>
                    </a:lnTo>
                    <a:lnTo>
                      <a:pt x="144494" y="333755"/>
                    </a:lnTo>
                    <a:lnTo>
                      <a:pt x="169890" y="364700"/>
                    </a:lnTo>
                    <a:lnTo>
                      <a:pt x="196786" y="393858"/>
                    </a:lnTo>
                    <a:lnTo>
                      <a:pt x="224968" y="421731"/>
                    </a:lnTo>
                    <a:lnTo>
                      <a:pt x="254222" y="448817"/>
                    </a:lnTo>
                    <a:lnTo>
                      <a:pt x="304228" y="491585"/>
                    </a:lnTo>
                    <a:lnTo>
                      <a:pt x="357092" y="530351"/>
                    </a:lnTo>
                    <a:lnTo>
                      <a:pt x="399097" y="554247"/>
                    </a:lnTo>
                    <a:lnTo>
                      <a:pt x="428720" y="562355"/>
                    </a:lnTo>
                    <a:lnTo>
                      <a:pt x="423386" y="561593"/>
                    </a:lnTo>
                    <a:lnTo>
                      <a:pt x="421862" y="560831"/>
                    </a:lnTo>
                    <a:lnTo>
                      <a:pt x="420338" y="560831"/>
                    </a:lnTo>
                    <a:lnTo>
                      <a:pt x="418814" y="56083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557" name="Google Shape;557;p4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3486124" y="3647668"/>
                <a:ext cx="122732" cy="118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58" name="Google Shape;558;p4"/>
            <p:cNvGrpSpPr/>
            <p:nvPr/>
          </p:nvGrpSpPr>
          <p:grpSpPr>
            <a:xfrm>
              <a:off x="5398008" y="4532375"/>
              <a:ext cx="488950" cy="348361"/>
              <a:chOff x="5398008" y="4532375"/>
              <a:chExt cx="488950" cy="348361"/>
            </a:xfrm>
          </p:grpSpPr>
          <p:sp>
            <p:nvSpPr>
              <p:cNvPr id="559" name="Google Shape;559;p4"/>
              <p:cNvSpPr/>
              <p:nvPr/>
            </p:nvSpPr>
            <p:spPr>
              <a:xfrm>
                <a:off x="5398008" y="4637531"/>
                <a:ext cx="90805" cy="177800"/>
              </a:xfrm>
              <a:custGeom>
                <a:rect b="b" l="l" r="r" t="t"/>
                <a:pathLst>
                  <a:path extrusionOk="0" h="177800" w="90804">
                    <a:moveTo>
                      <a:pt x="0" y="83820"/>
                    </a:moveTo>
                    <a:lnTo>
                      <a:pt x="33527" y="60198"/>
                    </a:lnTo>
                    <a:lnTo>
                      <a:pt x="60197" y="31242"/>
                    </a:lnTo>
                    <a:lnTo>
                      <a:pt x="63722" y="19812"/>
                    </a:lnTo>
                    <a:lnTo>
                      <a:pt x="63519" y="13668"/>
                    </a:lnTo>
                    <a:lnTo>
                      <a:pt x="36575" y="762"/>
                    </a:lnTo>
                    <a:lnTo>
                      <a:pt x="25907" y="0"/>
                    </a:lnTo>
                    <a:lnTo>
                      <a:pt x="19811" y="3810"/>
                    </a:lnTo>
                    <a:lnTo>
                      <a:pt x="16763" y="14478"/>
                    </a:lnTo>
                    <a:lnTo>
                      <a:pt x="14954" y="25253"/>
                    </a:lnTo>
                    <a:lnTo>
                      <a:pt x="14858" y="36671"/>
                    </a:lnTo>
                    <a:lnTo>
                      <a:pt x="15906" y="48232"/>
                    </a:lnTo>
                    <a:lnTo>
                      <a:pt x="17525" y="59436"/>
                    </a:lnTo>
                    <a:lnTo>
                      <a:pt x="20050" y="73723"/>
                    </a:lnTo>
                    <a:lnTo>
                      <a:pt x="22859" y="88011"/>
                    </a:lnTo>
                    <a:lnTo>
                      <a:pt x="25669" y="102298"/>
                    </a:lnTo>
                    <a:lnTo>
                      <a:pt x="28194" y="116586"/>
                    </a:lnTo>
                    <a:lnTo>
                      <a:pt x="29515" y="130754"/>
                    </a:lnTo>
                    <a:lnTo>
                      <a:pt x="30194" y="144780"/>
                    </a:lnTo>
                    <a:lnTo>
                      <a:pt x="30444" y="158805"/>
                    </a:lnTo>
                    <a:lnTo>
                      <a:pt x="30480" y="172974"/>
                    </a:lnTo>
                    <a:lnTo>
                      <a:pt x="30480" y="177546"/>
                    </a:lnTo>
                    <a:lnTo>
                      <a:pt x="30480" y="169164"/>
                    </a:lnTo>
                    <a:lnTo>
                      <a:pt x="31242" y="164592"/>
                    </a:lnTo>
                    <a:lnTo>
                      <a:pt x="32289" y="155340"/>
                    </a:lnTo>
                    <a:lnTo>
                      <a:pt x="33337" y="146018"/>
                    </a:lnTo>
                    <a:lnTo>
                      <a:pt x="34671" y="136838"/>
                    </a:lnTo>
                    <a:lnTo>
                      <a:pt x="56388" y="100584"/>
                    </a:lnTo>
                    <a:lnTo>
                      <a:pt x="65532" y="100584"/>
                    </a:lnTo>
                    <a:lnTo>
                      <a:pt x="70866" y="102108"/>
                    </a:lnTo>
                    <a:lnTo>
                      <a:pt x="77724" y="103632"/>
                    </a:lnTo>
                    <a:lnTo>
                      <a:pt x="90308" y="135338"/>
                    </a:lnTo>
                    <a:lnTo>
                      <a:pt x="89916" y="141732"/>
                    </a:lnTo>
                    <a:lnTo>
                      <a:pt x="89916" y="149352"/>
                    </a:lnTo>
                    <a:lnTo>
                      <a:pt x="86868" y="156210"/>
                    </a:lnTo>
                    <a:lnTo>
                      <a:pt x="84582" y="163068"/>
                    </a:lnTo>
                    <a:lnTo>
                      <a:pt x="83820" y="166116"/>
                    </a:lnTo>
                    <a:lnTo>
                      <a:pt x="83820" y="166878"/>
                    </a:lnTo>
                    <a:lnTo>
                      <a:pt x="83058" y="16764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60" name="Google Shape;560;p4"/>
              <p:cNvSpPr/>
              <p:nvPr/>
            </p:nvSpPr>
            <p:spPr>
              <a:xfrm>
                <a:off x="5526786" y="4793741"/>
                <a:ext cx="86995" cy="86995"/>
              </a:xfrm>
              <a:custGeom>
                <a:rect b="b" l="l" r="r" t="t"/>
                <a:pathLst>
                  <a:path extrusionOk="0" h="86995" w="86995">
                    <a:moveTo>
                      <a:pt x="3048" y="20574"/>
                    </a:moveTo>
                    <a:lnTo>
                      <a:pt x="2369" y="29146"/>
                    </a:lnTo>
                    <a:lnTo>
                      <a:pt x="1619" y="37719"/>
                    </a:lnTo>
                    <a:lnTo>
                      <a:pt x="1012" y="46291"/>
                    </a:lnTo>
                    <a:lnTo>
                      <a:pt x="762" y="54864"/>
                    </a:lnTo>
                    <a:lnTo>
                      <a:pt x="762" y="63246"/>
                    </a:lnTo>
                    <a:lnTo>
                      <a:pt x="0" y="72390"/>
                    </a:lnTo>
                    <a:lnTo>
                      <a:pt x="1524" y="80010"/>
                    </a:lnTo>
                    <a:lnTo>
                      <a:pt x="3048" y="84582"/>
                    </a:lnTo>
                    <a:lnTo>
                      <a:pt x="6858" y="86868"/>
                    </a:lnTo>
                    <a:lnTo>
                      <a:pt x="11430" y="85344"/>
                    </a:lnTo>
                    <a:lnTo>
                      <a:pt x="31242" y="49530"/>
                    </a:lnTo>
                    <a:lnTo>
                      <a:pt x="34290" y="41910"/>
                    </a:lnTo>
                    <a:lnTo>
                      <a:pt x="35052" y="39624"/>
                    </a:lnTo>
                    <a:lnTo>
                      <a:pt x="35052" y="38862"/>
                    </a:lnTo>
                    <a:lnTo>
                      <a:pt x="37338" y="45720"/>
                    </a:lnTo>
                    <a:lnTo>
                      <a:pt x="39624" y="52578"/>
                    </a:lnTo>
                    <a:lnTo>
                      <a:pt x="43434" y="58674"/>
                    </a:lnTo>
                    <a:lnTo>
                      <a:pt x="48006" y="66294"/>
                    </a:lnTo>
                    <a:lnTo>
                      <a:pt x="54102" y="70866"/>
                    </a:lnTo>
                    <a:lnTo>
                      <a:pt x="62484" y="71628"/>
                    </a:lnTo>
                    <a:lnTo>
                      <a:pt x="71628" y="73152"/>
                    </a:lnTo>
                    <a:lnTo>
                      <a:pt x="86915" y="42457"/>
                    </a:lnTo>
                    <a:lnTo>
                      <a:pt x="86868" y="35814"/>
                    </a:lnTo>
                    <a:lnTo>
                      <a:pt x="85975" y="28301"/>
                    </a:lnTo>
                    <a:lnTo>
                      <a:pt x="83724" y="21431"/>
                    </a:lnTo>
                    <a:lnTo>
                      <a:pt x="80760" y="14704"/>
                    </a:lnTo>
                    <a:lnTo>
                      <a:pt x="77724" y="7620"/>
                    </a:lnTo>
                    <a:lnTo>
                      <a:pt x="76962" y="5334"/>
                    </a:lnTo>
                    <a:lnTo>
                      <a:pt x="75438" y="2286"/>
                    </a:lnTo>
                    <a:lnTo>
                      <a:pt x="7467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61" name="Google Shape;561;p4"/>
              <p:cNvSpPr/>
              <p:nvPr/>
            </p:nvSpPr>
            <p:spPr>
              <a:xfrm>
                <a:off x="5646479" y="4577333"/>
                <a:ext cx="72390" cy="201930"/>
              </a:xfrm>
              <a:custGeom>
                <a:rect b="b" l="l" r="r" t="t"/>
                <a:pathLst>
                  <a:path extrusionOk="0" h="201929" w="72389">
                    <a:moveTo>
                      <a:pt x="29658" y="0"/>
                    </a:moveTo>
                    <a:lnTo>
                      <a:pt x="7155" y="41040"/>
                    </a:lnTo>
                    <a:lnTo>
                      <a:pt x="226" y="93726"/>
                    </a:lnTo>
                    <a:lnTo>
                      <a:pt x="0" y="111704"/>
                    </a:lnTo>
                    <a:lnTo>
                      <a:pt x="702" y="129540"/>
                    </a:lnTo>
                    <a:lnTo>
                      <a:pt x="13346" y="175938"/>
                    </a:lnTo>
                    <a:lnTo>
                      <a:pt x="43481" y="200763"/>
                    </a:lnTo>
                    <a:lnTo>
                      <a:pt x="51756" y="201930"/>
                    </a:lnTo>
                    <a:lnTo>
                      <a:pt x="61662" y="201930"/>
                    </a:lnTo>
                    <a:lnTo>
                      <a:pt x="64710" y="200406"/>
                    </a:lnTo>
                    <a:lnTo>
                      <a:pt x="72330" y="19583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5715000" y="4629149"/>
                <a:ext cx="54610" cy="71120"/>
              </a:xfrm>
              <a:custGeom>
                <a:rect b="b" l="l" r="r" t="t"/>
                <a:pathLst>
                  <a:path extrusionOk="0" h="71120" w="54610">
                    <a:moveTo>
                      <a:pt x="0" y="16763"/>
                    </a:moveTo>
                    <a:lnTo>
                      <a:pt x="5107" y="8143"/>
                    </a:lnTo>
                    <a:lnTo>
                      <a:pt x="9429" y="3238"/>
                    </a:lnTo>
                    <a:lnTo>
                      <a:pt x="15323" y="904"/>
                    </a:lnTo>
                    <a:lnTo>
                      <a:pt x="25145" y="0"/>
                    </a:lnTo>
                    <a:lnTo>
                      <a:pt x="32801" y="631"/>
                    </a:lnTo>
                    <a:lnTo>
                      <a:pt x="54340" y="34278"/>
                    </a:lnTo>
                    <a:lnTo>
                      <a:pt x="53340" y="41147"/>
                    </a:lnTo>
                    <a:lnTo>
                      <a:pt x="51387" y="48398"/>
                    </a:lnTo>
                    <a:lnTo>
                      <a:pt x="48006" y="55149"/>
                    </a:lnTo>
                    <a:lnTo>
                      <a:pt x="43481" y="61186"/>
                    </a:lnTo>
                    <a:lnTo>
                      <a:pt x="38100" y="66293"/>
                    </a:lnTo>
                    <a:lnTo>
                      <a:pt x="35052" y="69341"/>
                    </a:lnTo>
                    <a:lnTo>
                      <a:pt x="32004" y="70103"/>
                    </a:lnTo>
                    <a:lnTo>
                      <a:pt x="28194" y="7086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5765387" y="4625339"/>
                <a:ext cx="45085" cy="73660"/>
              </a:xfrm>
              <a:custGeom>
                <a:rect b="b" l="l" r="r" t="t"/>
                <a:pathLst>
                  <a:path extrusionOk="0" h="73660" w="45085">
                    <a:moveTo>
                      <a:pt x="20478" y="0"/>
                    </a:moveTo>
                    <a:lnTo>
                      <a:pt x="0" y="38100"/>
                    </a:lnTo>
                    <a:lnTo>
                      <a:pt x="250" y="45696"/>
                    </a:lnTo>
                    <a:lnTo>
                      <a:pt x="33432" y="73152"/>
                    </a:lnTo>
                    <a:lnTo>
                      <a:pt x="38766" y="69342"/>
                    </a:lnTo>
                    <a:lnTo>
                      <a:pt x="41052" y="67818"/>
                    </a:lnTo>
                    <a:lnTo>
                      <a:pt x="42576" y="66294"/>
                    </a:lnTo>
                    <a:lnTo>
                      <a:pt x="44862" y="6476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5820918" y="4532375"/>
                <a:ext cx="66040" cy="224154"/>
              </a:xfrm>
              <a:custGeom>
                <a:rect b="b" l="l" r="r" t="t"/>
                <a:pathLst>
                  <a:path extrusionOk="0" h="224154" w="66039">
                    <a:moveTo>
                      <a:pt x="0" y="0"/>
                    </a:moveTo>
                    <a:lnTo>
                      <a:pt x="31075" y="26360"/>
                    </a:lnTo>
                    <a:lnTo>
                      <a:pt x="53625" y="64769"/>
                    </a:lnTo>
                    <a:lnTo>
                      <a:pt x="64639" y="108168"/>
                    </a:lnTo>
                    <a:lnTo>
                      <a:pt x="65436" y="123539"/>
                    </a:lnTo>
                    <a:lnTo>
                      <a:pt x="64948" y="139053"/>
                    </a:lnTo>
                    <a:lnTo>
                      <a:pt x="52673" y="183165"/>
                    </a:lnTo>
                    <a:lnTo>
                      <a:pt x="23812" y="216503"/>
                    </a:lnTo>
                    <a:lnTo>
                      <a:pt x="12954" y="224028"/>
                    </a:lnTo>
                    <a:lnTo>
                      <a:pt x="12192" y="224028"/>
                    </a:lnTo>
                    <a:lnTo>
                      <a:pt x="12192" y="223265"/>
                    </a:lnTo>
                    <a:lnTo>
                      <a:pt x="12192" y="22250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565" name="Google Shape;565;p4"/>
            <p:cNvGrpSpPr/>
            <p:nvPr/>
          </p:nvGrpSpPr>
          <p:grpSpPr>
            <a:xfrm>
              <a:off x="5973317" y="4629911"/>
              <a:ext cx="62484" cy="59817"/>
              <a:chOff x="5973317" y="4629911"/>
              <a:chExt cx="62484" cy="59817"/>
            </a:xfrm>
          </p:grpSpPr>
          <p:sp>
            <p:nvSpPr>
              <p:cNvPr id="566" name="Google Shape;566;p4"/>
              <p:cNvSpPr/>
              <p:nvPr/>
            </p:nvSpPr>
            <p:spPr>
              <a:xfrm>
                <a:off x="5973317" y="4629911"/>
                <a:ext cx="51435" cy="5715"/>
              </a:xfrm>
              <a:custGeom>
                <a:rect b="b" l="l" r="r" t="t"/>
                <a:pathLst>
                  <a:path extrusionOk="0" h="5714" w="51435">
                    <a:moveTo>
                      <a:pt x="0" y="5333"/>
                    </a:moveTo>
                    <a:lnTo>
                      <a:pt x="7989" y="4643"/>
                    </a:lnTo>
                    <a:lnTo>
                      <a:pt x="15906" y="3809"/>
                    </a:lnTo>
                    <a:lnTo>
                      <a:pt x="23681" y="2976"/>
                    </a:lnTo>
                    <a:lnTo>
                      <a:pt x="31242" y="2285"/>
                    </a:lnTo>
                    <a:lnTo>
                      <a:pt x="37338" y="2285"/>
                    </a:lnTo>
                    <a:lnTo>
                      <a:pt x="44958" y="3047"/>
                    </a:lnTo>
                    <a:lnTo>
                      <a:pt x="50292" y="761"/>
                    </a:lnTo>
                    <a:lnTo>
                      <a:pt x="51053" y="761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5990081" y="4684013"/>
                <a:ext cx="45720" cy="5715"/>
              </a:xfrm>
              <a:custGeom>
                <a:rect b="b" l="l" r="r" t="t"/>
                <a:pathLst>
                  <a:path extrusionOk="0" h="5714" w="45720">
                    <a:moveTo>
                      <a:pt x="0" y="5333"/>
                    </a:moveTo>
                    <a:lnTo>
                      <a:pt x="9024" y="5298"/>
                    </a:lnTo>
                    <a:lnTo>
                      <a:pt x="17907" y="5048"/>
                    </a:lnTo>
                    <a:lnTo>
                      <a:pt x="26789" y="4369"/>
                    </a:lnTo>
                    <a:lnTo>
                      <a:pt x="35814" y="3047"/>
                    </a:lnTo>
                    <a:lnTo>
                      <a:pt x="41148" y="2285"/>
                    </a:lnTo>
                    <a:lnTo>
                      <a:pt x="42672" y="2285"/>
                    </a:lnTo>
                    <a:lnTo>
                      <a:pt x="4572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568" name="Google Shape;568;p4"/>
            <p:cNvGrpSpPr/>
            <p:nvPr/>
          </p:nvGrpSpPr>
          <p:grpSpPr>
            <a:xfrm>
              <a:off x="6235265" y="4440910"/>
              <a:ext cx="321007" cy="259130"/>
              <a:chOff x="6235265" y="4440910"/>
              <a:chExt cx="321007" cy="259130"/>
            </a:xfrm>
          </p:grpSpPr>
          <p:pic>
            <p:nvPicPr>
              <p:cNvPr id="569" name="Google Shape;569;p4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6235265" y="4578070"/>
                <a:ext cx="119339" cy="1219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" name="Google Shape;570;p4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6306286" y="4440910"/>
                <a:ext cx="249986" cy="2324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71" name="Google Shape;571;p4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884644" y="4490440"/>
              <a:ext cx="123447" cy="132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4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7075144" y="4471390"/>
              <a:ext cx="97586" cy="1318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3" name="Google Shape;573;p4"/>
            <p:cNvGrpSpPr/>
            <p:nvPr/>
          </p:nvGrpSpPr>
          <p:grpSpPr>
            <a:xfrm>
              <a:off x="7224496" y="4280128"/>
              <a:ext cx="197884" cy="312470"/>
              <a:chOff x="7224496" y="4280128"/>
              <a:chExt cx="197884" cy="312470"/>
            </a:xfrm>
          </p:grpSpPr>
          <p:pic>
            <p:nvPicPr>
              <p:cNvPr id="574" name="Google Shape;574;p4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224496" y="4436838"/>
                <a:ext cx="136448" cy="1557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5" name="Google Shape;575;p4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7342832" y="4280128"/>
                <a:ext cx="79548" cy="1177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6" name="Google Shape;576;p4"/>
            <p:cNvGrpSpPr/>
            <p:nvPr/>
          </p:nvGrpSpPr>
          <p:grpSpPr>
            <a:xfrm>
              <a:off x="3865600" y="4293844"/>
              <a:ext cx="588314" cy="277549"/>
              <a:chOff x="3865600" y="4293844"/>
              <a:chExt cx="588314" cy="277549"/>
            </a:xfrm>
          </p:grpSpPr>
          <p:pic>
            <p:nvPicPr>
              <p:cNvPr id="577" name="Google Shape;577;p4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3865600" y="4293844"/>
                <a:ext cx="161594" cy="1754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8" name="Google Shape;578;p4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4053814" y="4426432"/>
                <a:ext cx="400100" cy="144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9" name="Google Shape;579;p4"/>
            <p:cNvGrpSpPr/>
            <p:nvPr/>
          </p:nvGrpSpPr>
          <p:grpSpPr>
            <a:xfrm>
              <a:off x="4603242" y="4258055"/>
              <a:ext cx="79375" cy="58293"/>
              <a:chOff x="4603242" y="4258055"/>
              <a:chExt cx="79375" cy="58293"/>
            </a:xfrm>
          </p:grpSpPr>
          <p:sp>
            <p:nvSpPr>
              <p:cNvPr id="580" name="Google Shape;580;p4"/>
              <p:cNvSpPr/>
              <p:nvPr/>
            </p:nvSpPr>
            <p:spPr>
              <a:xfrm>
                <a:off x="4603242" y="4258055"/>
                <a:ext cx="60325" cy="3810"/>
              </a:xfrm>
              <a:custGeom>
                <a:rect b="b" l="l" r="r" t="t"/>
                <a:pathLst>
                  <a:path extrusionOk="0" h="3810" w="60325">
                    <a:moveTo>
                      <a:pt x="0" y="2286"/>
                    </a:moveTo>
                    <a:lnTo>
                      <a:pt x="8572" y="2833"/>
                    </a:lnTo>
                    <a:lnTo>
                      <a:pt x="17145" y="3238"/>
                    </a:lnTo>
                    <a:lnTo>
                      <a:pt x="25717" y="3357"/>
                    </a:lnTo>
                    <a:lnTo>
                      <a:pt x="34290" y="3048"/>
                    </a:lnTo>
                    <a:lnTo>
                      <a:pt x="41910" y="2286"/>
                    </a:lnTo>
                    <a:lnTo>
                      <a:pt x="50292" y="1524"/>
                    </a:lnTo>
                    <a:lnTo>
                      <a:pt x="57912" y="762"/>
                    </a:lnTo>
                    <a:lnTo>
                      <a:pt x="58674" y="762"/>
                    </a:lnTo>
                    <a:lnTo>
                      <a:pt x="59436" y="0"/>
                    </a:lnTo>
                    <a:lnTo>
                      <a:pt x="6019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4633722" y="4310633"/>
                <a:ext cx="48895" cy="5715"/>
              </a:xfrm>
              <a:custGeom>
                <a:rect b="b" l="l" r="r" t="t"/>
                <a:pathLst>
                  <a:path extrusionOk="0" h="5714" w="48895">
                    <a:moveTo>
                      <a:pt x="0" y="3810"/>
                    </a:moveTo>
                    <a:lnTo>
                      <a:pt x="10489" y="4857"/>
                    </a:lnTo>
                    <a:lnTo>
                      <a:pt x="20478" y="5334"/>
                    </a:lnTo>
                    <a:lnTo>
                      <a:pt x="30325" y="4667"/>
                    </a:lnTo>
                    <a:lnTo>
                      <a:pt x="40386" y="2286"/>
                    </a:lnTo>
                    <a:lnTo>
                      <a:pt x="43434" y="1524"/>
                    </a:lnTo>
                    <a:lnTo>
                      <a:pt x="45720" y="762"/>
                    </a:lnTo>
                    <a:lnTo>
                      <a:pt x="4876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582" name="Google Shape;582;p4"/>
            <p:cNvSpPr/>
            <p:nvPr/>
          </p:nvSpPr>
          <p:spPr>
            <a:xfrm>
              <a:off x="4826508" y="4045172"/>
              <a:ext cx="99060" cy="755015"/>
            </a:xfrm>
            <a:custGeom>
              <a:rect b="b" l="l" r="r" t="t"/>
              <a:pathLst>
                <a:path extrusionOk="0" h="755014" w="99060">
                  <a:moveTo>
                    <a:pt x="99060" y="36099"/>
                  </a:moveTo>
                  <a:lnTo>
                    <a:pt x="75628" y="1083"/>
                  </a:lnTo>
                  <a:lnTo>
                    <a:pt x="67818" y="0"/>
                  </a:lnTo>
                  <a:lnTo>
                    <a:pt x="60007" y="773"/>
                  </a:lnTo>
                  <a:lnTo>
                    <a:pt x="28479" y="33873"/>
                  </a:lnTo>
                  <a:lnTo>
                    <a:pt x="18002" y="92487"/>
                  </a:lnTo>
                  <a:lnTo>
                    <a:pt x="20085" y="116085"/>
                  </a:lnTo>
                  <a:lnTo>
                    <a:pt x="29598" y="156555"/>
                  </a:lnTo>
                  <a:lnTo>
                    <a:pt x="49530" y="208311"/>
                  </a:lnTo>
                  <a:lnTo>
                    <a:pt x="55733" y="222170"/>
                  </a:lnTo>
                  <a:lnTo>
                    <a:pt x="61436" y="236315"/>
                  </a:lnTo>
                  <a:lnTo>
                    <a:pt x="66139" y="250745"/>
                  </a:lnTo>
                  <a:lnTo>
                    <a:pt x="69342" y="265461"/>
                  </a:lnTo>
                  <a:lnTo>
                    <a:pt x="71485" y="281035"/>
                  </a:lnTo>
                  <a:lnTo>
                    <a:pt x="72199" y="297465"/>
                  </a:lnTo>
                  <a:lnTo>
                    <a:pt x="71485" y="313896"/>
                  </a:lnTo>
                  <a:lnTo>
                    <a:pt x="59531" y="364140"/>
                  </a:lnTo>
                  <a:lnTo>
                    <a:pt x="36183" y="409396"/>
                  </a:lnTo>
                  <a:lnTo>
                    <a:pt x="11430" y="445293"/>
                  </a:lnTo>
                  <a:lnTo>
                    <a:pt x="0" y="455961"/>
                  </a:lnTo>
                  <a:lnTo>
                    <a:pt x="1524" y="463581"/>
                  </a:lnTo>
                  <a:lnTo>
                    <a:pt x="2286" y="469677"/>
                  </a:lnTo>
                  <a:lnTo>
                    <a:pt x="15240" y="476535"/>
                  </a:lnTo>
                  <a:lnTo>
                    <a:pt x="19812" y="480345"/>
                  </a:lnTo>
                  <a:lnTo>
                    <a:pt x="49530" y="512349"/>
                  </a:lnTo>
                  <a:lnTo>
                    <a:pt x="65532" y="559593"/>
                  </a:lnTo>
                  <a:lnTo>
                    <a:pt x="66091" y="574452"/>
                  </a:lnTo>
                  <a:lnTo>
                    <a:pt x="65436" y="589311"/>
                  </a:lnTo>
                  <a:lnTo>
                    <a:pt x="56947" y="630900"/>
                  </a:lnTo>
                  <a:lnTo>
                    <a:pt x="44196" y="665511"/>
                  </a:lnTo>
                  <a:lnTo>
                    <a:pt x="41314" y="674548"/>
                  </a:lnTo>
                  <a:lnTo>
                    <a:pt x="39433" y="683513"/>
                  </a:lnTo>
                  <a:lnTo>
                    <a:pt x="38409" y="692622"/>
                  </a:lnTo>
                  <a:lnTo>
                    <a:pt x="38100" y="702087"/>
                  </a:lnTo>
                  <a:lnTo>
                    <a:pt x="38219" y="711065"/>
                  </a:lnTo>
                  <a:lnTo>
                    <a:pt x="60864" y="748474"/>
                  </a:lnTo>
                  <a:lnTo>
                    <a:pt x="80010" y="754665"/>
                  </a:lnTo>
                  <a:lnTo>
                    <a:pt x="89916" y="754665"/>
                  </a:lnTo>
                  <a:lnTo>
                    <a:pt x="92964" y="754665"/>
                  </a:lnTo>
                  <a:lnTo>
                    <a:pt x="99060" y="75161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583" name="Google Shape;583;p4"/>
            <p:cNvGrpSpPr/>
            <p:nvPr/>
          </p:nvGrpSpPr>
          <p:grpSpPr>
            <a:xfrm>
              <a:off x="5062702" y="4201261"/>
              <a:ext cx="230936" cy="239699"/>
              <a:chOff x="5062702" y="4201261"/>
              <a:chExt cx="230936" cy="239699"/>
            </a:xfrm>
          </p:grpSpPr>
          <p:pic>
            <p:nvPicPr>
              <p:cNvPr id="584" name="Google Shape;584;p4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5062702" y="4201261"/>
                <a:ext cx="104444" cy="1939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5" name="Google Shape;585;p4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5196814" y="4334230"/>
                <a:ext cx="96824" cy="1067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6" name="Google Shape;586;p4"/>
            <p:cNvSpPr/>
            <p:nvPr/>
          </p:nvSpPr>
          <p:spPr>
            <a:xfrm>
              <a:off x="5417058" y="4229100"/>
              <a:ext cx="2540" cy="3175"/>
            </a:xfrm>
            <a:custGeom>
              <a:rect b="b" l="l" r="r" t="t"/>
              <a:pathLst>
                <a:path extrusionOk="0" h="3175" w="2539">
                  <a:moveTo>
                    <a:pt x="2286" y="762"/>
                  </a:moveTo>
                  <a:lnTo>
                    <a:pt x="1524" y="1524"/>
                  </a:lnTo>
                  <a:lnTo>
                    <a:pt x="762" y="0"/>
                  </a:lnTo>
                  <a:lnTo>
                    <a:pt x="0" y="1524"/>
                  </a:lnTo>
                  <a:lnTo>
                    <a:pt x="0" y="2286"/>
                  </a:lnTo>
                  <a:lnTo>
                    <a:pt x="0" y="304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5407152" y="4299965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88" name="Google Shape;588;p4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5522188" y="4150207"/>
              <a:ext cx="134924" cy="157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9" name="Google Shape;589;p4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5600091" y="3963136"/>
              <a:ext cx="85978" cy="132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" name="Google Shape;590;p4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5755360" y="4138396"/>
              <a:ext cx="211886" cy="12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" name="Google Shape;591;p4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6030442" y="4077436"/>
              <a:ext cx="156260" cy="1623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2" name="Google Shape;592;p4"/>
            <p:cNvGrpSpPr/>
            <p:nvPr/>
          </p:nvGrpSpPr>
          <p:grpSpPr>
            <a:xfrm>
              <a:off x="6505168" y="4043908"/>
              <a:ext cx="257606" cy="164333"/>
              <a:chOff x="6505168" y="4043908"/>
              <a:chExt cx="257606" cy="164333"/>
            </a:xfrm>
          </p:grpSpPr>
          <p:pic>
            <p:nvPicPr>
              <p:cNvPr id="593" name="Google Shape;593;p4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6505168" y="4052290"/>
                <a:ext cx="99110" cy="1559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4" name="Google Shape;594;p4"/>
              <p:cNvSpPr/>
              <p:nvPr/>
            </p:nvSpPr>
            <p:spPr>
              <a:xfrm>
                <a:off x="6627114" y="4101845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595" name="Google Shape;595;p4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6681952" y="4043908"/>
                <a:ext cx="80822" cy="1295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3125" y="725128"/>
            <a:ext cx="4129624" cy="23888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1" name="Google Shape;601;p5"/>
          <p:cNvGrpSpPr/>
          <p:nvPr/>
        </p:nvGrpSpPr>
        <p:grpSpPr>
          <a:xfrm>
            <a:off x="7311225" y="1619661"/>
            <a:ext cx="1147622" cy="599827"/>
            <a:chOff x="7847050" y="2538113"/>
            <a:chExt cx="1147622" cy="599827"/>
          </a:xfrm>
        </p:grpSpPr>
        <p:pic>
          <p:nvPicPr>
            <p:cNvPr id="602" name="Google Shape;60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7050" y="2968726"/>
              <a:ext cx="118160" cy="1692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3" name="Google Shape;603;p5"/>
            <p:cNvGrpSpPr/>
            <p:nvPr/>
          </p:nvGrpSpPr>
          <p:grpSpPr>
            <a:xfrm>
              <a:off x="7993926" y="2859760"/>
              <a:ext cx="1000746" cy="249986"/>
              <a:chOff x="7993926" y="2859760"/>
              <a:chExt cx="1000746" cy="249986"/>
            </a:xfrm>
          </p:grpSpPr>
          <p:pic>
            <p:nvPicPr>
              <p:cNvPr id="604" name="Google Shape;604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993926" y="2971012"/>
                <a:ext cx="84823" cy="1387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5" name="Google Shape;605;p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122894" y="2940532"/>
                <a:ext cx="344474" cy="148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6" name="Google Shape;606;p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491809" y="2919660"/>
                <a:ext cx="178251" cy="1420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7" name="Google Shape;607;p5"/>
              <p:cNvSpPr/>
              <p:nvPr/>
            </p:nvSpPr>
            <p:spPr>
              <a:xfrm>
                <a:off x="8706611" y="2948177"/>
                <a:ext cx="5715" cy="66675"/>
              </a:xfrm>
              <a:custGeom>
                <a:rect b="b" l="l" r="r" t="t"/>
                <a:pathLst>
                  <a:path extrusionOk="0" h="66675" w="5715">
                    <a:moveTo>
                      <a:pt x="0" y="0"/>
                    </a:moveTo>
                    <a:lnTo>
                      <a:pt x="1250" y="7560"/>
                    </a:lnTo>
                    <a:lnTo>
                      <a:pt x="2571" y="15335"/>
                    </a:lnTo>
                    <a:lnTo>
                      <a:pt x="3750" y="23252"/>
                    </a:lnTo>
                    <a:lnTo>
                      <a:pt x="4572" y="31242"/>
                    </a:lnTo>
                    <a:lnTo>
                      <a:pt x="5334" y="38671"/>
                    </a:lnTo>
                    <a:lnTo>
                      <a:pt x="5524" y="46101"/>
                    </a:lnTo>
                    <a:lnTo>
                      <a:pt x="5429" y="53530"/>
                    </a:lnTo>
                    <a:lnTo>
                      <a:pt x="5334" y="60960"/>
                    </a:lnTo>
                    <a:lnTo>
                      <a:pt x="5334" y="62484"/>
                    </a:lnTo>
                    <a:lnTo>
                      <a:pt x="5334" y="64769"/>
                    </a:lnTo>
                    <a:lnTo>
                      <a:pt x="5334" y="6629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08" name="Google Shape;608;p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758402" y="2931388"/>
                <a:ext cx="85394" cy="108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9" name="Google Shape;609;p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8867368" y="2859760"/>
                <a:ext cx="127304" cy="1654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0" name="Google Shape;610;p5"/>
            <p:cNvGrpSpPr/>
            <p:nvPr/>
          </p:nvGrpSpPr>
          <p:grpSpPr>
            <a:xfrm>
              <a:off x="8163471" y="2538113"/>
              <a:ext cx="703185" cy="230257"/>
              <a:chOff x="8163471" y="2538113"/>
              <a:chExt cx="703185" cy="230257"/>
            </a:xfrm>
          </p:grpSpPr>
          <p:pic>
            <p:nvPicPr>
              <p:cNvPr id="611" name="Google Shape;611;p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8163471" y="2572486"/>
                <a:ext cx="157594" cy="1958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2" name="Google Shape;612;p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8357590" y="2602966"/>
                <a:ext cx="109016" cy="147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3" name="Google Shape;613;p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8499322" y="2568676"/>
                <a:ext cx="86918" cy="153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4" name="Google Shape;614;p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609812" y="2538113"/>
                <a:ext cx="256844" cy="1639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15" name="Google Shape;615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571427" y="3263057"/>
            <a:ext cx="2958951" cy="2175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6" name="Google Shape;616;p5"/>
          <p:cNvGrpSpPr/>
          <p:nvPr/>
        </p:nvGrpSpPr>
        <p:grpSpPr>
          <a:xfrm>
            <a:off x="155322" y="5791200"/>
            <a:ext cx="9903078" cy="1470237"/>
            <a:chOff x="614933" y="4397163"/>
            <a:chExt cx="8983345" cy="915692"/>
          </a:xfrm>
        </p:grpSpPr>
        <p:sp>
          <p:nvSpPr>
            <p:cNvPr id="617" name="Google Shape;617;p5"/>
            <p:cNvSpPr/>
            <p:nvPr/>
          </p:nvSpPr>
          <p:spPr>
            <a:xfrm>
              <a:off x="614933" y="4397163"/>
              <a:ext cx="8983345" cy="120650"/>
            </a:xfrm>
            <a:custGeom>
              <a:rect b="b" l="l" r="r" t="t"/>
              <a:pathLst>
                <a:path extrusionOk="0" h="120650" w="8983345">
                  <a:moveTo>
                    <a:pt x="0" y="45296"/>
                  </a:moveTo>
                  <a:lnTo>
                    <a:pt x="45720" y="57488"/>
                  </a:lnTo>
                  <a:lnTo>
                    <a:pt x="96404" y="63918"/>
                  </a:lnTo>
                  <a:lnTo>
                    <a:pt x="139136" y="66192"/>
                  </a:lnTo>
                  <a:lnTo>
                    <a:pt x="164592" y="66346"/>
                  </a:lnTo>
                  <a:lnTo>
                    <a:pt x="190047" y="66073"/>
                  </a:lnTo>
                  <a:lnTo>
                    <a:pt x="215646" y="65870"/>
                  </a:lnTo>
                  <a:lnTo>
                    <a:pt x="249936" y="65954"/>
                  </a:lnTo>
                  <a:lnTo>
                    <a:pt x="284226" y="65965"/>
                  </a:lnTo>
                  <a:lnTo>
                    <a:pt x="318516" y="65549"/>
                  </a:lnTo>
                  <a:lnTo>
                    <a:pt x="352806" y="64346"/>
                  </a:lnTo>
                  <a:lnTo>
                    <a:pt x="394656" y="62929"/>
                  </a:lnTo>
                  <a:lnTo>
                    <a:pt x="436721" y="61012"/>
                  </a:lnTo>
                  <a:lnTo>
                    <a:pt x="478928" y="58667"/>
                  </a:lnTo>
                  <a:lnTo>
                    <a:pt x="521208" y="55964"/>
                  </a:lnTo>
                  <a:lnTo>
                    <a:pt x="568642" y="53000"/>
                  </a:lnTo>
                  <a:lnTo>
                    <a:pt x="616077" y="49963"/>
                  </a:lnTo>
                  <a:lnTo>
                    <a:pt x="663511" y="47070"/>
                  </a:lnTo>
                  <a:lnTo>
                    <a:pt x="710946" y="44534"/>
                  </a:lnTo>
                  <a:lnTo>
                    <a:pt x="764060" y="41669"/>
                  </a:lnTo>
                  <a:lnTo>
                    <a:pt x="817284" y="39353"/>
                  </a:lnTo>
                  <a:lnTo>
                    <a:pt x="870545" y="37402"/>
                  </a:lnTo>
                  <a:lnTo>
                    <a:pt x="923769" y="35634"/>
                  </a:lnTo>
                  <a:lnTo>
                    <a:pt x="976884" y="33866"/>
                  </a:lnTo>
                  <a:lnTo>
                    <a:pt x="1023433" y="32208"/>
                  </a:lnTo>
                  <a:lnTo>
                    <a:pt x="1069835" y="30843"/>
                  </a:lnTo>
                  <a:lnTo>
                    <a:pt x="1116128" y="29697"/>
                  </a:lnTo>
                  <a:lnTo>
                    <a:pt x="1162348" y="28697"/>
                  </a:lnTo>
                  <a:lnTo>
                    <a:pt x="1208532" y="27770"/>
                  </a:lnTo>
                  <a:lnTo>
                    <a:pt x="1256915" y="26405"/>
                  </a:lnTo>
                  <a:lnTo>
                    <a:pt x="1305190" y="25076"/>
                  </a:lnTo>
                  <a:lnTo>
                    <a:pt x="1353427" y="23820"/>
                  </a:lnTo>
                  <a:lnTo>
                    <a:pt x="1401702" y="22674"/>
                  </a:lnTo>
                  <a:lnTo>
                    <a:pt x="1450086" y="21674"/>
                  </a:lnTo>
                  <a:lnTo>
                    <a:pt x="1500457" y="20845"/>
                  </a:lnTo>
                  <a:lnTo>
                    <a:pt x="1550938" y="20162"/>
                  </a:lnTo>
                  <a:lnTo>
                    <a:pt x="1601455" y="19589"/>
                  </a:lnTo>
                  <a:lnTo>
                    <a:pt x="1651936" y="19089"/>
                  </a:lnTo>
                  <a:lnTo>
                    <a:pt x="1702308" y="18626"/>
                  </a:lnTo>
                  <a:lnTo>
                    <a:pt x="1755715" y="17797"/>
                  </a:lnTo>
                  <a:lnTo>
                    <a:pt x="1808975" y="17114"/>
                  </a:lnTo>
                  <a:lnTo>
                    <a:pt x="1862126" y="16541"/>
                  </a:lnTo>
                  <a:lnTo>
                    <a:pt x="1915204" y="16041"/>
                  </a:lnTo>
                  <a:lnTo>
                    <a:pt x="1968245" y="15578"/>
                  </a:lnTo>
                  <a:lnTo>
                    <a:pt x="2018538" y="14967"/>
                  </a:lnTo>
                  <a:lnTo>
                    <a:pt x="2068830" y="14423"/>
                  </a:lnTo>
                  <a:lnTo>
                    <a:pt x="2119122" y="13919"/>
                  </a:lnTo>
                  <a:lnTo>
                    <a:pt x="2169414" y="13428"/>
                  </a:lnTo>
                  <a:lnTo>
                    <a:pt x="2219706" y="12923"/>
                  </a:lnTo>
                  <a:lnTo>
                    <a:pt x="2269998" y="12379"/>
                  </a:lnTo>
                  <a:lnTo>
                    <a:pt x="2320290" y="11768"/>
                  </a:lnTo>
                  <a:lnTo>
                    <a:pt x="2369495" y="11063"/>
                  </a:lnTo>
                  <a:lnTo>
                    <a:pt x="2418785" y="10442"/>
                  </a:lnTo>
                  <a:lnTo>
                    <a:pt x="2468118" y="9863"/>
                  </a:lnTo>
                  <a:lnTo>
                    <a:pt x="2517450" y="9285"/>
                  </a:lnTo>
                  <a:lnTo>
                    <a:pt x="2566740" y="8664"/>
                  </a:lnTo>
                  <a:lnTo>
                    <a:pt x="2615946" y="7958"/>
                  </a:lnTo>
                  <a:lnTo>
                    <a:pt x="2669461" y="6656"/>
                  </a:lnTo>
                  <a:lnTo>
                    <a:pt x="2722910" y="5381"/>
                  </a:lnTo>
                  <a:lnTo>
                    <a:pt x="2776319" y="4159"/>
                  </a:lnTo>
                  <a:lnTo>
                    <a:pt x="2829714" y="3017"/>
                  </a:lnTo>
                  <a:lnTo>
                    <a:pt x="2883123" y="1982"/>
                  </a:lnTo>
                  <a:lnTo>
                    <a:pt x="2936572" y="1080"/>
                  </a:lnTo>
                  <a:lnTo>
                    <a:pt x="2990088" y="338"/>
                  </a:lnTo>
                  <a:lnTo>
                    <a:pt x="3039180" y="74"/>
                  </a:lnTo>
                  <a:lnTo>
                    <a:pt x="3088188" y="0"/>
                  </a:lnTo>
                  <a:lnTo>
                    <a:pt x="3137154" y="52"/>
                  </a:lnTo>
                  <a:lnTo>
                    <a:pt x="3186119" y="169"/>
                  </a:lnTo>
                  <a:lnTo>
                    <a:pt x="3235127" y="285"/>
                  </a:lnTo>
                  <a:lnTo>
                    <a:pt x="3284220" y="338"/>
                  </a:lnTo>
                  <a:lnTo>
                    <a:pt x="3333425" y="663"/>
                  </a:lnTo>
                  <a:lnTo>
                    <a:pt x="3382715" y="903"/>
                  </a:lnTo>
                  <a:lnTo>
                    <a:pt x="3432048" y="1100"/>
                  </a:lnTo>
                  <a:lnTo>
                    <a:pt x="3481380" y="1298"/>
                  </a:lnTo>
                  <a:lnTo>
                    <a:pt x="3530670" y="1538"/>
                  </a:lnTo>
                  <a:lnTo>
                    <a:pt x="3579876" y="1862"/>
                  </a:lnTo>
                  <a:lnTo>
                    <a:pt x="3630929" y="2504"/>
                  </a:lnTo>
                  <a:lnTo>
                    <a:pt x="3681983" y="2935"/>
                  </a:lnTo>
                  <a:lnTo>
                    <a:pt x="3733037" y="3196"/>
                  </a:lnTo>
                  <a:lnTo>
                    <a:pt x="3784091" y="3330"/>
                  </a:lnTo>
                  <a:lnTo>
                    <a:pt x="3835145" y="3379"/>
                  </a:lnTo>
                  <a:lnTo>
                    <a:pt x="3886200" y="3386"/>
                  </a:lnTo>
                  <a:lnTo>
                    <a:pt x="3938016" y="3707"/>
                  </a:lnTo>
                  <a:lnTo>
                    <a:pt x="3989831" y="3922"/>
                  </a:lnTo>
                  <a:lnTo>
                    <a:pt x="4041647" y="4053"/>
                  </a:lnTo>
                  <a:lnTo>
                    <a:pt x="4093463" y="4120"/>
                  </a:lnTo>
                  <a:lnTo>
                    <a:pt x="4145279" y="4145"/>
                  </a:lnTo>
                  <a:lnTo>
                    <a:pt x="4197096" y="4148"/>
                  </a:lnTo>
                  <a:lnTo>
                    <a:pt x="4250980" y="4326"/>
                  </a:lnTo>
                  <a:lnTo>
                    <a:pt x="4304864" y="4824"/>
                  </a:lnTo>
                  <a:lnTo>
                    <a:pt x="4358748" y="5588"/>
                  </a:lnTo>
                  <a:lnTo>
                    <a:pt x="4412633" y="6565"/>
                  </a:lnTo>
                  <a:lnTo>
                    <a:pt x="4466517" y="7703"/>
                  </a:lnTo>
                  <a:lnTo>
                    <a:pt x="4520401" y="8947"/>
                  </a:lnTo>
                  <a:lnTo>
                    <a:pt x="4574286" y="10244"/>
                  </a:lnTo>
                  <a:lnTo>
                    <a:pt x="4626864" y="11593"/>
                  </a:lnTo>
                  <a:lnTo>
                    <a:pt x="4679442" y="13008"/>
                  </a:lnTo>
                  <a:lnTo>
                    <a:pt x="4732020" y="14463"/>
                  </a:lnTo>
                  <a:lnTo>
                    <a:pt x="4784597" y="15931"/>
                  </a:lnTo>
                  <a:lnTo>
                    <a:pt x="4837175" y="17387"/>
                  </a:lnTo>
                  <a:lnTo>
                    <a:pt x="4889753" y="18802"/>
                  </a:lnTo>
                  <a:lnTo>
                    <a:pt x="4942332" y="20150"/>
                  </a:lnTo>
                  <a:lnTo>
                    <a:pt x="4992239" y="20969"/>
                  </a:lnTo>
                  <a:lnTo>
                    <a:pt x="5042125" y="21872"/>
                  </a:lnTo>
                  <a:lnTo>
                    <a:pt x="5091969" y="22817"/>
                  </a:lnTo>
                  <a:lnTo>
                    <a:pt x="5141750" y="23763"/>
                  </a:lnTo>
                  <a:lnTo>
                    <a:pt x="5191446" y="24666"/>
                  </a:lnTo>
                  <a:lnTo>
                    <a:pt x="5241036" y="25484"/>
                  </a:lnTo>
                  <a:lnTo>
                    <a:pt x="5294549" y="26424"/>
                  </a:lnTo>
                  <a:lnTo>
                    <a:pt x="5347982" y="27310"/>
                  </a:lnTo>
                  <a:lnTo>
                    <a:pt x="5401349" y="28183"/>
                  </a:lnTo>
                  <a:lnTo>
                    <a:pt x="5454662" y="29083"/>
                  </a:lnTo>
                  <a:lnTo>
                    <a:pt x="5507935" y="30050"/>
                  </a:lnTo>
                  <a:lnTo>
                    <a:pt x="5561182" y="31123"/>
                  </a:lnTo>
                  <a:lnTo>
                    <a:pt x="5614416" y="32342"/>
                  </a:lnTo>
                  <a:lnTo>
                    <a:pt x="5661656" y="33549"/>
                  </a:lnTo>
                  <a:lnTo>
                    <a:pt x="5708875" y="34882"/>
                  </a:lnTo>
                  <a:lnTo>
                    <a:pt x="5756052" y="36343"/>
                  </a:lnTo>
                  <a:lnTo>
                    <a:pt x="5803166" y="37930"/>
                  </a:lnTo>
                  <a:lnTo>
                    <a:pt x="5850195" y="39645"/>
                  </a:lnTo>
                  <a:lnTo>
                    <a:pt x="5897118" y="41486"/>
                  </a:lnTo>
                  <a:lnTo>
                    <a:pt x="5950067" y="43559"/>
                  </a:lnTo>
                  <a:lnTo>
                    <a:pt x="6002871" y="45997"/>
                  </a:lnTo>
                  <a:lnTo>
                    <a:pt x="6055565" y="48618"/>
                  </a:lnTo>
                  <a:lnTo>
                    <a:pt x="6108185" y="51240"/>
                  </a:lnTo>
                  <a:lnTo>
                    <a:pt x="6160770" y="53678"/>
                  </a:lnTo>
                  <a:lnTo>
                    <a:pt x="6211897" y="56330"/>
                  </a:lnTo>
                  <a:lnTo>
                    <a:pt x="6262914" y="58799"/>
                  </a:lnTo>
                  <a:lnTo>
                    <a:pt x="6313895" y="61085"/>
                  </a:lnTo>
                  <a:lnTo>
                    <a:pt x="6364912" y="63188"/>
                  </a:lnTo>
                  <a:lnTo>
                    <a:pt x="6416040" y="65108"/>
                  </a:lnTo>
                  <a:lnTo>
                    <a:pt x="6465874" y="67223"/>
                  </a:lnTo>
                  <a:lnTo>
                    <a:pt x="6515709" y="69046"/>
                  </a:lnTo>
                  <a:lnTo>
                    <a:pt x="6565544" y="70649"/>
                  </a:lnTo>
                  <a:lnTo>
                    <a:pt x="6615379" y="72106"/>
                  </a:lnTo>
                  <a:lnTo>
                    <a:pt x="6665214" y="73490"/>
                  </a:lnTo>
                  <a:lnTo>
                    <a:pt x="6713220" y="75240"/>
                  </a:lnTo>
                  <a:lnTo>
                    <a:pt x="6761226" y="76880"/>
                  </a:lnTo>
                  <a:lnTo>
                    <a:pt x="6809232" y="78483"/>
                  </a:lnTo>
                  <a:lnTo>
                    <a:pt x="6857237" y="80123"/>
                  </a:lnTo>
                  <a:lnTo>
                    <a:pt x="6905244" y="81872"/>
                  </a:lnTo>
                  <a:lnTo>
                    <a:pt x="6950964" y="83250"/>
                  </a:lnTo>
                  <a:lnTo>
                    <a:pt x="6996684" y="84664"/>
                  </a:lnTo>
                  <a:lnTo>
                    <a:pt x="7042404" y="86152"/>
                  </a:lnTo>
                  <a:lnTo>
                    <a:pt x="7088124" y="87749"/>
                  </a:lnTo>
                  <a:lnTo>
                    <a:pt x="7133844" y="89492"/>
                  </a:lnTo>
                  <a:lnTo>
                    <a:pt x="7189970" y="91088"/>
                  </a:lnTo>
                  <a:lnTo>
                    <a:pt x="7246238" y="92540"/>
                  </a:lnTo>
                  <a:lnTo>
                    <a:pt x="7302507" y="93993"/>
                  </a:lnTo>
                  <a:lnTo>
                    <a:pt x="7358633" y="95588"/>
                  </a:lnTo>
                  <a:lnTo>
                    <a:pt x="7413617" y="96731"/>
                  </a:lnTo>
                  <a:lnTo>
                    <a:pt x="7468743" y="97874"/>
                  </a:lnTo>
                  <a:lnTo>
                    <a:pt x="7523868" y="99017"/>
                  </a:lnTo>
                  <a:lnTo>
                    <a:pt x="7578852" y="100160"/>
                  </a:lnTo>
                  <a:lnTo>
                    <a:pt x="7630858" y="100982"/>
                  </a:lnTo>
                  <a:lnTo>
                    <a:pt x="7682865" y="102160"/>
                  </a:lnTo>
                  <a:lnTo>
                    <a:pt x="7734871" y="103482"/>
                  </a:lnTo>
                  <a:lnTo>
                    <a:pt x="7786878" y="104732"/>
                  </a:lnTo>
                  <a:lnTo>
                    <a:pt x="7835574" y="106113"/>
                  </a:lnTo>
                  <a:lnTo>
                    <a:pt x="7884414" y="107780"/>
                  </a:lnTo>
                  <a:lnTo>
                    <a:pt x="7933253" y="109447"/>
                  </a:lnTo>
                  <a:lnTo>
                    <a:pt x="7981950" y="110828"/>
                  </a:lnTo>
                  <a:lnTo>
                    <a:pt x="8028812" y="112293"/>
                  </a:lnTo>
                  <a:lnTo>
                    <a:pt x="8075676" y="113400"/>
                  </a:lnTo>
                  <a:lnTo>
                    <a:pt x="8122539" y="114364"/>
                  </a:lnTo>
                  <a:lnTo>
                    <a:pt x="8169402" y="115400"/>
                  </a:lnTo>
                  <a:lnTo>
                    <a:pt x="8213419" y="115734"/>
                  </a:lnTo>
                  <a:lnTo>
                    <a:pt x="8257508" y="115781"/>
                  </a:lnTo>
                  <a:lnTo>
                    <a:pt x="8301739" y="115829"/>
                  </a:lnTo>
                  <a:lnTo>
                    <a:pt x="8346185" y="116162"/>
                  </a:lnTo>
                  <a:lnTo>
                    <a:pt x="8386893" y="116174"/>
                  </a:lnTo>
                  <a:lnTo>
                    <a:pt x="8427815" y="116257"/>
                  </a:lnTo>
                  <a:lnTo>
                    <a:pt x="8468879" y="116484"/>
                  </a:lnTo>
                  <a:lnTo>
                    <a:pt x="8510016" y="116924"/>
                  </a:lnTo>
                  <a:lnTo>
                    <a:pt x="8556879" y="117043"/>
                  </a:lnTo>
                  <a:lnTo>
                    <a:pt x="8603741" y="117305"/>
                  </a:lnTo>
                  <a:lnTo>
                    <a:pt x="8650605" y="117567"/>
                  </a:lnTo>
                  <a:lnTo>
                    <a:pt x="8697468" y="117686"/>
                  </a:lnTo>
                  <a:lnTo>
                    <a:pt x="8728900" y="117698"/>
                  </a:lnTo>
                  <a:lnTo>
                    <a:pt x="8760333" y="117781"/>
                  </a:lnTo>
                  <a:lnTo>
                    <a:pt x="8791765" y="118008"/>
                  </a:lnTo>
                  <a:lnTo>
                    <a:pt x="8823198" y="118448"/>
                  </a:lnTo>
                  <a:lnTo>
                    <a:pt x="8847760" y="118448"/>
                  </a:lnTo>
                  <a:lnTo>
                    <a:pt x="8872251" y="118448"/>
                  </a:lnTo>
                  <a:lnTo>
                    <a:pt x="8896600" y="118448"/>
                  </a:lnTo>
                  <a:lnTo>
                    <a:pt x="8920734" y="118448"/>
                  </a:lnTo>
                  <a:lnTo>
                    <a:pt x="8936176" y="118448"/>
                  </a:lnTo>
                  <a:lnTo>
                    <a:pt x="8953976" y="118448"/>
                  </a:lnTo>
                  <a:lnTo>
                    <a:pt x="8970775" y="118448"/>
                  </a:lnTo>
                  <a:lnTo>
                    <a:pt x="8983218" y="118448"/>
                  </a:lnTo>
                  <a:lnTo>
                    <a:pt x="8966073" y="119115"/>
                  </a:lnTo>
                  <a:lnTo>
                    <a:pt x="8948928" y="119782"/>
                  </a:lnTo>
                  <a:lnTo>
                    <a:pt x="8931783" y="120163"/>
                  </a:lnTo>
                  <a:lnTo>
                    <a:pt x="8914638" y="119972"/>
                  </a:lnTo>
                  <a:lnTo>
                    <a:pt x="8905494" y="118841"/>
                  </a:lnTo>
                  <a:lnTo>
                    <a:pt x="8896350" y="117781"/>
                  </a:lnTo>
                  <a:lnTo>
                    <a:pt x="8887206" y="116865"/>
                  </a:lnTo>
                  <a:lnTo>
                    <a:pt x="8878062" y="116162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3628644" y="4930902"/>
              <a:ext cx="178435" cy="119380"/>
            </a:xfrm>
            <a:custGeom>
              <a:rect b="b" l="l" r="r" t="t"/>
              <a:pathLst>
                <a:path extrusionOk="0" h="119379" w="178435">
                  <a:moveTo>
                    <a:pt x="0" y="28956"/>
                  </a:moveTo>
                  <a:lnTo>
                    <a:pt x="0" y="29718"/>
                  </a:lnTo>
                  <a:lnTo>
                    <a:pt x="0" y="27432"/>
                  </a:lnTo>
                  <a:lnTo>
                    <a:pt x="2274" y="33837"/>
                  </a:lnTo>
                  <a:lnTo>
                    <a:pt x="4476" y="40386"/>
                  </a:lnTo>
                  <a:lnTo>
                    <a:pt x="15347" y="84201"/>
                  </a:lnTo>
                  <a:lnTo>
                    <a:pt x="17526" y="94488"/>
                  </a:lnTo>
                  <a:lnTo>
                    <a:pt x="19050" y="101346"/>
                  </a:lnTo>
                  <a:lnTo>
                    <a:pt x="19812" y="110490"/>
                  </a:lnTo>
                  <a:lnTo>
                    <a:pt x="22098" y="117348"/>
                  </a:lnTo>
                  <a:lnTo>
                    <a:pt x="22098" y="118110"/>
                  </a:lnTo>
                  <a:lnTo>
                    <a:pt x="22098" y="118872"/>
                  </a:lnTo>
                  <a:lnTo>
                    <a:pt x="22860" y="118110"/>
                  </a:lnTo>
                  <a:lnTo>
                    <a:pt x="22860" y="109728"/>
                  </a:lnTo>
                  <a:lnTo>
                    <a:pt x="19050" y="102108"/>
                  </a:lnTo>
                  <a:lnTo>
                    <a:pt x="17526" y="93726"/>
                  </a:lnTo>
                  <a:lnTo>
                    <a:pt x="14966" y="82415"/>
                  </a:lnTo>
                  <a:lnTo>
                    <a:pt x="13049" y="71247"/>
                  </a:lnTo>
                  <a:lnTo>
                    <a:pt x="11846" y="60078"/>
                  </a:lnTo>
                  <a:lnTo>
                    <a:pt x="11430" y="48768"/>
                  </a:lnTo>
                  <a:lnTo>
                    <a:pt x="11977" y="39266"/>
                  </a:lnTo>
                  <a:lnTo>
                    <a:pt x="44672" y="12477"/>
                  </a:lnTo>
                  <a:lnTo>
                    <a:pt x="54947" y="12799"/>
                  </a:lnTo>
                  <a:lnTo>
                    <a:pt x="88546" y="31730"/>
                  </a:lnTo>
                  <a:lnTo>
                    <a:pt x="104239" y="75092"/>
                  </a:lnTo>
                  <a:lnTo>
                    <a:pt x="104394" y="92963"/>
                  </a:lnTo>
                  <a:lnTo>
                    <a:pt x="103632" y="91439"/>
                  </a:lnTo>
                  <a:lnTo>
                    <a:pt x="102108" y="93725"/>
                  </a:lnTo>
                  <a:lnTo>
                    <a:pt x="100226" y="85272"/>
                  </a:lnTo>
                  <a:lnTo>
                    <a:pt x="99060" y="76962"/>
                  </a:lnTo>
                  <a:lnTo>
                    <a:pt x="98464" y="68651"/>
                  </a:lnTo>
                  <a:lnTo>
                    <a:pt x="98298" y="60198"/>
                  </a:lnTo>
                  <a:lnTo>
                    <a:pt x="98381" y="48898"/>
                  </a:lnTo>
                  <a:lnTo>
                    <a:pt x="107442" y="6857"/>
                  </a:lnTo>
                  <a:lnTo>
                    <a:pt x="121920" y="0"/>
                  </a:lnTo>
                  <a:lnTo>
                    <a:pt x="128730" y="250"/>
                  </a:lnTo>
                  <a:lnTo>
                    <a:pt x="164734" y="29932"/>
                  </a:lnTo>
                  <a:lnTo>
                    <a:pt x="176784" y="73151"/>
                  </a:lnTo>
                  <a:lnTo>
                    <a:pt x="176784" y="79247"/>
                  </a:lnTo>
                  <a:lnTo>
                    <a:pt x="178308" y="89153"/>
                  </a:lnTo>
                  <a:lnTo>
                    <a:pt x="174498" y="95249"/>
                  </a:lnTo>
                  <a:lnTo>
                    <a:pt x="173736" y="95249"/>
                  </a:lnTo>
                  <a:lnTo>
                    <a:pt x="173736" y="9448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19" name="Google Shape;619;p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722344" y="5154142"/>
              <a:ext cx="138639" cy="1433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0" name="Google Shape;620;p5"/>
            <p:cNvGrpSpPr/>
            <p:nvPr/>
          </p:nvGrpSpPr>
          <p:grpSpPr>
            <a:xfrm>
              <a:off x="3798570" y="4876800"/>
              <a:ext cx="186715" cy="146811"/>
              <a:chOff x="3798570" y="4876800"/>
              <a:chExt cx="186715" cy="146811"/>
            </a:xfrm>
          </p:grpSpPr>
          <p:sp>
            <p:nvSpPr>
              <p:cNvPr id="621" name="Google Shape;621;p5"/>
              <p:cNvSpPr/>
              <p:nvPr/>
            </p:nvSpPr>
            <p:spPr>
              <a:xfrm>
                <a:off x="3798570" y="4876800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2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4572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22" name="Google Shape;622;p5"/>
              <p:cNvSpPr/>
              <p:nvPr/>
            </p:nvSpPr>
            <p:spPr>
              <a:xfrm>
                <a:off x="3842385" y="4934711"/>
                <a:ext cx="12700" cy="88900"/>
              </a:xfrm>
              <a:custGeom>
                <a:rect b="b" l="l" r="r" t="t"/>
                <a:pathLst>
                  <a:path extrusionOk="0" h="88900" w="12700">
                    <a:moveTo>
                      <a:pt x="380" y="0"/>
                    </a:moveTo>
                    <a:lnTo>
                      <a:pt x="0" y="10144"/>
                    </a:lnTo>
                    <a:lnTo>
                      <a:pt x="190" y="19431"/>
                    </a:lnTo>
                    <a:lnTo>
                      <a:pt x="1238" y="28717"/>
                    </a:lnTo>
                    <a:lnTo>
                      <a:pt x="3428" y="38862"/>
                    </a:lnTo>
                    <a:lnTo>
                      <a:pt x="6012" y="48470"/>
                    </a:lnTo>
                    <a:lnTo>
                      <a:pt x="8096" y="58007"/>
                    </a:lnTo>
                    <a:lnTo>
                      <a:pt x="9751" y="67687"/>
                    </a:lnTo>
                    <a:lnTo>
                      <a:pt x="11048" y="77724"/>
                    </a:lnTo>
                    <a:lnTo>
                      <a:pt x="11810" y="83820"/>
                    </a:lnTo>
                    <a:lnTo>
                      <a:pt x="12572" y="84582"/>
                    </a:lnTo>
                    <a:lnTo>
                      <a:pt x="12572" y="8839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23" name="Google Shape;623;p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3889413" y="4898301"/>
                <a:ext cx="95872" cy="1095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4" name="Google Shape;624;p5"/>
            <p:cNvGrpSpPr/>
            <p:nvPr/>
          </p:nvGrpSpPr>
          <p:grpSpPr>
            <a:xfrm>
              <a:off x="3897604" y="4985740"/>
              <a:ext cx="316280" cy="278014"/>
              <a:chOff x="3897604" y="4985740"/>
              <a:chExt cx="316280" cy="278014"/>
            </a:xfrm>
          </p:grpSpPr>
          <p:pic>
            <p:nvPicPr>
              <p:cNvPr id="625" name="Google Shape;625;p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3897604" y="5144998"/>
                <a:ext cx="99110" cy="1187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6" name="Google Shape;626;p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4019619" y="4985740"/>
                <a:ext cx="194265" cy="26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7" name="Google Shape;627;p5"/>
            <p:cNvSpPr/>
            <p:nvPr/>
          </p:nvSpPr>
          <p:spPr>
            <a:xfrm>
              <a:off x="4610861" y="4823459"/>
              <a:ext cx="314325" cy="248285"/>
            </a:xfrm>
            <a:custGeom>
              <a:rect b="b" l="l" r="r" t="t"/>
              <a:pathLst>
                <a:path extrusionOk="0" h="248285" w="314325">
                  <a:moveTo>
                    <a:pt x="305562" y="0"/>
                  </a:moveTo>
                  <a:lnTo>
                    <a:pt x="256055" y="3214"/>
                  </a:lnTo>
                  <a:lnTo>
                    <a:pt x="211276" y="11501"/>
                  </a:lnTo>
                  <a:lnTo>
                    <a:pt x="155578" y="23455"/>
                  </a:lnTo>
                  <a:lnTo>
                    <a:pt x="111442" y="33575"/>
                  </a:lnTo>
                  <a:lnTo>
                    <a:pt x="61722" y="50292"/>
                  </a:lnTo>
                  <a:lnTo>
                    <a:pt x="59436" y="52578"/>
                  </a:lnTo>
                  <a:lnTo>
                    <a:pt x="58674" y="54102"/>
                  </a:lnTo>
                  <a:lnTo>
                    <a:pt x="66770" y="59840"/>
                  </a:lnTo>
                  <a:lnTo>
                    <a:pt x="78867" y="62865"/>
                  </a:lnTo>
                  <a:lnTo>
                    <a:pt x="92106" y="64174"/>
                  </a:lnTo>
                  <a:lnTo>
                    <a:pt x="103632" y="64770"/>
                  </a:lnTo>
                  <a:lnTo>
                    <a:pt x="131647" y="66984"/>
                  </a:lnTo>
                  <a:lnTo>
                    <a:pt x="159734" y="68199"/>
                  </a:lnTo>
                  <a:lnTo>
                    <a:pt x="187963" y="68841"/>
                  </a:lnTo>
                  <a:lnTo>
                    <a:pt x="216408" y="69342"/>
                  </a:lnTo>
                  <a:lnTo>
                    <a:pt x="237208" y="69746"/>
                  </a:lnTo>
                  <a:lnTo>
                    <a:pt x="258222" y="70294"/>
                  </a:lnTo>
                  <a:lnTo>
                    <a:pt x="279094" y="71699"/>
                  </a:lnTo>
                  <a:lnTo>
                    <a:pt x="299466" y="74676"/>
                  </a:lnTo>
                  <a:lnTo>
                    <a:pt x="307848" y="76962"/>
                  </a:lnTo>
                  <a:lnTo>
                    <a:pt x="309372" y="76962"/>
                  </a:lnTo>
                  <a:lnTo>
                    <a:pt x="279654" y="108204"/>
                  </a:lnTo>
                  <a:lnTo>
                    <a:pt x="221837" y="134016"/>
                  </a:lnTo>
                  <a:lnTo>
                    <a:pt x="162306" y="156972"/>
                  </a:lnTo>
                  <a:lnTo>
                    <a:pt x="130885" y="169473"/>
                  </a:lnTo>
                  <a:lnTo>
                    <a:pt x="68329" y="195333"/>
                  </a:lnTo>
                  <a:lnTo>
                    <a:pt x="29146" y="213348"/>
                  </a:lnTo>
                  <a:lnTo>
                    <a:pt x="0" y="240030"/>
                  </a:lnTo>
                  <a:lnTo>
                    <a:pt x="11596" y="246245"/>
                  </a:lnTo>
                  <a:lnTo>
                    <a:pt x="30480" y="248031"/>
                  </a:lnTo>
                  <a:lnTo>
                    <a:pt x="49934" y="247530"/>
                  </a:lnTo>
                  <a:lnTo>
                    <a:pt x="63246" y="246888"/>
                  </a:lnTo>
                  <a:lnTo>
                    <a:pt x="93868" y="246316"/>
                  </a:lnTo>
                  <a:lnTo>
                    <a:pt x="124206" y="244030"/>
                  </a:lnTo>
                  <a:lnTo>
                    <a:pt x="154543" y="240887"/>
                  </a:lnTo>
                  <a:lnTo>
                    <a:pt x="185166" y="237744"/>
                  </a:lnTo>
                  <a:lnTo>
                    <a:pt x="208716" y="235791"/>
                  </a:lnTo>
                  <a:lnTo>
                    <a:pt x="232410" y="233553"/>
                  </a:lnTo>
                  <a:lnTo>
                    <a:pt x="256103" y="231314"/>
                  </a:lnTo>
                  <a:lnTo>
                    <a:pt x="295656" y="228695"/>
                  </a:lnTo>
                  <a:lnTo>
                    <a:pt x="311658" y="228600"/>
                  </a:lnTo>
                  <a:lnTo>
                    <a:pt x="312420" y="228600"/>
                  </a:lnTo>
                  <a:lnTo>
                    <a:pt x="278130" y="237744"/>
                  </a:lnTo>
                  <a:lnTo>
                    <a:pt x="273558" y="23850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28" name="Google Shape;628;p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670272" y="5158714"/>
              <a:ext cx="70154" cy="1541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9" name="Google Shape;629;p5"/>
            <p:cNvGrpSpPr/>
            <p:nvPr/>
          </p:nvGrpSpPr>
          <p:grpSpPr>
            <a:xfrm>
              <a:off x="4770856" y="5171693"/>
              <a:ext cx="133121" cy="73844"/>
              <a:chOff x="4770856" y="5171693"/>
              <a:chExt cx="133121" cy="73844"/>
            </a:xfrm>
          </p:grpSpPr>
          <p:pic>
            <p:nvPicPr>
              <p:cNvPr id="630" name="Google Shape;630;p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4770856" y="5177764"/>
                <a:ext cx="84632" cy="677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1" name="Google Shape;631;p5"/>
              <p:cNvSpPr/>
              <p:nvPr/>
            </p:nvSpPr>
            <p:spPr>
              <a:xfrm>
                <a:off x="4902707" y="5171693"/>
                <a:ext cx="1270" cy="71120"/>
              </a:xfrm>
              <a:custGeom>
                <a:rect b="b" l="l" r="r" t="t"/>
                <a:pathLst>
                  <a:path extrusionOk="0" h="71120" w="1270">
                    <a:moveTo>
                      <a:pt x="762" y="0"/>
                    </a:moveTo>
                    <a:lnTo>
                      <a:pt x="321" y="17716"/>
                    </a:lnTo>
                    <a:lnTo>
                      <a:pt x="95" y="35433"/>
                    </a:lnTo>
                    <a:lnTo>
                      <a:pt x="11" y="53149"/>
                    </a:lnTo>
                    <a:lnTo>
                      <a:pt x="0" y="7086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32" name="Google Shape;632;p5"/>
            <p:cNvGrpSpPr/>
            <p:nvPr/>
          </p:nvGrpSpPr>
          <p:grpSpPr>
            <a:xfrm>
              <a:off x="5019948" y="4754092"/>
              <a:ext cx="365892" cy="360071"/>
              <a:chOff x="5019948" y="4754092"/>
              <a:chExt cx="365892" cy="360071"/>
            </a:xfrm>
          </p:grpSpPr>
          <p:sp>
            <p:nvSpPr>
              <p:cNvPr id="633" name="Google Shape;633;p5"/>
              <p:cNvSpPr/>
              <p:nvPr/>
            </p:nvSpPr>
            <p:spPr>
              <a:xfrm>
                <a:off x="5019948" y="4837938"/>
                <a:ext cx="212725" cy="276225"/>
              </a:xfrm>
              <a:custGeom>
                <a:rect b="b" l="l" r="r" t="t"/>
                <a:pathLst>
                  <a:path extrusionOk="0" h="276225" w="212725">
                    <a:moveTo>
                      <a:pt x="51161" y="0"/>
                    </a:moveTo>
                    <a:lnTo>
                      <a:pt x="20621" y="29896"/>
                    </a:lnTo>
                    <a:lnTo>
                      <a:pt x="6453" y="68151"/>
                    </a:lnTo>
                    <a:lnTo>
                      <a:pt x="0" y="119110"/>
                    </a:lnTo>
                    <a:lnTo>
                      <a:pt x="1631" y="144018"/>
                    </a:lnTo>
                    <a:lnTo>
                      <a:pt x="23443" y="196691"/>
                    </a:lnTo>
                    <a:lnTo>
                      <a:pt x="61829" y="238506"/>
                    </a:lnTo>
                    <a:lnTo>
                      <a:pt x="117264" y="266319"/>
                    </a:lnTo>
                    <a:lnTo>
                      <a:pt x="178415" y="275843"/>
                    </a:lnTo>
                    <a:lnTo>
                      <a:pt x="186987" y="275391"/>
                    </a:lnTo>
                    <a:lnTo>
                      <a:pt x="195560" y="275081"/>
                    </a:lnTo>
                    <a:lnTo>
                      <a:pt x="204132" y="274772"/>
                    </a:lnTo>
                    <a:lnTo>
                      <a:pt x="212705" y="27432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34" name="Google Shape;634;p5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5055844" y="4754092"/>
                <a:ext cx="329996" cy="266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5" name="Google Shape;635;p5"/>
            <p:cNvGrpSpPr/>
            <p:nvPr/>
          </p:nvGrpSpPr>
          <p:grpSpPr>
            <a:xfrm>
              <a:off x="5490972" y="4736566"/>
              <a:ext cx="323803" cy="246938"/>
              <a:chOff x="5490972" y="4736566"/>
              <a:chExt cx="323803" cy="246938"/>
            </a:xfrm>
          </p:grpSpPr>
          <p:sp>
            <p:nvSpPr>
              <p:cNvPr id="636" name="Google Shape;636;p5"/>
              <p:cNvSpPr/>
              <p:nvPr/>
            </p:nvSpPr>
            <p:spPr>
              <a:xfrm>
                <a:off x="5490972" y="4894326"/>
                <a:ext cx="35560" cy="11430"/>
              </a:xfrm>
              <a:custGeom>
                <a:rect b="b" l="l" r="r" t="t"/>
                <a:pathLst>
                  <a:path extrusionOk="0" h="11429" w="35560">
                    <a:moveTo>
                      <a:pt x="0" y="11430"/>
                    </a:moveTo>
                    <a:lnTo>
                      <a:pt x="9013" y="9001"/>
                    </a:lnTo>
                    <a:lnTo>
                      <a:pt x="17811" y="6286"/>
                    </a:lnTo>
                    <a:lnTo>
                      <a:pt x="26467" y="3286"/>
                    </a:lnTo>
                    <a:lnTo>
                      <a:pt x="3505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37" name="Google Shape;637;p5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5563312" y="4826482"/>
                <a:ext cx="121732" cy="1570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8" name="Google Shape;638;p5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721832" y="4736566"/>
                <a:ext cx="92943" cy="2263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39" name="Google Shape;639;p5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652365" y="4648817"/>
              <a:ext cx="83489" cy="10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0" name="Google Shape;640;p5"/>
            <p:cNvGrpSpPr/>
            <p:nvPr/>
          </p:nvGrpSpPr>
          <p:grpSpPr>
            <a:xfrm>
              <a:off x="6022847" y="4877561"/>
              <a:ext cx="94996" cy="61341"/>
              <a:chOff x="6022847" y="4877561"/>
              <a:chExt cx="94996" cy="61341"/>
            </a:xfrm>
          </p:grpSpPr>
          <p:sp>
            <p:nvSpPr>
              <p:cNvPr id="641" name="Google Shape;641;p5"/>
              <p:cNvSpPr/>
              <p:nvPr/>
            </p:nvSpPr>
            <p:spPr>
              <a:xfrm>
                <a:off x="6022847" y="4877561"/>
                <a:ext cx="51435" cy="0"/>
              </a:xfrm>
              <a:custGeom>
                <a:rect b="b" l="l" r="r" t="t"/>
                <a:pathLst>
                  <a:path extrusionOk="0" h="120000" w="51435">
                    <a:moveTo>
                      <a:pt x="0" y="0"/>
                    </a:moveTo>
                    <a:lnTo>
                      <a:pt x="12692" y="0"/>
                    </a:lnTo>
                    <a:lnTo>
                      <a:pt x="25526" y="0"/>
                    </a:lnTo>
                    <a:lnTo>
                      <a:pt x="38361" y="0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42" name="Google Shape;642;p5"/>
              <p:cNvSpPr/>
              <p:nvPr/>
            </p:nvSpPr>
            <p:spPr>
              <a:xfrm>
                <a:off x="6040373" y="4929377"/>
                <a:ext cx="77470" cy="9525"/>
              </a:xfrm>
              <a:custGeom>
                <a:rect b="b" l="l" r="r" t="t"/>
                <a:pathLst>
                  <a:path extrusionOk="0" h="9525" w="77470">
                    <a:moveTo>
                      <a:pt x="0" y="8381"/>
                    </a:moveTo>
                    <a:lnTo>
                      <a:pt x="11191" y="9227"/>
                    </a:lnTo>
                    <a:lnTo>
                      <a:pt x="22098" y="9429"/>
                    </a:lnTo>
                    <a:lnTo>
                      <a:pt x="33004" y="8917"/>
                    </a:lnTo>
                    <a:lnTo>
                      <a:pt x="44196" y="7619"/>
                    </a:lnTo>
                    <a:lnTo>
                      <a:pt x="52851" y="6643"/>
                    </a:lnTo>
                    <a:lnTo>
                      <a:pt x="60864" y="4952"/>
                    </a:lnTo>
                    <a:lnTo>
                      <a:pt x="68734" y="2690"/>
                    </a:lnTo>
                    <a:lnTo>
                      <a:pt x="7696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43" name="Google Shape;643;p5"/>
            <p:cNvGrpSpPr/>
            <p:nvPr/>
          </p:nvGrpSpPr>
          <p:grpSpPr>
            <a:xfrm>
              <a:off x="6478523" y="4824984"/>
              <a:ext cx="72644" cy="356235"/>
              <a:chOff x="6478523" y="4824984"/>
              <a:chExt cx="72644" cy="356235"/>
            </a:xfrm>
          </p:grpSpPr>
          <p:sp>
            <p:nvSpPr>
              <p:cNvPr id="644" name="Google Shape;644;p5"/>
              <p:cNvSpPr/>
              <p:nvPr/>
            </p:nvSpPr>
            <p:spPr>
              <a:xfrm>
                <a:off x="6478523" y="4827270"/>
                <a:ext cx="17145" cy="338455"/>
              </a:xfrm>
              <a:custGeom>
                <a:rect b="b" l="l" r="r" t="t"/>
                <a:pathLst>
                  <a:path extrusionOk="0" h="338454" w="17145">
                    <a:moveTo>
                      <a:pt x="4572" y="12192"/>
                    </a:moveTo>
                    <a:lnTo>
                      <a:pt x="1524" y="4572"/>
                    </a:lnTo>
                    <a:lnTo>
                      <a:pt x="0" y="4572"/>
                    </a:lnTo>
                    <a:lnTo>
                      <a:pt x="0" y="0"/>
                    </a:lnTo>
                    <a:lnTo>
                      <a:pt x="821" y="8453"/>
                    </a:lnTo>
                    <a:lnTo>
                      <a:pt x="2000" y="16764"/>
                    </a:lnTo>
                    <a:lnTo>
                      <a:pt x="3321" y="25074"/>
                    </a:lnTo>
                    <a:lnTo>
                      <a:pt x="4572" y="33528"/>
                    </a:lnTo>
                    <a:lnTo>
                      <a:pt x="10572" y="86868"/>
                    </a:lnTo>
                    <a:lnTo>
                      <a:pt x="13716" y="140208"/>
                    </a:lnTo>
                    <a:lnTo>
                      <a:pt x="15430" y="196215"/>
                    </a:lnTo>
                    <a:lnTo>
                      <a:pt x="16002" y="252222"/>
                    </a:lnTo>
                    <a:lnTo>
                      <a:pt x="16121" y="269236"/>
                    </a:lnTo>
                    <a:lnTo>
                      <a:pt x="16383" y="286035"/>
                    </a:lnTo>
                    <a:lnTo>
                      <a:pt x="16644" y="302692"/>
                    </a:lnTo>
                    <a:lnTo>
                      <a:pt x="16764" y="319278"/>
                    </a:lnTo>
                    <a:lnTo>
                      <a:pt x="16764" y="326136"/>
                    </a:lnTo>
                    <a:lnTo>
                      <a:pt x="16764" y="327660"/>
                    </a:lnTo>
                    <a:lnTo>
                      <a:pt x="16764" y="332232"/>
                    </a:lnTo>
                    <a:lnTo>
                      <a:pt x="16764" y="338328"/>
                    </a:lnTo>
                    <a:lnTo>
                      <a:pt x="16764" y="328422"/>
                    </a:lnTo>
                    <a:lnTo>
                      <a:pt x="16644" y="320432"/>
                    </a:lnTo>
                    <a:lnTo>
                      <a:pt x="16383" y="312515"/>
                    </a:lnTo>
                    <a:lnTo>
                      <a:pt x="16121" y="304740"/>
                    </a:lnTo>
                    <a:lnTo>
                      <a:pt x="16002" y="29718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45" name="Google Shape;645;p5"/>
              <p:cNvSpPr/>
              <p:nvPr/>
            </p:nvSpPr>
            <p:spPr>
              <a:xfrm>
                <a:off x="6533387" y="4824984"/>
                <a:ext cx="17780" cy="356235"/>
              </a:xfrm>
              <a:custGeom>
                <a:rect b="b" l="l" r="r" t="t"/>
                <a:pathLst>
                  <a:path extrusionOk="0" h="356235" w="17779">
                    <a:moveTo>
                      <a:pt x="0" y="0"/>
                    </a:moveTo>
                    <a:lnTo>
                      <a:pt x="428" y="17930"/>
                    </a:lnTo>
                    <a:lnTo>
                      <a:pt x="2286" y="35433"/>
                    </a:lnTo>
                    <a:lnTo>
                      <a:pt x="4714" y="52935"/>
                    </a:lnTo>
                    <a:lnTo>
                      <a:pt x="6858" y="70866"/>
                    </a:lnTo>
                    <a:lnTo>
                      <a:pt x="11811" y="141065"/>
                    </a:lnTo>
                    <a:lnTo>
                      <a:pt x="14478" y="211836"/>
                    </a:lnTo>
                    <a:lnTo>
                      <a:pt x="15144" y="260222"/>
                    </a:lnTo>
                    <a:lnTo>
                      <a:pt x="15240" y="308610"/>
                    </a:lnTo>
                    <a:lnTo>
                      <a:pt x="15240" y="320599"/>
                    </a:lnTo>
                    <a:lnTo>
                      <a:pt x="15240" y="332517"/>
                    </a:lnTo>
                    <a:lnTo>
                      <a:pt x="15240" y="344293"/>
                    </a:lnTo>
                    <a:lnTo>
                      <a:pt x="15240" y="355854"/>
                    </a:lnTo>
                    <a:lnTo>
                      <a:pt x="16764" y="349758"/>
                    </a:lnTo>
                    <a:lnTo>
                      <a:pt x="17526" y="345186"/>
                    </a:lnTo>
                    <a:lnTo>
                      <a:pt x="17526" y="33832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646" name="Google Shape;646;p5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748246" y="4908016"/>
              <a:ext cx="129590" cy="160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6829018" y="4752568"/>
              <a:ext cx="76250" cy="9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5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6979977" y="4881346"/>
              <a:ext cx="119982" cy="122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9" name="Google Shape;649;p5"/>
            <p:cNvSpPr/>
            <p:nvPr/>
          </p:nvSpPr>
          <p:spPr>
            <a:xfrm>
              <a:off x="7171943" y="4924805"/>
              <a:ext cx="60325" cy="16510"/>
            </a:xfrm>
            <a:custGeom>
              <a:rect b="b" l="l" r="r" t="t"/>
              <a:pathLst>
                <a:path extrusionOk="0" h="16510" w="60325">
                  <a:moveTo>
                    <a:pt x="0" y="16001"/>
                  </a:moveTo>
                  <a:lnTo>
                    <a:pt x="9810" y="14347"/>
                  </a:lnTo>
                  <a:lnTo>
                    <a:pt x="19050" y="11906"/>
                  </a:lnTo>
                  <a:lnTo>
                    <a:pt x="28289" y="9036"/>
                  </a:lnTo>
                  <a:lnTo>
                    <a:pt x="38100" y="6095"/>
                  </a:lnTo>
                  <a:lnTo>
                    <a:pt x="43434" y="4571"/>
                  </a:lnTo>
                  <a:lnTo>
                    <a:pt x="54102" y="5333"/>
                  </a:lnTo>
                  <a:lnTo>
                    <a:pt x="59436" y="1523"/>
                  </a:lnTo>
                  <a:lnTo>
                    <a:pt x="60198" y="761"/>
                  </a:lnTo>
                  <a:lnTo>
                    <a:pt x="60198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50" name="Google Shape;650;p5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309840" y="4856962"/>
              <a:ext cx="101646" cy="1886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51" name="Google Shape;651;p5"/>
            <p:cNvGrpSpPr/>
            <p:nvPr/>
          </p:nvGrpSpPr>
          <p:grpSpPr>
            <a:xfrm>
              <a:off x="7492781" y="4789931"/>
              <a:ext cx="66004" cy="280670"/>
              <a:chOff x="7492781" y="4789931"/>
              <a:chExt cx="66004" cy="280670"/>
            </a:xfrm>
          </p:grpSpPr>
          <p:sp>
            <p:nvSpPr>
              <p:cNvPr id="652" name="Google Shape;652;p5"/>
              <p:cNvSpPr/>
              <p:nvPr/>
            </p:nvSpPr>
            <p:spPr>
              <a:xfrm>
                <a:off x="7492781" y="4791455"/>
                <a:ext cx="10160" cy="262255"/>
              </a:xfrm>
              <a:custGeom>
                <a:rect b="b" l="l" r="r" t="t"/>
                <a:pathLst>
                  <a:path extrusionOk="0" h="262254" w="10159">
                    <a:moveTo>
                      <a:pt x="2250" y="0"/>
                    </a:moveTo>
                    <a:lnTo>
                      <a:pt x="833" y="20002"/>
                    </a:lnTo>
                    <a:lnTo>
                      <a:pt x="59" y="40005"/>
                    </a:lnTo>
                    <a:lnTo>
                      <a:pt x="0" y="60007"/>
                    </a:lnTo>
                    <a:lnTo>
                      <a:pt x="726" y="80010"/>
                    </a:lnTo>
                    <a:lnTo>
                      <a:pt x="2083" y="109275"/>
                    </a:lnTo>
                    <a:lnTo>
                      <a:pt x="3583" y="138684"/>
                    </a:lnTo>
                    <a:lnTo>
                      <a:pt x="4798" y="168092"/>
                    </a:lnTo>
                    <a:lnTo>
                      <a:pt x="5298" y="197358"/>
                    </a:lnTo>
                    <a:lnTo>
                      <a:pt x="5619" y="213371"/>
                    </a:lnTo>
                    <a:lnTo>
                      <a:pt x="5584" y="229457"/>
                    </a:lnTo>
                    <a:lnTo>
                      <a:pt x="5405" y="245685"/>
                    </a:lnTo>
                    <a:lnTo>
                      <a:pt x="5298" y="262128"/>
                    </a:lnTo>
                    <a:lnTo>
                      <a:pt x="6441" y="255722"/>
                    </a:lnTo>
                    <a:lnTo>
                      <a:pt x="7584" y="249174"/>
                    </a:lnTo>
                    <a:lnTo>
                      <a:pt x="8727" y="242625"/>
                    </a:lnTo>
                    <a:lnTo>
                      <a:pt x="9870" y="23622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53" name="Google Shape;653;p5"/>
              <p:cNvSpPr/>
              <p:nvPr/>
            </p:nvSpPr>
            <p:spPr>
              <a:xfrm>
                <a:off x="7549895" y="4789931"/>
                <a:ext cx="8890" cy="280670"/>
              </a:xfrm>
              <a:custGeom>
                <a:rect b="b" l="l" r="r" t="t"/>
                <a:pathLst>
                  <a:path extrusionOk="0" h="280670" w="8890">
                    <a:moveTo>
                      <a:pt x="8381" y="0"/>
                    </a:moveTo>
                    <a:lnTo>
                      <a:pt x="3655" y="17597"/>
                    </a:lnTo>
                    <a:lnTo>
                      <a:pt x="1428" y="34480"/>
                    </a:lnTo>
                    <a:lnTo>
                      <a:pt x="773" y="51649"/>
                    </a:lnTo>
                    <a:lnTo>
                      <a:pt x="761" y="70104"/>
                    </a:lnTo>
                    <a:lnTo>
                      <a:pt x="881" y="94809"/>
                    </a:lnTo>
                    <a:lnTo>
                      <a:pt x="1142" y="119729"/>
                    </a:lnTo>
                    <a:lnTo>
                      <a:pt x="1404" y="144791"/>
                    </a:lnTo>
                    <a:lnTo>
                      <a:pt x="1523" y="169926"/>
                    </a:lnTo>
                    <a:lnTo>
                      <a:pt x="964" y="192786"/>
                    </a:lnTo>
                    <a:lnTo>
                      <a:pt x="476" y="215645"/>
                    </a:lnTo>
                    <a:lnTo>
                      <a:pt x="130" y="238505"/>
                    </a:lnTo>
                    <a:lnTo>
                      <a:pt x="0" y="261365"/>
                    </a:lnTo>
                    <a:lnTo>
                      <a:pt x="0" y="268986"/>
                    </a:lnTo>
                    <a:lnTo>
                      <a:pt x="0" y="270510"/>
                    </a:lnTo>
                    <a:lnTo>
                      <a:pt x="0" y="275844"/>
                    </a:lnTo>
                    <a:lnTo>
                      <a:pt x="0" y="280416"/>
                    </a:lnTo>
                    <a:lnTo>
                      <a:pt x="0" y="278892"/>
                    </a:lnTo>
                    <a:lnTo>
                      <a:pt x="0" y="273558"/>
                    </a:lnTo>
                    <a:lnTo>
                      <a:pt x="0" y="270510"/>
                    </a:lnTo>
                    <a:lnTo>
                      <a:pt x="0" y="268224"/>
                    </a:lnTo>
                    <a:lnTo>
                      <a:pt x="0" y="26517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654" name="Google Shape;654;p5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831560" y="4651127"/>
              <a:ext cx="95300" cy="94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" name="Google Shape;655;p5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7607782" y="4673606"/>
              <a:ext cx="128828" cy="1018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6"/>
          <p:cNvGrpSpPr/>
          <p:nvPr/>
        </p:nvGrpSpPr>
        <p:grpSpPr>
          <a:xfrm>
            <a:off x="1828800" y="904335"/>
            <a:ext cx="4807656" cy="2872268"/>
            <a:chOff x="3724630" y="2075687"/>
            <a:chExt cx="3172256" cy="2329054"/>
          </a:xfrm>
        </p:grpSpPr>
        <p:grpSp>
          <p:nvGrpSpPr>
            <p:cNvPr id="661" name="Google Shape;661;p6"/>
            <p:cNvGrpSpPr/>
            <p:nvPr/>
          </p:nvGrpSpPr>
          <p:grpSpPr>
            <a:xfrm>
              <a:off x="3724630" y="2182368"/>
              <a:ext cx="615468" cy="310920"/>
              <a:chOff x="3724630" y="2182368"/>
              <a:chExt cx="615468" cy="310920"/>
            </a:xfrm>
          </p:grpSpPr>
          <p:pic>
            <p:nvPicPr>
              <p:cNvPr id="662" name="Google Shape;662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24630" y="2295880"/>
                <a:ext cx="137210" cy="1974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3" name="Google Shape;663;p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89222" y="2266448"/>
                <a:ext cx="116636" cy="1849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4" name="Google Shape;664;p6"/>
              <p:cNvSpPr/>
              <p:nvPr/>
            </p:nvSpPr>
            <p:spPr>
              <a:xfrm>
                <a:off x="4051554" y="2234184"/>
                <a:ext cx="75565" cy="251460"/>
              </a:xfrm>
              <a:custGeom>
                <a:rect b="b" l="l" r="r" t="t"/>
                <a:pathLst>
                  <a:path extrusionOk="0" h="251460" w="75564">
                    <a:moveTo>
                      <a:pt x="19050" y="0"/>
                    </a:moveTo>
                    <a:lnTo>
                      <a:pt x="6941" y="38897"/>
                    </a:lnTo>
                    <a:lnTo>
                      <a:pt x="1143" y="92297"/>
                    </a:lnTo>
                    <a:lnTo>
                      <a:pt x="0" y="131826"/>
                    </a:lnTo>
                    <a:lnTo>
                      <a:pt x="119" y="152019"/>
                    </a:lnTo>
                    <a:lnTo>
                      <a:pt x="3214" y="190976"/>
                    </a:lnTo>
                    <a:lnTo>
                      <a:pt x="15906" y="231647"/>
                    </a:lnTo>
                    <a:lnTo>
                      <a:pt x="46291" y="251460"/>
                    </a:lnTo>
                    <a:lnTo>
                      <a:pt x="54054" y="249269"/>
                    </a:lnTo>
                    <a:lnTo>
                      <a:pt x="60960" y="245364"/>
                    </a:lnTo>
                    <a:lnTo>
                      <a:pt x="69342" y="236982"/>
                    </a:lnTo>
                    <a:lnTo>
                      <a:pt x="71628" y="233934"/>
                    </a:lnTo>
                    <a:lnTo>
                      <a:pt x="75438" y="22631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65" name="Google Shape;665;p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127990" y="2242540"/>
                <a:ext cx="129138" cy="153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6" name="Google Shape;666;p6"/>
              <p:cNvSpPr/>
              <p:nvPr/>
            </p:nvSpPr>
            <p:spPr>
              <a:xfrm>
                <a:off x="4258818" y="2182368"/>
                <a:ext cx="81280" cy="280035"/>
              </a:xfrm>
              <a:custGeom>
                <a:rect b="b" l="l" r="r" t="t"/>
                <a:pathLst>
                  <a:path extrusionOk="0" h="280035" w="81279">
                    <a:moveTo>
                      <a:pt x="0" y="0"/>
                    </a:moveTo>
                    <a:lnTo>
                      <a:pt x="41148" y="29717"/>
                    </a:lnTo>
                    <a:lnTo>
                      <a:pt x="64829" y="72044"/>
                    </a:lnTo>
                    <a:lnTo>
                      <a:pt x="77724" y="118586"/>
                    </a:lnTo>
                    <a:lnTo>
                      <a:pt x="80772" y="150876"/>
                    </a:lnTo>
                    <a:lnTo>
                      <a:pt x="80569" y="166175"/>
                    </a:lnTo>
                    <a:lnTo>
                      <a:pt x="74676" y="211074"/>
                    </a:lnTo>
                    <a:lnTo>
                      <a:pt x="61174" y="246757"/>
                    </a:lnTo>
                    <a:lnTo>
                      <a:pt x="56388" y="258318"/>
                    </a:lnTo>
                    <a:lnTo>
                      <a:pt x="54661" y="264283"/>
                    </a:lnTo>
                    <a:lnTo>
                      <a:pt x="53435" y="271176"/>
                    </a:lnTo>
                    <a:lnTo>
                      <a:pt x="51780" y="276213"/>
                    </a:lnTo>
                    <a:lnTo>
                      <a:pt x="48768" y="276606"/>
                    </a:lnTo>
                    <a:lnTo>
                      <a:pt x="44958" y="275082"/>
                    </a:lnTo>
                    <a:lnTo>
                      <a:pt x="48768" y="279654"/>
                    </a:lnTo>
                    <a:lnTo>
                      <a:pt x="45720" y="27051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67" name="Google Shape;667;p6"/>
            <p:cNvGrpSpPr/>
            <p:nvPr/>
          </p:nvGrpSpPr>
          <p:grpSpPr>
            <a:xfrm>
              <a:off x="4642866" y="2267712"/>
              <a:ext cx="79756" cy="69215"/>
              <a:chOff x="4642866" y="2267712"/>
              <a:chExt cx="79756" cy="69215"/>
            </a:xfrm>
          </p:grpSpPr>
          <p:sp>
            <p:nvSpPr>
              <p:cNvPr id="668" name="Google Shape;668;p6"/>
              <p:cNvSpPr/>
              <p:nvPr/>
            </p:nvSpPr>
            <p:spPr>
              <a:xfrm>
                <a:off x="4642866" y="2267712"/>
                <a:ext cx="51435" cy="635"/>
              </a:xfrm>
              <a:custGeom>
                <a:rect b="b" l="l" r="r" t="t"/>
                <a:pathLst>
                  <a:path extrusionOk="0" h="635" w="51435">
                    <a:moveTo>
                      <a:pt x="0" y="0"/>
                    </a:moveTo>
                    <a:lnTo>
                      <a:pt x="11763" y="428"/>
                    </a:lnTo>
                    <a:lnTo>
                      <a:pt x="23241" y="571"/>
                    </a:lnTo>
                    <a:lnTo>
                      <a:pt x="34718" y="428"/>
                    </a:lnTo>
                    <a:lnTo>
                      <a:pt x="46482" y="0"/>
                    </a:lnTo>
                    <a:lnTo>
                      <a:pt x="48768" y="0"/>
                    </a:lnTo>
                    <a:lnTo>
                      <a:pt x="49530" y="0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69" name="Google Shape;669;p6"/>
              <p:cNvSpPr/>
              <p:nvPr/>
            </p:nvSpPr>
            <p:spPr>
              <a:xfrm>
                <a:off x="4656582" y="2328672"/>
                <a:ext cx="66040" cy="8255"/>
              </a:xfrm>
              <a:custGeom>
                <a:rect b="b" l="l" r="r" t="t"/>
                <a:pathLst>
                  <a:path extrusionOk="0" h="8255" w="66039">
                    <a:moveTo>
                      <a:pt x="0" y="1524"/>
                    </a:moveTo>
                    <a:lnTo>
                      <a:pt x="9596" y="4512"/>
                    </a:lnTo>
                    <a:lnTo>
                      <a:pt x="18478" y="6572"/>
                    </a:lnTo>
                    <a:lnTo>
                      <a:pt x="27646" y="7631"/>
                    </a:lnTo>
                    <a:lnTo>
                      <a:pt x="38100" y="7620"/>
                    </a:lnTo>
                    <a:lnTo>
                      <a:pt x="44743" y="7310"/>
                    </a:lnTo>
                    <a:lnTo>
                      <a:pt x="52387" y="6286"/>
                    </a:lnTo>
                    <a:lnTo>
                      <a:pt x="59745" y="4405"/>
                    </a:lnTo>
                    <a:lnTo>
                      <a:pt x="65532" y="1524"/>
                    </a:lnTo>
                    <a:lnTo>
                      <a:pt x="65532" y="762"/>
                    </a:lnTo>
                    <a:lnTo>
                      <a:pt x="6553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670" name="Google Shape;670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079787" y="2210619"/>
              <a:ext cx="141461" cy="1951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1" name="Google Shape;671;p6"/>
            <p:cNvGrpSpPr/>
            <p:nvPr/>
          </p:nvGrpSpPr>
          <p:grpSpPr>
            <a:xfrm>
              <a:off x="5341060" y="2075687"/>
              <a:ext cx="626186" cy="381127"/>
              <a:chOff x="5341060" y="2075687"/>
              <a:chExt cx="626186" cy="381127"/>
            </a:xfrm>
          </p:grpSpPr>
          <p:sp>
            <p:nvSpPr>
              <p:cNvPr id="672" name="Google Shape;672;p6"/>
              <p:cNvSpPr/>
              <p:nvPr/>
            </p:nvSpPr>
            <p:spPr>
              <a:xfrm>
                <a:off x="5341060" y="2145029"/>
                <a:ext cx="162560" cy="311785"/>
              </a:xfrm>
              <a:custGeom>
                <a:rect b="b" l="l" r="r" t="t"/>
                <a:pathLst>
                  <a:path extrusionOk="0" h="311785" w="162560">
                    <a:moveTo>
                      <a:pt x="31801" y="0"/>
                    </a:moveTo>
                    <a:lnTo>
                      <a:pt x="15704" y="38862"/>
                    </a:lnTo>
                    <a:lnTo>
                      <a:pt x="5893" y="80010"/>
                    </a:lnTo>
                    <a:lnTo>
                      <a:pt x="273" y="133350"/>
                    </a:lnTo>
                    <a:lnTo>
                      <a:pt x="0" y="160162"/>
                    </a:lnTo>
                    <a:lnTo>
                      <a:pt x="2083" y="186690"/>
                    </a:lnTo>
                    <a:lnTo>
                      <a:pt x="18085" y="241935"/>
                    </a:lnTo>
                    <a:lnTo>
                      <a:pt x="52375" y="288036"/>
                    </a:lnTo>
                    <a:lnTo>
                      <a:pt x="91999" y="307943"/>
                    </a:lnTo>
                    <a:lnTo>
                      <a:pt x="114311" y="311288"/>
                    </a:lnTo>
                    <a:lnTo>
                      <a:pt x="136195" y="310134"/>
                    </a:lnTo>
                    <a:lnTo>
                      <a:pt x="142601" y="308300"/>
                    </a:lnTo>
                    <a:lnTo>
                      <a:pt x="149149" y="306324"/>
                    </a:lnTo>
                    <a:lnTo>
                      <a:pt x="155698" y="304347"/>
                    </a:lnTo>
                    <a:lnTo>
                      <a:pt x="162103" y="30251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73" name="Google Shape;673;p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407888" y="2087854"/>
                <a:ext cx="268274" cy="2797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4" name="Google Shape;674;p6"/>
              <p:cNvSpPr/>
              <p:nvPr/>
            </p:nvSpPr>
            <p:spPr>
              <a:xfrm>
                <a:off x="5714237" y="2075687"/>
                <a:ext cx="72390" cy="260985"/>
              </a:xfrm>
              <a:custGeom>
                <a:rect b="b" l="l" r="r" t="t"/>
                <a:pathLst>
                  <a:path extrusionOk="0" h="260985" w="72389">
                    <a:moveTo>
                      <a:pt x="0" y="0"/>
                    </a:moveTo>
                    <a:lnTo>
                      <a:pt x="38862" y="25907"/>
                    </a:lnTo>
                    <a:lnTo>
                      <a:pt x="60293" y="60293"/>
                    </a:lnTo>
                    <a:lnTo>
                      <a:pt x="70866" y="99822"/>
                    </a:lnTo>
                    <a:lnTo>
                      <a:pt x="72270" y="119133"/>
                    </a:lnTo>
                    <a:lnTo>
                      <a:pt x="71818" y="138302"/>
                    </a:lnTo>
                    <a:lnTo>
                      <a:pt x="64770" y="176783"/>
                    </a:lnTo>
                    <a:lnTo>
                      <a:pt x="44624" y="226611"/>
                    </a:lnTo>
                    <a:lnTo>
                      <a:pt x="26670" y="256032"/>
                    </a:lnTo>
                    <a:lnTo>
                      <a:pt x="20574" y="26060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75" name="Google Shape;675;p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829274" y="2122906"/>
                <a:ext cx="137972" cy="1364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76" name="Google Shape;676;p6"/>
            <p:cNvSpPr/>
            <p:nvPr/>
          </p:nvSpPr>
          <p:spPr>
            <a:xfrm>
              <a:off x="6131814" y="2188464"/>
              <a:ext cx="88900" cy="11430"/>
            </a:xfrm>
            <a:custGeom>
              <a:rect b="b" l="l" r="r" t="t"/>
              <a:pathLst>
                <a:path extrusionOk="0" h="11430" w="88900">
                  <a:moveTo>
                    <a:pt x="0" y="10667"/>
                  </a:moveTo>
                  <a:lnTo>
                    <a:pt x="12549" y="11382"/>
                  </a:lnTo>
                  <a:lnTo>
                    <a:pt x="24384" y="11239"/>
                  </a:lnTo>
                  <a:lnTo>
                    <a:pt x="36218" y="10239"/>
                  </a:lnTo>
                  <a:lnTo>
                    <a:pt x="48768" y="8381"/>
                  </a:lnTo>
                  <a:lnTo>
                    <a:pt x="56780" y="7358"/>
                  </a:lnTo>
                  <a:lnTo>
                    <a:pt x="64865" y="6476"/>
                  </a:lnTo>
                  <a:lnTo>
                    <a:pt x="73092" y="5595"/>
                  </a:lnTo>
                  <a:lnTo>
                    <a:pt x="81534" y="4571"/>
                  </a:lnTo>
                  <a:lnTo>
                    <a:pt x="88392" y="3809"/>
                  </a:lnTo>
                  <a:lnTo>
                    <a:pt x="83820" y="4571"/>
                  </a:lnTo>
                  <a:lnTo>
                    <a:pt x="83058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77" name="Google Shape;677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458686" y="2112238"/>
              <a:ext cx="146354" cy="1624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" name="Google Shape;678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71284" y="2116810"/>
              <a:ext cx="225602" cy="19733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9" name="Google Shape;679;p6"/>
            <p:cNvGrpSpPr/>
            <p:nvPr/>
          </p:nvGrpSpPr>
          <p:grpSpPr>
            <a:xfrm>
              <a:off x="4567428" y="3528441"/>
              <a:ext cx="1881505" cy="876300"/>
              <a:chOff x="4567428" y="3528441"/>
              <a:chExt cx="1881505" cy="876300"/>
            </a:xfrm>
          </p:grpSpPr>
          <p:sp>
            <p:nvSpPr>
              <p:cNvPr id="680" name="Google Shape;680;p6"/>
              <p:cNvSpPr/>
              <p:nvPr/>
            </p:nvSpPr>
            <p:spPr>
              <a:xfrm>
                <a:off x="4581906" y="3752088"/>
                <a:ext cx="41910" cy="605155"/>
              </a:xfrm>
              <a:custGeom>
                <a:rect b="b" l="l" r="r" t="t"/>
                <a:pathLst>
                  <a:path extrusionOk="0" h="605154" w="41910">
                    <a:moveTo>
                      <a:pt x="3048" y="16763"/>
                    </a:moveTo>
                    <a:lnTo>
                      <a:pt x="2286" y="11429"/>
                    </a:lnTo>
                    <a:lnTo>
                      <a:pt x="1524" y="5333"/>
                    </a:lnTo>
                    <a:lnTo>
                      <a:pt x="0" y="0"/>
                    </a:lnTo>
                    <a:lnTo>
                      <a:pt x="369" y="13025"/>
                    </a:lnTo>
                    <a:lnTo>
                      <a:pt x="1238" y="25907"/>
                    </a:lnTo>
                    <a:lnTo>
                      <a:pt x="2250" y="38790"/>
                    </a:lnTo>
                    <a:lnTo>
                      <a:pt x="3048" y="51815"/>
                    </a:lnTo>
                    <a:lnTo>
                      <a:pt x="5786" y="86225"/>
                    </a:lnTo>
                    <a:lnTo>
                      <a:pt x="8382" y="120776"/>
                    </a:lnTo>
                    <a:lnTo>
                      <a:pt x="10977" y="155328"/>
                    </a:lnTo>
                    <a:lnTo>
                      <a:pt x="13716" y="189737"/>
                    </a:lnTo>
                    <a:lnTo>
                      <a:pt x="17835" y="231898"/>
                    </a:lnTo>
                    <a:lnTo>
                      <a:pt x="22098" y="273843"/>
                    </a:lnTo>
                    <a:lnTo>
                      <a:pt x="26360" y="315646"/>
                    </a:lnTo>
                    <a:lnTo>
                      <a:pt x="30480" y="357377"/>
                    </a:lnTo>
                    <a:lnTo>
                      <a:pt x="36957" y="424814"/>
                    </a:lnTo>
                    <a:lnTo>
                      <a:pt x="41148" y="492251"/>
                    </a:lnTo>
                    <a:lnTo>
                      <a:pt x="41790" y="520267"/>
                    </a:lnTo>
                    <a:lnTo>
                      <a:pt x="41719" y="548354"/>
                    </a:lnTo>
                    <a:lnTo>
                      <a:pt x="41362" y="576583"/>
                    </a:lnTo>
                    <a:lnTo>
                      <a:pt x="41148" y="605027"/>
                    </a:lnTo>
                    <a:lnTo>
                      <a:pt x="41148" y="594038"/>
                    </a:lnTo>
                    <a:lnTo>
                      <a:pt x="41148" y="582834"/>
                    </a:lnTo>
                    <a:lnTo>
                      <a:pt x="41148" y="571488"/>
                    </a:lnTo>
                    <a:lnTo>
                      <a:pt x="41148" y="56006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81" name="Google Shape;681;p6"/>
              <p:cNvSpPr/>
              <p:nvPr/>
            </p:nvSpPr>
            <p:spPr>
              <a:xfrm>
                <a:off x="4567428" y="3528441"/>
                <a:ext cx="1881505" cy="876300"/>
              </a:xfrm>
              <a:custGeom>
                <a:rect b="b" l="l" r="r" t="t"/>
                <a:pathLst>
                  <a:path extrusionOk="0" h="876300" w="1881504">
                    <a:moveTo>
                      <a:pt x="0" y="204597"/>
                    </a:moveTo>
                    <a:lnTo>
                      <a:pt x="35897" y="183165"/>
                    </a:lnTo>
                    <a:lnTo>
                      <a:pt x="89915" y="169926"/>
                    </a:lnTo>
                    <a:lnTo>
                      <a:pt x="128778" y="163449"/>
                    </a:lnTo>
                    <a:lnTo>
                      <a:pt x="159079" y="159436"/>
                    </a:lnTo>
                    <a:lnTo>
                      <a:pt x="189452" y="155352"/>
                    </a:lnTo>
                    <a:lnTo>
                      <a:pt x="219967" y="151126"/>
                    </a:lnTo>
                    <a:lnTo>
                      <a:pt x="250697" y="146685"/>
                    </a:lnTo>
                    <a:lnTo>
                      <a:pt x="304990" y="138886"/>
                    </a:lnTo>
                    <a:lnTo>
                      <a:pt x="359283" y="131730"/>
                    </a:lnTo>
                    <a:lnTo>
                      <a:pt x="413575" y="125575"/>
                    </a:lnTo>
                    <a:lnTo>
                      <a:pt x="467868" y="120777"/>
                    </a:lnTo>
                    <a:lnTo>
                      <a:pt x="516445" y="117848"/>
                    </a:lnTo>
                    <a:lnTo>
                      <a:pt x="565022" y="115633"/>
                    </a:lnTo>
                    <a:lnTo>
                      <a:pt x="613600" y="113704"/>
                    </a:lnTo>
                    <a:lnTo>
                      <a:pt x="662178" y="111633"/>
                    </a:lnTo>
                    <a:lnTo>
                      <a:pt x="714639" y="108218"/>
                    </a:lnTo>
                    <a:lnTo>
                      <a:pt x="766910" y="104125"/>
                    </a:lnTo>
                    <a:lnTo>
                      <a:pt x="819054" y="99441"/>
                    </a:lnTo>
                    <a:lnTo>
                      <a:pt x="871135" y="94248"/>
                    </a:lnTo>
                    <a:lnTo>
                      <a:pt x="923215" y="88631"/>
                    </a:lnTo>
                    <a:lnTo>
                      <a:pt x="975360" y="82677"/>
                    </a:lnTo>
                    <a:lnTo>
                      <a:pt x="1026914" y="75818"/>
                    </a:lnTo>
                    <a:lnTo>
                      <a:pt x="1078611" y="68960"/>
                    </a:lnTo>
                    <a:lnTo>
                      <a:pt x="1130307" y="62102"/>
                    </a:lnTo>
                    <a:lnTo>
                      <a:pt x="1181862" y="55244"/>
                    </a:lnTo>
                    <a:lnTo>
                      <a:pt x="1227582" y="49672"/>
                    </a:lnTo>
                    <a:lnTo>
                      <a:pt x="1273302" y="44386"/>
                    </a:lnTo>
                    <a:lnTo>
                      <a:pt x="1319021" y="39385"/>
                    </a:lnTo>
                    <a:lnTo>
                      <a:pt x="1364742" y="34670"/>
                    </a:lnTo>
                    <a:lnTo>
                      <a:pt x="1405437" y="30682"/>
                    </a:lnTo>
                    <a:lnTo>
                      <a:pt x="1446276" y="26765"/>
                    </a:lnTo>
                    <a:lnTo>
                      <a:pt x="1487114" y="22990"/>
                    </a:lnTo>
                    <a:lnTo>
                      <a:pt x="1527810" y="19430"/>
                    </a:lnTo>
                    <a:lnTo>
                      <a:pt x="1563814" y="16454"/>
                    </a:lnTo>
                    <a:lnTo>
                      <a:pt x="1599819" y="13334"/>
                    </a:lnTo>
                    <a:lnTo>
                      <a:pt x="1671827" y="7238"/>
                    </a:lnTo>
                    <a:lnTo>
                      <a:pt x="1720500" y="4286"/>
                    </a:lnTo>
                    <a:lnTo>
                      <a:pt x="1768602" y="1904"/>
                    </a:lnTo>
                    <a:lnTo>
                      <a:pt x="1784163" y="952"/>
                    </a:lnTo>
                    <a:lnTo>
                      <a:pt x="1800510" y="0"/>
                    </a:lnTo>
                    <a:lnTo>
                      <a:pt x="1816715" y="190"/>
                    </a:lnTo>
                    <a:lnTo>
                      <a:pt x="1831848" y="2666"/>
                    </a:lnTo>
                    <a:lnTo>
                      <a:pt x="1834895" y="3428"/>
                    </a:lnTo>
                    <a:lnTo>
                      <a:pt x="1837182" y="4190"/>
                    </a:lnTo>
                    <a:lnTo>
                      <a:pt x="1838706" y="6476"/>
                    </a:lnTo>
                    <a:lnTo>
                      <a:pt x="1840992" y="9524"/>
                    </a:lnTo>
                    <a:lnTo>
                      <a:pt x="1840992" y="11048"/>
                    </a:lnTo>
                    <a:lnTo>
                      <a:pt x="1841754" y="14858"/>
                    </a:lnTo>
                    <a:lnTo>
                      <a:pt x="1844039" y="21716"/>
                    </a:lnTo>
                    <a:lnTo>
                      <a:pt x="1845564" y="27812"/>
                    </a:lnTo>
                    <a:lnTo>
                      <a:pt x="1849540" y="74747"/>
                    </a:lnTo>
                    <a:lnTo>
                      <a:pt x="1850136" y="88010"/>
                    </a:lnTo>
                    <a:lnTo>
                      <a:pt x="1851409" y="112585"/>
                    </a:lnTo>
                    <a:lnTo>
                      <a:pt x="1854529" y="161734"/>
                    </a:lnTo>
                    <a:lnTo>
                      <a:pt x="1858720" y="215455"/>
                    </a:lnTo>
                    <a:lnTo>
                      <a:pt x="1861280" y="244601"/>
                    </a:lnTo>
                    <a:lnTo>
                      <a:pt x="1863411" y="273748"/>
                    </a:lnTo>
                    <a:lnTo>
                      <a:pt x="1864614" y="302894"/>
                    </a:lnTo>
                    <a:lnTo>
                      <a:pt x="1864768" y="339351"/>
                    </a:lnTo>
                    <a:lnTo>
                      <a:pt x="1864137" y="375665"/>
                    </a:lnTo>
                    <a:lnTo>
                      <a:pt x="1862792" y="411980"/>
                    </a:lnTo>
                    <a:lnTo>
                      <a:pt x="1860804" y="448436"/>
                    </a:lnTo>
                    <a:lnTo>
                      <a:pt x="1858827" y="473594"/>
                    </a:lnTo>
                    <a:lnTo>
                      <a:pt x="1857565" y="498824"/>
                    </a:lnTo>
                    <a:lnTo>
                      <a:pt x="1857756" y="549782"/>
                    </a:lnTo>
                    <a:lnTo>
                      <a:pt x="1863375" y="602741"/>
                    </a:lnTo>
                    <a:lnTo>
                      <a:pt x="1872995" y="655700"/>
                    </a:lnTo>
                    <a:lnTo>
                      <a:pt x="1875686" y="669428"/>
                    </a:lnTo>
                    <a:lnTo>
                      <a:pt x="1877949" y="683228"/>
                    </a:lnTo>
                    <a:lnTo>
                      <a:pt x="1879639" y="697170"/>
                    </a:lnTo>
                    <a:lnTo>
                      <a:pt x="1880616" y="711326"/>
                    </a:lnTo>
                    <a:lnTo>
                      <a:pt x="1880818" y="719351"/>
                    </a:lnTo>
                    <a:lnTo>
                      <a:pt x="1881092" y="728090"/>
                    </a:lnTo>
                    <a:lnTo>
                      <a:pt x="1880937" y="736830"/>
                    </a:lnTo>
                    <a:lnTo>
                      <a:pt x="1879854" y="744854"/>
                    </a:lnTo>
                    <a:lnTo>
                      <a:pt x="1879092" y="746378"/>
                    </a:lnTo>
                    <a:lnTo>
                      <a:pt x="1878330" y="747902"/>
                    </a:lnTo>
                    <a:lnTo>
                      <a:pt x="1878330" y="749426"/>
                    </a:lnTo>
                    <a:lnTo>
                      <a:pt x="1875282" y="749426"/>
                    </a:lnTo>
                    <a:lnTo>
                      <a:pt x="1872995" y="747902"/>
                    </a:lnTo>
                    <a:lnTo>
                      <a:pt x="1869948" y="746378"/>
                    </a:lnTo>
                    <a:lnTo>
                      <a:pt x="1821251" y="735746"/>
                    </a:lnTo>
                    <a:lnTo>
                      <a:pt x="1783008" y="732008"/>
                    </a:lnTo>
                    <a:lnTo>
                      <a:pt x="1739907" y="730269"/>
                    </a:lnTo>
                    <a:lnTo>
                      <a:pt x="1715643" y="729900"/>
                    </a:lnTo>
                    <a:lnTo>
                      <a:pt x="1691378" y="729960"/>
                    </a:lnTo>
                    <a:lnTo>
                      <a:pt x="1635132" y="732162"/>
                    </a:lnTo>
                    <a:lnTo>
                      <a:pt x="1570601" y="738306"/>
                    </a:lnTo>
                    <a:lnTo>
                      <a:pt x="1538478" y="741806"/>
                    </a:lnTo>
                    <a:lnTo>
                      <a:pt x="1492067" y="746486"/>
                    </a:lnTo>
                    <a:lnTo>
                      <a:pt x="1445514" y="751236"/>
                    </a:lnTo>
                    <a:lnTo>
                      <a:pt x="1398960" y="755844"/>
                    </a:lnTo>
                    <a:lnTo>
                      <a:pt x="1352550" y="760094"/>
                    </a:lnTo>
                    <a:lnTo>
                      <a:pt x="1301115" y="764095"/>
                    </a:lnTo>
                    <a:lnTo>
                      <a:pt x="1249680" y="768095"/>
                    </a:lnTo>
                    <a:lnTo>
                      <a:pt x="1198245" y="772096"/>
                    </a:lnTo>
                    <a:lnTo>
                      <a:pt x="1146810" y="776097"/>
                    </a:lnTo>
                    <a:lnTo>
                      <a:pt x="1104971" y="779383"/>
                    </a:lnTo>
                    <a:lnTo>
                      <a:pt x="1062990" y="782383"/>
                    </a:lnTo>
                    <a:lnTo>
                      <a:pt x="1021008" y="785098"/>
                    </a:lnTo>
                    <a:lnTo>
                      <a:pt x="979170" y="787527"/>
                    </a:lnTo>
                    <a:lnTo>
                      <a:pt x="938152" y="790384"/>
                    </a:lnTo>
                    <a:lnTo>
                      <a:pt x="897350" y="793242"/>
                    </a:lnTo>
                    <a:lnTo>
                      <a:pt x="856690" y="796099"/>
                    </a:lnTo>
                    <a:lnTo>
                      <a:pt x="816102" y="798957"/>
                    </a:lnTo>
                    <a:lnTo>
                      <a:pt x="778252" y="801683"/>
                    </a:lnTo>
                    <a:lnTo>
                      <a:pt x="740187" y="804195"/>
                    </a:lnTo>
                    <a:lnTo>
                      <a:pt x="701980" y="806565"/>
                    </a:lnTo>
                    <a:lnTo>
                      <a:pt x="663702" y="808863"/>
                    </a:lnTo>
                    <a:lnTo>
                      <a:pt x="629412" y="811137"/>
                    </a:lnTo>
                    <a:lnTo>
                      <a:pt x="560832" y="815399"/>
                    </a:lnTo>
                    <a:lnTo>
                      <a:pt x="496693" y="818828"/>
                    </a:lnTo>
                    <a:lnTo>
                      <a:pt x="436423" y="821424"/>
                    </a:lnTo>
                    <a:lnTo>
                      <a:pt x="406146" y="822579"/>
                    </a:lnTo>
                    <a:lnTo>
                      <a:pt x="381000" y="824293"/>
                    </a:lnTo>
                    <a:lnTo>
                      <a:pt x="355854" y="826008"/>
                    </a:lnTo>
                    <a:lnTo>
                      <a:pt x="330708" y="827722"/>
                    </a:lnTo>
                    <a:lnTo>
                      <a:pt x="305562" y="829437"/>
                    </a:lnTo>
                    <a:lnTo>
                      <a:pt x="263271" y="832389"/>
                    </a:lnTo>
                    <a:lnTo>
                      <a:pt x="220980" y="834771"/>
                    </a:lnTo>
                    <a:lnTo>
                      <a:pt x="209550" y="835342"/>
                    </a:lnTo>
                    <a:lnTo>
                      <a:pt x="198120" y="835914"/>
                    </a:lnTo>
                    <a:lnTo>
                      <a:pt x="186690" y="836485"/>
                    </a:lnTo>
                    <a:lnTo>
                      <a:pt x="175260" y="837057"/>
                    </a:lnTo>
                    <a:lnTo>
                      <a:pt x="163960" y="837211"/>
                    </a:lnTo>
                    <a:lnTo>
                      <a:pt x="152876" y="837723"/>
                    </a:lnTo>
                    <a:lnTo>
                      <a:pt x="141934" y="838664"/>
                    </a:lnTo>
                    <a:lnTo>
                      <a:pt x="131064" y="840105"/>
                    </a:lnTo>
                    <a:lnTo>
                      <a:pt x="126492" y="840105"/>
                    </a:lnTo>
                    <a:lnTo>
                      <a:pt x="121920" y="841629"/>
                    </a:lnTo>
                    <a:lnTo>
                      <a:pt x="117348" y="843153"/>
                    </a:lnTo>
                    <a:lnTo>
                      <a:pt x="112014" y="843915"/>
                    </a:lnTo>
                    <a:lnTo>
                      <a:pt x="106680" y="845439"/>
                    </a:lnTo>
                    <a:lnTo>
                      <a:pt x="102108" y="847725"/>
                    </a:lnTo>
                    <a:lnTo>
                      <a:pt x="97536" y="850011"/>
                    </a:lnTo>
                    <a:lnTo>
                      <a:pt x="94488" y="854583"/>
                    </a:lnTo>
                    <a:lnTo>
                      <a:pt x="90678" y="858393"/>
                    </a:lnTo>
                    <a:lnTo>
                      <a:pt x="88392" y="861441"/>
                    </a:lnTo>
                    <a:lnTo>
                      <a:pt x="86106" y="864489"/>
                    </a:lnTo>
                    <a:lnTo>
                      <a:pt x="83058" y="867537"/>
                    </a:lnTo>
                    <a:lnTo>
                      <a:pt x="81534" y="869823"/>
                    </a:lnTo>
                    <a:lnTo>
                      <a:pt x="78486" y="871347"/>
                    </a:lnTo>
                    <a:lnTo>
                      <a:pt x="76200" y="873633"/>
                    </a:lnTo>
                    <a:lnTo>
                      <a:pt x="73914" y="875157"/>
                    </a:lnTo>
                    <a:lnTo>
                      <a:pt x="70104" y="875157"/>
                    </a:lnTo>
                    <a:lnTo>
                      <a:pt x="67056" y="875157"/>
                    </a:lnTo>
                    <a:lnTo>
                      <a:pt x="52482" y="850773"/>
                    </a:lnTo>
                    <a:lnTo>
                      <a:pt x="52947" y="840986"/>
                    </a:lnTo>
                    <a:lnTo>
                      <a:pt x="53340" y="832485"/>
                    </a:lnTo>
                    <a:lnTo>
                      <a:pt x="53756" y="816006"/>
                    </a:lnTo>
                    <a:lnTo>
                      <a:pt x="53816" y="802957"/>
                    </a:lnTo>
                    <a:lnTo>
                      <a:pt x="53447" y="791337"/>
                    </a:lnTo>
                    <a:lnTo>
                      <a:pt x="52578" y="77914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82" name="Google Shape;682;p6"/>
            <p:cNvGrpSpPr/>
            <p:nvPr/>
          </p:nvGrpSpPr>
          <p:grpSpPr>
            <a:xfrm>
              <a:off x="4027931" y="3006852"/>
              <a:ext cx="516890" cy="422656"/>
              <a:chOff x="4027931" y="3006852"/>
              <a:chExt cx="516890" cy="422656"/>
            </a:xfrm>
          </p:grpSpPr>
          <p:sp>
            <p:nvSpPr>
              <p:cNvPr id="683" name="Google Shape;683;p6"/>
              <p:cNvSpPr/>
              <p:nvPr/>
            </p:nvSpPr>
            <p:spPr>
              <a:xfrm>
                <a:off x="4027931" y="3104388"/>
                <a:ext cx="210820" cy="325120"/>
              </a:xfrm>
              <a:custGeom>
                <a:rect b="b" l="l" r="r" t="t"/>
                <a:pathLst>
                  <a:path extrusionOk="0" h="325120" w="210820">
                    <a:moveTo>
                      <a:pt x="23622" y="0"/>
                    </a:moveTo>
                    <a:lnTo>
                      <a:pt x="4572" y="43434"/>
                    </a:lnTo>
                    <a:lnTo>
                      <a:pt x="857" y="85725"/>
                    </a:lnTo>
                    <a:lnTo>
                      <a:pt x="0" y="128016"/>
                    </a:lnTo>
                    <a:lnTo>
                      <a:pt x="1619" y="153578"/>
                    </a:lnTo>
                    <a:lnTo>
                      <a:pt x="12001" y="203561"/>
                    </a:lnTo>
                    <a:lnTo>
                      <a:pt x="32218" y="248650"/>
                    </a:lnTo>
                    <a:lnTo>
                      <a:pt x="61412" y="283987"/>
                    </a:lnTo>
                    <a:lnTo>
                      <a:pt x="100798" y="309181"/>
                    </a:lnTo>
                    <a:lnTo>
                      <a:pt x="145803" y="321945"/>
                    </a:lnTo>
                    <a:lnTo>
                      <a:pt x="169164" y="324611"/>
                    </a:lnTo>
                    <a:lnTo>
                      <a:pt x="182344" y="324588"/>
                    </a:lnTo>
                    <a:lnTo>
                      <a:pt x="192309" y="324421"/>
                    </a:lnTo>
                    <a:lnTo>
                      <a:pt x="200989" y="323969"/>
                    </a:lnTo>
                    <a:lnTo>
                      <a:pt x="210312" y="32308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84" name="Google Shape;684;p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110202" y="3046450"/>
                <a:ext cx="302564" cy="2804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5" name="Google Shape;685;p6"/>
              <p:cNvSpPr/>
              <p:nvPr/>
            </p:nvSpPr>
            <p:spPr>
              <a:xfrm>
                <a:off x="4466081" y="3006852"/>
                <a:ext cx="78740" cy="295910"/>
              </a:xfrm>
              <a:custGeom>
                <a:rect b="b" l="l" r="r" t="t"/>
                <a:pathLst>
                  <a:path extrusionOk="0" h="295910" w="78739">
                    <a:moveTo>
                      <a:pt x="0" y="0"/>
                    </a:moveTo>
                    <a:lnTo>
                      <a:pt x="5881" y="11144"/>
                    </a:lnTo>
                    <a:lnTo>
                      <a:pt x="12192" y="21145"/>
                    </a:lnTo>
                    <a:lnTo>
                      <a:pt x="19073" y="30860"/>
                    </a:lnTo>
                    <a:lnTo>
                      <a:pt x="26670" y="41148"/>
                    </a:lnTo>
                    <a:lnTo>
                      <a:pt x="35956" y="53887"/>
                    </a:lnTo>
                    <a:lnTo>
                      <a:pt x="58674" y="95249"/>
                    </a:lnTo>
                    <a:lnTo>
                      <a:pt x="75176" y="145827"/>
                    </a:lnTo>
                    <a:lnTo>
                      <a:pt x="78378" y="181463"/>
                    </a:lnTo>
                    <a:lnTo>
                      <a:pt x="77819" y="199929"/>
                    </a:lnTo>
                    <a:lnTo>
                      <a:pt x="67496" y="250126"/>
                    </a:lnTo>
                    <a:lnTo>
                      <a:pt x="47244" y="289560"/>
                    </a:lnTo>
                    <a:lnTo>
                      <a:pt x="42672" y="294132"/>
                    </a:lnTo>
                    <a:lnTo>
                      <a:pt x="41910" y="295656"/>
                    </a:lnTo>
                    <a:lnTo>
                      <a:pt x="38100" y="29565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86" name="Google Shape;686;p6"/>
            <p:cNvGrpSpPr/>
            <p:nvPr/>
          </p:nvGrpSpPr>
          <p:grpSpPr>
            <a:xfrm>
              <a:off x="4712944" y="2961868"/>
              <a:ext cx="234746" cy="314756"/>
              <a:chOff x="4712944" y="2961868"/>
              <a:chExt cx="234746" cy="314756"/>
            </a:xfrm>
          </p:grpSpPr>
          <p:pic>
            <p:nvPicPr>
              <p:cNvPr id="687" name="Google Shape;687;p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712944" y="3115792"/>
                <a:ext cx="158594" cy="1608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8" name="Google Shape;688;p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838674" y="2961868"/>
                <a:ext cx="109016" cy="1120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9" name="Google Shape;689;p6"/>
            <p:cNvGrpSpPr/>
            <p:nvPr/>
          </p:nvGrpSpPr>
          <p:grpSpPr>
            <a:xfrm>
              <a:off x="5148834" y="3127057"/>
              <a:ext cx="86995" cy="65087"/>
              <a:chOff x="5148834" y="3127057"/>
              <a:chExt cx="86995" cy="65087"/>
            </a:xfrm>
          </p:grpSpPr>
          <p:sp>
            <p:nvSpPr>
              <p:cNvPr id="690" name="Google Shape;690;p6"/>
              <p:cNvSpPr/>
              <p:nvPr/>
            </p:nvSpPr>
            <p:spPr>
              <a:xfrm>
                <a:off x="5148834" y="3127057"/>
                <a:ext cx="67945" cy="3810"/>
              </a:xfrm>
              <a:custGeom>
                <a:rect b="b" l="l" r="r" t="t"/>
                <a:pathLst>
                  <a:path extrusionOk="0" h="3810" w="67945">
                    <a:moveTo>
                      <a:pt x="0" y="2476"/>
                    </a:moveTo>
                    <a:lnTo>
                      <a:pt x="9596" y="1154"/>
                    </a:lnTo>
                    <a:lnTo>
                      <a:pt x="19050" y="476"/>
                    </a:lnTo>
                    <a:lnTo>
                      <a:pt x="28503" y="226"/>
                    </a:lnTo>
                    <a:lnTo>
                      <a:pt x="38100" y="190"/>
                    </a:lnTo>
                    <a:lnTo>
                      <a:pt x="45422" y="95"/>
                    </a:lnTo>
                    <a:lnTo>
                      <a:pt x="56102" y="0"/>
                    </a:lnTo>
                    <a:lnTo>
                      <a:pt x="65210" y="190"/>
                    </a:lnTo>
                    <a:lnTo>
                      <a:pt x="67818" y="952"/>
                    </a:lnTo>
                    <a:lnTo>
                      <a:pt x="67056" y="1714"/>
                    </a:lnTo>
                    <a:lnTo>
                      <a:pt x="65532" y="2476"/>
                    </a:lnTo>
                    <a:lnTo>
                      <a:pt x="64008" y="323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5164074" y="3185159"/>
                <a:ext cx="71755" cy="6985"/>
              </a:xfrm>
              <a:custGeom>
                <a:rect b="b" l="l" r="r" t="t"/>
                <a:pathLst>
                  <a:path extrusionOk="0" h="6985" w="71754">
                    <a:moveTo>
                      <a:pt x="0" y="3810"/>
                    </a:moveTo>
                    <a:lnTo>
                      <a:pt x="9370" y="5655"/>
                    </a:lnTo>
                    <a:lnTo>
                      <a:pt x="18383" y="6572"/>
                    </a:lnTo>
                    <a:lnTo>
                      <a:pt x="27539" y="6488"/>
                    </a:lnTo>
                    <a:lnTo>
                      <a:pt x="37338" y="5334"/>
                    </a:lnTo>
                    <a:lnTo>
                      <a:pt x="44886" y="4405"/>
                    </a:lnTo>
                    <a:lnTo>
                      <a:pt x="52577" y="3048"/>
                    </a:lnTo>
                    <a:lnTo>
                      <a:pt x="60269" y="1690"/>
                    </a:lnTo>
                    <a:lnTo>
                      <a:pt x="67818" y="762"/>
                    </a:lnTo>
                    <a:lnTo>
                      <a:pt x="71628" y="0"/>
                    </a:lnTo>
                    <a:lnTo>
                      <a:pt x="69342" y="762"/>
                    </a:lnTo>
                    <a:lnTo>
                      <a:pt x="65532" y="76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692" name="Google Shape;692;p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414746" y="3034258"/>
              <a:ext cx="266750" cy="2446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93" name="Google Shape;693;p6"/>
            <p:cNvGrpSpPr/>
            <p:nvPr/>
          </p:nvGrpSpPr>
          <p:grpSpPr>
            <a:xfrm>
              <a:off x="4838638" y="3930370"/>
              <a:ext cx="205064" cy="284276"/>
              <a:chOff x="4838638" y="3930370"/>
              <a:chExt cx="205064" cy="284276"/>
            </a:xfrm>
          </p:grpSpPr>
          <p:pic>
            <p:nvPicPr>
              <p:cNvPr id="694" name="Google Shape;694;p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838638" y="4072864"/>
                <a:ext cx="166964" cy="1417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5" name="Google Shape;695;p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950688" y="3930370"/>
                <a:ext cx="93014" cy="1036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96" name="Google Shape;696;p6"/>
            <p:cNvGrpSpPr/>
            <p:nvPr/>
          </p:nvGrpSpPr>
          <p:grpSpPr>
            <a:xfrm>
              <a:off x="5177028" y="4047743"/>
              <a:ext cx="79756" cy="80899"/>
              <a:chOff x="5177028" y="4047743"/>
              <a:chExt cx="79756" cy="80899"/>
            </a:xfrm>
          </p:grpSpPr>
          <p:sp>
            <p:nvSpPr>
              <p:cNvPr id="697" name="Google Shape;697;p6"/>
              <p:cNvSpPr/>
              <p:nvPr/>
            </p:nvSpPr>
            <p:spPr>
              <a:xfrm>
                <a:off x="5177028" y="4047743"/>
                <a:ext cx="62865" cy="8890"/>
              </a:xfrm>
              <a:custGeom>
                <a:rect b="b" l="l" r="r" t="t"/>
                <a:pathLst>
                  <a:path extrusionOk="0" h="8889" w="62864">
                    <a:moveTo>
                      <a:pt x="0" y="6096"/>
                    </a:moveTo>
                    <a:lnTo>
                      <a:pt x="10370" y="8131"/>
                    </a:lnTo>
                    <a:lnTo>
                      <a:pt x="19526" y="8667"/>
                    </a:lnTo>
                    <a:lnTo>
                      <a:pt x="28825" y="7917"/>
                    </a:lnTo>
                    <a:lnTo>
                      <a:pt x="39624" y="6096"/>
                    </a:lnTo>
                    <a:lnTo>
                      <a:pt x="47244" y="3810"/>
                    </a:lnTo>
                    <a:lnTo>
                      <a:pt x="54864" y="3048"/>
                    </a:lnTo>
                    <a:lnTo>
                      <a:pt x="6248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98" name="Google Shape;698;p6"/>
              <p:cNvSpPr/>
              <p:nvPr/>
            </p:nvSpPr>
            <p:spPr>
              <a:xfrm>
                <a:off x="5186934" y="4121657"/>
                <a:ext cx="69850" cy="6985"/>
              </a:xfrm>
              <a:custGeom>
                <a:rect b="b" l="l" r="r" t="t"/>
                <a:pathLst>
                  <a:path extrusionOk="0" h="6985" w="69850">
                    <a:moveTo>
                      <a:pt x="0" y="0"/>
                    </a:moveTo>
                    <a:lnTo>
                      <a:pt x="11072" y="3512"/>
                    </a:lnTo>
                    <a:lnTo>
                      <a:pt x="21145" y="5810"/>
                    </a:lnTo>
                    <a:lnTo>
                      <a:pt x="31503" y="6536"/>
                    </a:lnTo>
                    <a:lnTo>
                      <a:pt x="43434" y="5333"/>
                    </a:lnTo>
                    <a:lnTo>
                      <a:pt x="51053" y="3809"/>
                    </a:lnTo>
                    <a:lnTo>
                      <a:pt x="60960" y="3809"/>
                    </a:lnTo>
                    <a:lnTo>
                      <a:pt x="67818" y="2285"/>
                    </a:lnTo>
                    <a:lnTo>
                      <a:pt x="68580" y="1523"/>
                    </a:lnTo>
                    <a:lnTo>
                      <a:pt x="69342" y="152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99" name="Google Shape;699;p6"/>
            <p:cNvGrpSpPr/>
            <p:nvPr/>
          </p:nvGrpSpPr>
          <p:grpSpPr>
            <a:xfrm>
              <a:off x="5485673" y="3837431"/>
              <a:ext cx="482945" cy="391922"/>
              <a:chOff x="5485673" y="3837431"/>
              <a:chExt cx="482945" cy="391922"/>
            </a:xfrm>
          </p:grpSpPr>
          <p:pic>
            <p:nvPicPr>
              <p:cNvPr id="700" name="Google Shape;700;p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536666" y="3869410"/>
                <a:ext cx="290372" cy="2781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1" name="Google Shape;701;p6"/>
              <p:cNvSpPr/>
              <p:nvPr/>
            </p:nvSpPr>
            <p:spPr>
              <a:xfrm>
                <a:off x="5876543" y="3837431"/>
                <a:ext cx="92075" cy="287020"/>
              </a:xfrm>
              <a:custGeom>
                <a:rect b="b" l="l" r="r" t="t"/>
                <a:pathLst>
                  <a:path extrusionOk="0" h="287020" w="92075">
                    <a:moveTo>
                      <a:pt x="0" y="0"/>
                    </a:moveTo>
                    <a:lnTo>
                      <a:pt x="41910" y="26669"/>
                    </a:lnTo>
                    <a:lnTo>
                      <a:pt x="74164" y="64817"/>
                    </a:lnTo>
                    <a:lnTo>
                      <a:pt x="90487" y="114776"/>
                    </a:lnTo>
                    <a:lnTo>
                      <a:pt x="92035" y="132623"/>
                    </a:lnTo>
                    <a:lnTo>
                      <a:pt x="91440" y="150113"/>
                    </a:lnTo>
                    <a:lnTo>
                      <a:pt x="75902" y="201441"/>
                    </a:lnTo>
                    <a:lnTo>
                      <a:pt x="53435" y="246983"/>
                    </a:lnTo>
                    <a:lnTo>
                      <a:pt x="26670" y="281940"/>
                    </a:lnTo>
                    <a:lnTo>
                      <a:pt x="24384" y="284226"/>
                    </a:lnTo>
                    <a:lnTo>
                      <a:pt x="17526" y="28651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02" name="Google Shape;702;p6"/>
              <p:cNvSpPr/>
              <p:nvPr/>
            </p:nvSpPr>
            <p:spPr>
              <a:xfrm>
                <a:off x="5485673" y="3899153"/>
                <a:ext cx="180975" cy="330200"/>
              </a:xfrm>
              <a:custGeom>
                <a:rect b="b" l="l" r="r" t="t"/>
                <a:pathLst>
                  <a:path extrusionOk="0" h="330200" w="180975">
                    <a:moveTo>
                      <a:pt x="47208" y="0"/>
                    </a:moveTo>
                    <a:lnTo>
                      <a:pt x="15966" y="39624"/>
                    </a:lnTo>
                    <a:lnTo>
                      <a:pt x="1393" y="105822"/>
                    </a:lnTo>
                    <a:lnTo>
                      <a:pt x="0" y="140243"/>
                    </a:lnTo>
                    <a:lnTo>
                      <a:pt x="2250" y="173736"/>
                    </a:lnTo>
                    <a:lnTo>
                      <a:pt x="13870" y="221932"/>
                    </a:lnTo>
                    <a:lnTo>
                      <a:pt x="35778" y="266700"/>
                    </a:lnTo>
                    <a:lnTo>
                      <a:pt x="64353" y="299656"/>
                    </a:lnTo>
                    <a:lnTo>
                      <a:pt x="102072" y="322326"/>
                    </a:lnTo>
                    <a:lnTo>
                      <a:pt x="141720" y="329719"/>
                    </a:lnTo>
                    <a:lnTo>
                      <a:pt x="155412" y="329946"/>
                    </a:lnTo>
                    <a:lnTo>
                      <a:pt x="164163" y="328993"/>
                    </a:lnTo>
                    <a:lnTo>
                      <a:pt x="169985" y="326898"/>
                    </a:lnTo>
                    <a:lnTo>
                      <a:pt x="174807" y="323088"/>
                    </a:lnTo>
                    <a:lnTo>
                      <a:pt x="180558" y="31699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703" name="Google Shape;703;p6"/>
            <p:cNvGrpSpPr/>
            <p:nvPr/>
          </p:nvGrpSpPr>
          <p:grpSpPr>
            <a:xfrm>
              <a:off x="5900166" y="3685793"/>
              <a:ext cx="105918" cy="100965"/>
              <a:chOff x="5900166" y="3685793"/>
              <a:chExt cx="105918" cy="100965"/>
            </a:xfrm>
          </p:grpSpPr>
          <p:sp>
            <p:nvSpPr>
              <p:cNvPr id="704" name="Google Shape;704;p6"/>
              <p:cNvSpPr/>
              <p:nvPr/>
            </p:nvSpPr>
            <p:spPr>
              <a:xfrm>
                <a:off x="5900166" y="3736085"/>
                <a:ext cx="52069" cy="4445"/>
              </a:xfrm>
              <a:custGeom>
                <a:rect b="b" l="l" r="r" t="t"/>
                <a:pathLst>
                  <a:path extrusionOk="0" h="4445" w="52070">
                    <a:moveTo>
                      <a:pt x="0" y="3810"/>
                    </a:moveTo>
                    <a:lnTo>
                      <a:pt x="10275" y="3905"/>
                    </a:lnTo>
                    <a:lnTo>
                      <a:pt x="20478" y="4000"/>
                    </a:lnTo>
                    <a:lnTo>
                      <a:pt x="30539" y="3810"/>
                    </a:lnTo>
                    <a:lnTo>
                      <a:pt x="40386" y="3048"/>
                    </a:lnTo>
                    <a:lnTo>
                      <a:pt x="44196" y="2286"/>
                    </a:lnTo>
                    <a:lnTo>
                      <a:pt x="48006" y="2286"/>
                    </a:lnTo>
                    <a:lnTo>
                      <a:pt x="51053" y="2286"/>
                    </a:lnTo>
                    <a:lnTo>
                      <a:pt x="51816" y="1524"/>
                    </a:lnTo>
                    <a:lnTo>
                      <a:pt x="51053" y="2286"/>
                    </a:lnTo>
                    <a:lnTo>
                      <a:pt x="4953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05" name="Google Shape;705;p6"/>
              <p:cNvSpPr/>
              <p:nvPr/>
            </p:nvSpPr>
            <p:spPr>
              <a:xfrm>
                <a:off x="5998464" y="3685793"/>
                <a:ext cx="7620" cy="100965"/>
              </a:xfrm>
              <a:custGeom>
                <a:rect b="b" l="l" r="r" t="t"/>
                <a:pathLst>
                  <a:path extrusionOk="0" h="100964" w="7620">
                    <a:moveTo>
                      <a:pt x="0" y="0"/>
                    </a:moveTo>
                    <a:lnTo>
                      <a:pt x="6096" y="49530"/>
                    </a:lnTo>
                    <a:lnTo>
                      <a:pt x="6619" y="60888"/>
                    </a:lnTo>
                    <a:lnTo>
                      <a:pt x="7429" y="73533"/>
                    </a:lnTo>
                    <a:lnTo>
                      <a:pt x="7381" y="86177"/>
                    </a:lnTo>
                    <a:lnTo>
                      <a:pt x="5334" y="97536"/>
                    </a:lnTo>
                    <a:lnTo>
                      <a:pt x="4572" y="100584"/>
                    </a:lnTo>
                    <a:lnTo>
                      <a:pt x="6096" y="98298"/>
                    </a:lnTo>
                    <a:lnTo>
                      <a:pt x="4572" y="9677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706" name="Google Shape;706;p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060922" y="3907510"/>
              <a:ext cx="249986" cy="2120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7" name="Google Shape;707;p6"/>
          <p:cNvGrpSpPr/>
          <p:nvPr/>
        </p:nvGrpSpPr>
        <p:grpSpPr>
          <a:xfrm>
            <a:off x="3790809" y="4724400"/>
            <a:ext cx="3003460" cy="2588347"/>
            <a:chOff x="7474337" y="4072864"/>
            <a:chExt cx="2308980" cy="1894612"/>
          </a:xfrm>
        </p:grpSpPr>
        <p:grpSp>
          <p:nvGrpSpPr>
            <p:cNvPr id="708" name="Google Shape;708;p6"/>
            <p:cNvGrpSpPr/>
            <p:nvPr/>
          </p:nvGrpSpPr>
          <p:grpSpPr>
            <a:xfrm>
              <a:off x="7647406" y="4072864"/>
              <a:ext cx="1037488" cy="347116"/>
              <a:chOff x="7647406" y="4072864"/>
              <a:chExt cx="1037488" cy="347116"/>
            </a:xfrm>
          </p:grpSpPr>
          <p:sp>
            <p:nvSpPr>
              <p:cNvPr id="709" name="Google Shape;709;p6"/>
              <p:cNvSpPr/>
              <p:nvPr/>
            </p:nvSpPr>
            <p:spPr>
              <a:xfrm>
                <a:off x="7810500" y="4330445"/>
                <a:ext cx="874394" cy="89535"/>
              </a:xfrm>
              <a:custGeom>
                <a:rect b="b" l="l" r="r" t="t"/>
                <a:pathLst>
                  <a:path extrusionOk="0" h="89535" w="874395">
                    <a:moveTo>
                      <a:pt x="0" y="89154"/>
                    </a:moveTo>
                    <a:lnTo>
                      <a:pt x="20002" y="87439"/>
                    </a:lnTo>
                    <a:lnTo>
                      <a:pt x="40005" y="85725"/>
                    </a:lnTo>
                    <a:lnTo>
                      <a:pt x="60007" y="84010"/>
                    </a:lnTo>
                    <a:lnTo>
                      <a:pt x="130742" y="77152"/>
                    </a:lnTo>
                    <a:lnTo>
                      <a:pt x="181260" y="72009"/>
                    </a:lnTo>
                    <a:lnTo>
                      <a:pt x="231636" y="66865"/>
                    </a:lnTo>
                    <a:lnTo>
                      <a:pt x="281940" y="61722"/>
                    </a:lnTo>
                    <a:lnTo>
                      <a:pt x="336923" y="55899"/>
                    </a:lnTo>
                    <a:lnTo>
                      <a:pt x="392049" y="50006"/>
                    </a:lnTo>
                    <a:lnTo>
                      <a:pt x="447174" y="44255"/>
                    </a:lnTo>
                    <a:lnTo>
                      <a:pt x="502158" y="38862"/>
                    </a:lnTo>
                    <a:lnTo>
                      <a:pt x="552370" y="33924"/>
                    </a:lnTo>
                    <a:lnTo>
                      <a:pt x="602473" y="29169"/>
                    </a:lnTo>
                    <a:lnTo>
                      <a:pt x="652540" y="24597"/>
                    </a:lnTo>
                    <a:lnTo>
                      <a:pt x="702643" y="20208"/>
                    </a:lnTo>
                    <a:lnTo>
                      <a:pt x="752856" y="16002"/>
                    </a:lnTo>
                    <a:lnTo>
                      <a:pt x="808101" y="11620"/>
                    </a:lnTo>
                    <a:lnTo>
                      <a:pt x="835794" y="9144"/>
                    </a:lnTo>
                    <a:lnTo>
                      <a:pt x="863346" y="6096"/>
                    </a:lnTo>
                    <a:lnTo>
                      <a:pt x="872490" y="5334"/>
                    </a:lnTo>
                    <a:lnTo>
                      <a:pt x="869441" y="5334"/>
                    </a:lnTo>
                    <a:lnTo>
                      <a:pt x="874013" y="2286"/>
                    </a:lnTo>
                    <a:lnTo>
                      <a:pt x="863846" y="2143"/>
                    </a:lnTo>
                    <a:lnTo>
                      <a:pt x="853821" y="1714"/>
                    </a:lnTo>
                    <a:lnTo>
                      <a:pt x="843795" y="1000"/>
                    </a:lnTo>
                    <a:lnTo>
                      <a:pt x="833628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710" name="Google Shape;710;p6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647406" y="4143730"/>
                <a:ext cx="438962" cy="20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1" name="Google Shape;711;p6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116036" y="4072864"/>
                <a:ext cx="363012" cy="1600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2" name="Google Shape;712;p6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504656" y="4094200"/>
                <a:ext cx="107052" cy="1166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3" name="Google Shape;713;p6"/>
            <p:cNvGrpSpPr/>
            <p:nvPr/>
          </p:nvGrpSpPr>
          <p:grpSpPr>
            <a:xfrm>
              <a:off x="7474337" y="4620064"/>
              <a:ext cx="360571" cy="187109"/>
              <a:chOff x="7474337" y="4620064"/>
              <a:chExt cx="360571" cy="187109"/>
            </a:xfrm>
          </p:grpSpPr>
          <p:pic>
            <p:nvPicPr>
              <p:cNvPr id="714" name="Google Shape;714;p6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474337" y="4620064"/>
                <a:ext cx="147212" cy="1871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5" name="Google Shape;715;p6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642072" y="4645126"/>
                <a:ext cx="192836" cy="1364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16" name="Google Shape;716;p6"/>
            <p:cNvSpPr/>
            <p:nvPr/>
          </p:nvSpPr>
          <p:spPr>
            <a:xfrm>
              <a:off x="8033004" y="4725923"/>
              <a:ext cx="595630" cy="55244"/>
            </a:xfrm>
            <a:custGeom>
              <a:rect b="b" l="l" r="r" t="t"/>
              <a:pathLst>
                <a:path extrusionOk="0" h="55245" w="595629">
                  <a:moveTo>
                    <a:pt x="0" y="54864"/>
                  </a:moveTo>
                  <a:lnTo>
                    <a:pt x="24574" y="54947"/>
                  </a:lnTo>
                  <a:lnTo>
                    <a:pt x="49149" y="54959"/>
                  </a:lnTo>
                  <a:lnTo>
                    <a:pt x="73723" y="54542"/>
                  </a:lnTo>
                  <a:lnTo>
                    <a:pt x="98298" y="53340"/>
                  </a:lnTo>
                  <a:lnTo>
                    <a:pt x="125158" y="51375"/>
                  </a:lnTo>
                  <a:lnTo>
                    <a:pt x="152019" y="49053"/>
                  </a:lnTo>
                  <a:lnTo>
                    <a:pt x="178879" y="46589"/>
                  </a:lnTo>
                  <a:lnTo>
                    <a:pt x="205740" y="44196"/>
                  </a:lnTo>
                  <a:lnTo>
                    <a:pt x="261747" y="38469"/>
                  </a:lnTo>
                  <a:lnTo>
                    <a:pt x="317754" y="32670"/>
                  </a:lnTo>
                  <a:lnTo>
                    <a:pt x="373761" y="26729"/>
                  </a:lnTo>
                  <a:lnTo>
                    <a:pt x="429768" y="20574"/>
                  </a:lnTo>
                  <a:lnTo>
                    <a:pt x="461772" y="16597"/>
                  </a:lnTo>
                  <a:lnTo>
                    <a:pt x="493775" y="12763"/>
                  </a:lnTo>
                  <a:lnTo>
                    <a:pt x="557784" y="6096"/>
                  </a:lnTo>
                  <a:lnTo>
                    <a:pt x="582429" y="4381"/>
                  </a:lnTo>
                  <a:lnTo>
                    <a:pt x="590550" y="3810"/>
                  </a:lnTo>
                  <a:lnTo>
                    <a:pt x="592836" y="3810"/>
                  </a:lnTo>
                  <a:lnTo>
                    <a:pt x="593598" y="3048"/>
                  </a:lnTo>
                  <a:lnTo>
                    <a:pt x="595122" y="3048"/>
                  </a:lnTo>
                  <a:lnTo>
                    <a:pt x="585978" y="3048"/>
                  </a:lnTo>
                  <a:lnTo>
                    <a:pt x="581406" y="2286"/>
                  </a:lnTo>
                  <a:lnTo>
                    <a:pt x="572262" y="0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17" name="Google Shape;717;p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8724112" y="4716754"/>
              <a:ext cx="82346" cy="81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8" name="Google Shape;718;p6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938996" y="4470628"/>
              <a:ext cx="203504" cy="220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Google Shape;719;p6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9272752" y="4487392"/>
              <a:ext cx="141020" cy="151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0" name="Google Shape;720;p6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9572218" y="4489678"/>
              <a:ext cx="142544" cy="1068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1" name="Google Shape;721;p6"/>
            <p:cNvGrpSpPr/>
            <p:nvPr/>
          </p:nvGrpSpPr>
          <p:grpSpPr>
            <a:xfrm>
              <a:off x="8108594" y="4574260"/>
              <a:ext cx="347344" cy="182169"/>
              <a:chOff x="8108594" y="4574260"/>
              <a:chExt cx="347344" cy="182169"/>
            </a:xfrm>
          </p:grpSpPr>
          <p:pic>
            <p:nvPicPr>
              <p:cNvPr id="722" name="Google Shape;722;p6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8108594" y="4589310"/>
                <a:ext cx="94360" cy="1671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3" name="Google Shape;723;p6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8239480" y="4574260"/>
                <a:ext cx="216458" cy="1494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4" name="Google Shape;724;p6"/>
            <p:cNvGrpSpPr/>
            <p:nvPr/>
          </p:nvGrpSpPr>
          <p:grpSpPr>
            <a:xfrm>
              <a:off x="7737917" y="5063464"/>
              <a:ext cx="681445" cy="205028"/>
              <a:chOff x="7737917" y="5063464"/>
              <a:chExt cx="681445" cy="205028"/>
            </a:xfrm>
          </p:grpSpPr>
          <p:pic>
            <p:nvPicPr>
              <p:cNvPr id="725" name="Google Shape;725;p6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737917" y="5063464"/>
                <a:ext cx="483325" cy="2050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6" name="Google Shape;726;p6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8248421" y="5100802"/>
                <a:ext cx="170941" cy="1052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27" name="Google Shape;727;p6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8516098" y="4992598"/>
              <a:ext cx="149271" cy="2332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8" name="Google Shape;728;p6"/>
            <p:cNvGrpSpPr/>
            <p:nvPr/>
          </p:nvGrpSpPr>
          <p:grpSpPr>
            <a:xfrm>
              <a:off x="8908541" y="4934616"/>
              <a:ext cx="874776" cy="198343"/>
              <a:chOff x="8908541" y="4934616"/>
              <a:chExt cx="874776" cy="198343"/>
            </a:xfrm>
          </p:grpSpPr>
          <p:sp>
            <p:nvSpPr>
              <p:cNvPr id="729" name="Google Shape;729;p6"/>
              <p:cNvSpPr/>
              <p:nvPr/>
            </p:nvSpPr>
            <p:spPr>
              <a:xfrm>
                <a:off x="8908541" y="4996434"/>
                <a:ext cx="57150" cy="136525"/>
              </a:xfrm>
              <a:custGeom>
                <a:rect b="b" l="l" r="r" t="t"/>
                <a:pathLst>
                  <a:path extrusionOk="0" h="136525" w="57150">
                    <a:moveTo>
                      <a:pt x="37338" y="16001"/>
                    </a:moveTo>
                    <a:lnTo>
                      <a:pt x="38100" y="6857"/>
                    </a:lnTo>
                    <a:lnTo>
                      <a:pt x="38100" y="5333"/>
                    </a:lnTo>
                    <a:lnTo>
                      <a:pt x="38100" y="0"/>
                    </a:lnTo>
                    <a:lnTo>
                      <a:pt x="30480" y="761"/>
                    </a:lnTo>
                    <a:lnTo>
                      <a:pt x="10763" y="46005"/>
                    </a:lnTo>
                    <a:lnTo>
                      <a:pt x="1166" y="91725"/>
                    </a:lnTo>
                    <a:lnTo>
                      <a:pt x="0" y="105727"/>
                    </a:lnTo>
                    <a:lnTo>
                      <a:pt x="1119" y="119443"/>
                    </a:lnTo>
                    <a:lnTo>
                      <a:pt x="6096" y="130301"/>
                    </a:lnTo>
                    <a:lnTo>
                      <a:pt x="14966" y="135552"/>
                    </a:lnTo>
                    <a:lnTo>
                      <a:pt x="25622" y="136302"/>
                    </a:lnTo>
                    <a:lnTo>
                      <a:pt x="36421" y="134052"/>
                    </a:lnTo>
                    <a:lnTo>
                      <a:pt x="45720" y="130301"/>
                    </a:lnTo>
                    <a:lnTo>
                      <a:pt x="49530" y="127253"/>
                    </a:lnTo>
                    <a:lnTo>
                      <a:pt x="53340" y="124967"/>
                    </a:lnTo>
                    <a:lnTo>
                      <a:pt x="57150" y="121919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0" name="Google Shape;730;p6"/>
              <p:cNvSpPr/>
              <p:nvPr/>
            </p:nvSpPr>
            <p:spPr>
              <a:xfrm>
                <a:off x="8979407" y="5040630"/>
                <a:ext cx="37465" cy="71120"/>
              </a:xfrm>
              <a:custGeom>
                <a:rect b="b" l="l" r="r" t="t"/>
                <a:pathLst>
                  <a:path extrusionOk="0" h="71120" w="37465">
                    <a:moveTo>
                      <a:pt x="16764" y="16002"/>
                    </a:moveTo>
                    <a:lnTo>
                      <a:pt x="12954" y="13716"/>
                    </a:lnTo>
                    <a:lnTo>
                      <a:pt x="8382" y="10668"/>
                    </a:lnTo>
                    <a:lnTo>
                      <a:pt x="3810" y="7620"/>
                    </a:lnTo>
                    <a:lnTo>
                      <a:pt x="1607" y="15275"/>
                    </a:lnTo>
                    <a:lnTo>
                      <a:pt x="476" y="22574"/>
                    </a:lnTo>
                    <a:lnTo>
                      <a:pt x="59" y="30015"/>
                    </a:lnTo>
                    <a:lnTo>
                      <a:pt x="0" y="38100"/>
                    </a:lnTo>
                    <a:lnTo>
                      <a:pt x="392" y="46041"/>
                    </a:lnTo>
                    <a:lnTo>
                      <a:pt x="2000" y="53625"/>
                    </a:lnTo>
                    <a:lnTo>
                      <a:pt x="5464" y="60495"/>
                    </a:lnTo>
                    <a:lnTo>
                      <a:pt x="11430" y="66294"/>
                    </a:lnTo>
                    <a:lnTo>
                      <a:pt x="18288" y="70866"/>
                    </a:lnTo>
                    <a:lnTo>
                      <a:pt x="28956" y="69342"/>
                    </a:lnTo>
                    <a:lnTo>
                      <a:pt x="33528" y="63246"/>
                    </a:lnTo>
                    <a:lnTo>
                      <a:pt x="36433" y="55995"/>
                    </a:lnTo>
                    <a:lnTo>
                      <a:pt x="37338" y="47529"/>
                    </a:lnTo>
                    <a:lnTo>
                      <a:pt x="36528" y="38921"/>
                    </a:lnTo>
                    <a:lnTo>
                      <a:pt x="34290" y="31242"/>
                    </a:lnTo>
                    <a:lnTo>
                      <a:pt x="30956" y="24622"/>
                    </a:lnTo>
                    <a:lnTo>
                      <a:pt x="27051" y="18288"/>
                    </a:lnTo>
                    <a:lnTo>
                      <a:pt x="23145" y="11953"/>
                    </a:lnTo>
                    <a:lnTo>
                      <a:pt x="19812" y="5334"/>
                    </a:lnTo>
                    <a:lnTo>
                      <a:pt x="19050" y="3048"/>
                    </a:lnTo>
                    <a:lnTo>
                      <a:pt x="18288" y="1524"/>
                    </a:lnTo>
                    <a:lnTo>
                      <a:pt x="17526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1" name="Google Shape;731;p6"/>
              <p:cNvSpPr/>
              <p:nvPr/>
            </p:nvSpPr>
            <p:spPr>
              <a:xfrm>
                <a:off x="9042653" y="4989576"/>
                <a:ext cx="68580" cy="104139"/>
              </a:xfrm>
              <a:custGeom>
                <a:rect b="b" l="l" r="r" t="t"/>
                <a:pathLst>
                  <a:path extrusionOk="0" h="104139" w="68579">
                    <a:moveTo>
                      <a:pt x="0" y="28193"/>
                    </a:moveTo>
                    <a:lnTo>
                      <a:pt x="7608" y="36790"/>
                    </a:lnTo>
                    <a:lnTo>
                      <a:pt x="14573" y="45529"/>
                    </a:lnTo>
                    <a:lnTo>
                      <a:pt x="21109" y="54554"/>
                    </a:lnTo>
                    <a:lnTo>
                      <a:pt x="27432" y="64007"/>
                    </a:lnTo>
                    <a:lnTo>
                      <a:pt x="32575" y="71568"/>
                    </a:lnTo>
                    <a:lnTo>
                      <a:pt x="37719" y="79343"/>
                    </a:lnTo>
                    <a:lnTo>
                      <a:pt x="42862" y="87260"/>
                    </a:lnTo>
                    <a:lnTo>
                      <a:pt x="48006" y="95249"/>
                    </a:lnTo>
                    <a:lnTo>
                      <a:pt x="50292" y="99821"/>
                    </a:lnTo>
                    <a:lnTo>
                      <a:pt x="52578" y="101345"/>
                    </a:lnTo>
                    <a:lnTo>
                      <a:pt x="54864" y="103631"/>
                    </a:lnTo>
                    <a:lnTo>
                      <a:pt x="55292" y="97547"/>
                    </a:lnTo>
                    <a:lnTo>
                      <a:pt x="55435" y="90963"/>
                    </a:lnTo>
                    <a:lnTo>
                      <a:pt x="55292" y="84236"/>
                    </a:lnTo>
                    <a:lnTo>
                      <a:pt x="54864" y="77723"/>
                    </a:lnTo>
                    <a:lnTo>
                      <a:pt x="53756" y="61483"/>
                    </a:lnTo>
                    <a:lnTo>
                      <a:pt x="52292" y="44957"/>
                    </a:lnTo>
                    <a:lnTo>
                      <a:pt x="51542" y="28432"/>
                    </a:lnTo>
                    <a:lnTo>
                      <a:pt x="52577" y="12191"/>
                    </a:lnTo>
                    <a:lnTo>
                      <a:pt x="54102" y="2285"/>
                    </a:lnTo>
                    <a:lnTo>
                      <a:pt x="59436" y="761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2" name="Google Shape;732;p6"/>
              <p:cNvSpPr/>
              <p:nvPr/>
            </p:nvSpPr>
            <p:spPr>
              <a:xfrm>
                <a:off x="9147809" y="5000244"/>
                <a:ext cx="72390" cy="86360"/>
              </a:xfrm>
              <a:custGeom>
                <a:rect b="b" l="l" r="r" t="t"/>
                <a:pathLst>
                  <a:path extrusionOk="0" h="86360" w="72390">
                    <a:moveTo>
                      <a:pt x="45720" y="52577"/>
                    </a:moveTo>
                    <a:lnTo>
                      <a:pt x="43981" y="43076"/>
                    </a:lnTo>
                    <a:lnTo>
                      <a:pt x="42100" y="33146"/>
                    </a:lnTo>
                    <a:lnTo>
                      <a:pt x="39933" y="23217"/>
                    </a:lnTo>
                    <a:lnTo>
                      <a:pt x="37338" y="13715"/>
                    </a:lnTo>
                    <a:lnTo>
                      <a:pt x="35814" y="7619"/>
                    </a:lnTo>
                    <a:lnTo>
                      <a:pt x="32766" y="761"/>
                    </a:lnTo>
                    <a:lnTo>
                      <a:pt x="25908" y="0"/>
                    </a:lnTo>
                    <a:lnTo>
                      <a:pt x="19859" y="2047"/>
                    </a:lnTo>
                    <a:lnTo>
                      <a:pt x="3619" y="43148"/>
                    </a:lnTo>
                    <a:lnTo>
                      <a:pt x="1524" y="65531"/>
                    </a:lnTo>
                    <a:lnTo>
                      <a:pt x="1524" y="75437"/>
                    </a:lnTo>
                    <a:lnTo>
                      <a:pt x="0" y="84581"/>
                    </a:lnTo>
                    <a:lnTo>
                      <a:pt x="11430" y="86105"/>
                    </a:lnTo>
                    <a:lnTo>
                      <a:pt x="19038" y="84593"/>
                    </a:lnTo>
                    <a:lnTo>
                      <a:pt x="24860" y="79152"/>
                    </a:lnTo>
                    <a:lnTo>
                      <a:pt x="29110" y="71854"/>
                    </a:lnTo>
                    <a:lnTo>
                      <a:pt x="32004" y="64769"/>
                    </a:lnTo>
                    <a:lnTo>
                      <a:pt x="35575" y="56387"/>
                    </a:lnTo>
                    <a:lnTo>
                      <a:pt x="38290" y="47434"/>
                    </a:lnTo>
                    <a:lnTo>
                      <a:pt x="40147" y="38195"/>
                    </a:lnTo>
                    <a:lnTo>
                      <a:pt x="41148" y="28955"/>
                    </a:lnTo>
                    <a:lnTo>
                      <a:pt x="41910" y="25907"/>
                    </a:lnTo>
                    <a:lnTo>
                      <a:pt x="42672" y="22859"/>
                    </a:lnTo>
                    <a:lnTo>
                      <a:pt x="43434" y="21335"/>
                    </a:lnTo>
                    <a:lnTo>
                      <a:pt x="45731" y="27170"/>
                    </a:lnTo>
                    <a:lnTo>
                      <a:pt x="48101" y="33146"/>
                    </a:lnTo>
                    <a:lnTo>
                      <a:pt x="66627" y="66389"/>
                    </a:lnTo>
                    <a:lnTo>
                      <a:pt x="72390" y="73151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3" name="Google Shape;733;p6"/>
              <p:cNvSpPr/>
              <p:nvPr/>
            </p:nvSpPr>
            <p:spPr>
              <a:xfrm>
                <a:off x="9236963" y="4995672"/>
                <a:ext cx="52069" cy="76200"/>
              </a:xfrm>
              <a:custGeom>
                <a:rect b="b" l="l" r="r" t="t"/>
                <a:pathLst>
                  <a:path extrusionOk="0" h="76200" w="52070">
                    <a:moveTo>
                      <a:pt x="0" y="28193"/>
                    </a:moveTo>
                    <a:lnTo>
                      <a:pt x="6631" y="38850"/>
                    </a:lnTo>
                    <a:lnTo>
                      <a:pt x="12477" y="49434"/>
                    </a:lnTo>
                    <a:lnTo>
                      <a:pt x="17037" y="60448"/>
                    </a:lnTo>
                    <a:lnTo>
                      <a:pt x="19812" y="72389"/>
                    </a:lnTo>
                    <a:lnTo>
                      <a:pt x="19812" y="74675"/>
                    </a:lnTo>
                    <a:lnTo>
                      <a:pt x="19812" y="76199"/>
                    </a:lnTo>
                    <a:lnTo>
                      <a:pt x="19812" y="73913"/>
                    </a:lnTo>
                    <a:lnTo>
                      <a:pt x="19252" y="65793"/>
                    </a:lnTo>
                    <a:lnTo>
                      <a:pt x="18764" y="57530"/>
                    </a:lnTo>
                    <a:lnTo>
                      <a:pt x="18418" y="49268"/>
                    </a:lnTo>
                    <a:lnTo>
                      <a:pt x="18288" y="41147"/>
                    </a:lnTo>
                    <a:lnTo>
                      <a:pt x="18168" y="32051"/>
                    </a:lnTo>
                    <a:lnTo>
                      <a:pt x="18478" y="23240"/>
                    </a:lnTo>
                    <a:lnTo>
                      <a:pt x="20216" y="15001"/>
                    </a:lnTo>
                    <a:lnTo>
                      <a:pt x="24383" y="7619"/>
                    </a:lnTo>
                    <a:lnTo>
                      <a:pt x="30479" y="0"/>
                    </a:lnTo>
                    <a:lnTo>
                      <a:pt x="38099" y="1523"/>
                    </a:lnTo>
                    <a:lnTo>
                      <a:pt x="45719" y="1523"/>
                    </a:lnTo>
                    <a:lnTo>
                      <a:pt x="48006" y="1523"/>
                    </a:lnTo>
                    <a:lnTo>
                      <a:pt x="50291" y="1523"/>
                    </a:lnTo>
                    <a:lnTo>
                      <a:pt x="51816" y="152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4" name="Google Shape;734;p6"/>
              <p:cNvSpPr/>
              <p:nvPr/>
            </p:nvSpPr>
            <p:spPr>
              <a:xfrm>
                <a:off x="9329165" y="5001768"/>
                <a:ext cx="6350" cy="67310"/>
              </a:xfrm>
              <a:custGeom>
                <a:rect b="b" l="l" r="r" t="t"/>
                <a:pathLst>
                  <a:path extrusionOk="0" h="67310" w="6350">
                    <a:moveTo>
                      <a:pt x="0" y="0"/>
                    </a:moveTo>
                    <a:lnTo>
                      <a:pt x="6096" y="38862"/>
                    </a:lnTo>
                    <a:lnTo>
                      <a:pt x="6096" y="60078"/>
                    </a:lnTo>
                    <a:lnTo>
                      <a:pt x="6096" y="67056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5" name="Google Shape;735;p6"/>
              <p:cNvSpPr/>
              <p:nvPr/>
            </p:nvSpPr>
            <p:spPr>
              <a:xfrm>
                <a:off x="9329165" y="4934616"/>
                <a:ext cx="5080" cy="13335"/>
              </a:xfrm>
              <a:custGeom>
                <a:rect b="b" l="l" r="r" t="t"/>
                <a:pathLst>
                  <a:path extrusionOk="0" h="13335" w="5079">
                    <a:moveTo>
                      <a:pt x="2285" y="13049"/>
                    </a:moveTo>
                    <a:lnTo>
                      <a:pt x="928" y="1273"/>
                    </a:lnTo>
                    <a:lnTo>
                      <a:pt x="0" y="0"/>
                    </a:lnTo>
                    <a:lnTo>
                      <a:pt x="785" y="2012"/>
                    </a:lnTo>
                    <a:lnTo>
                      <a:pt x="4571" y="95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6" name="Google Shape;736;p6"/>
              <p:cNvSpPr/>
              <p:nvPr/>
            </p:nvSpPr>
            <p:spPr>
              <a:xfrm>
                <a:off x="9374885" y="4984242"/>
                <a:ext cx="78105" cy="90170"/>
              </a:xfrm>
              <a:custGeom>
                <a:rect b="b" l="l" r="r" t="t"/>
                <a:pathLst>
                  <a:path extrusionOk="0" h="90170" w="78104">
                    <a:moveTo>
                      <a:pt x="52577" y="49530"/>
                    </a:moveTo>
                    <a:lnTo>
                      <a:pt x="41147" y="11430"/>
                    </a:lnTo>
                    <a:lnTo>
                      <a:pt x="41147" y="5334"/>
                    </a:lnTo>
                    <a:lnTo>
                      <a:pt x="39623" y="4572"/>
                    </a:lnTo>
                    <a:lnTo>
                      <a:pt x="38099" y="0"/>
                    </a:lnTo>
                    <a:lnTo>
                      <a:pt x="31575" y="2547"/>
                    </a:lnTo>
                    <a:lnTo>
                      <a:pt x="26479" y="7239"/>
                    </a:lnTo>
                    <a:lnTo>
                      <a:pt x="4857" y="47625"/>
                    </a:lnTo>
                    <a:lnTo>
                      <a:pt x="0" y="78486"/>
                    </a:lnTo>
                    <a:lnTo>
                      <a:pt x="2488" y="85070"/>
                    </a:lnTo>
                    <a:lnTo>
                      <a:pt x="7905" y="88868"/>
                    </a:lnTo>
                    <a:lnTo>
                      <a:pt x="14894" y="89951"/>
                    </a:lnTo>
                    <a:lnTo>
                      <a:pt x="22097" y="88392"/>
                    </a:lnTo>
                    <a:lnTo>
                      <a:pt x="48005" y="55626"/>
                    </a:lnTo>
                    <a:lnTo>
                      <a:pt x="54101" y="25146"/>
                    </a:lnTo>
                    <a:lnTo>
                      <a:pt x="54101" y="16002"/>
                    </a:lnTo>
                    <a:lnTo>
                      <a:pt x="54101" y="24384"/>
                    </a:lnTo>
                    <a:lnTo>
                      <a:pt x="54137" y="32373"/>
                    </a:lnTo>
                    <a:lnTo>
                      <a:pt x="63912" y="71342"/>
                    </a:lnTo>
                    <a:lnTo>
                      <a:pt x="69782" y="76521"/>
                    </a:lnTo>
                    <a:lnTo>
                      <a:pt x="77723" y="8077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7" name="Google Shape;737;p6"/>
              <p:cNvSpPr/>
              <p:nvPr/>
            </p:nvSpPr>
            <p:spPr>
              <a:xfrm>
                <a:off x="9484911" y="4974931"/>
                <a:ext cx="90805" cy="85090"/>
              </a:xfrm>
              <a:custGeom>
                <a:rect b="b" l="l" r="r" t="t"/>
                <a:pathLst>
                  <a:path extrusionOk="0" h="85089" w="90804">
                    <a:moveTo>
                      <a:pt x="4274" y="28360"/>
                    </a:moveTo>
                    <a:lnTo>
                      <a:pt x="3512" y="24550"/>
                    </a:lnTo>
                    <a:lnTo>
                      <a:pt x="3512" y="20740"/>
                    </a:lnTo>
                    <a:lnTo>
                      <a:pt x="2750" y="16930"/>
                    </a:lnTo>
                    <a:lnTo>
                      <a:pt x="8262" y="61579"/>
                    </a:lnTo>
                    <a:lnTo>
                      <a:pt x="9894" y="68746"/>
                    </a:lnTo>
                    <a:lnTo>
                      <a:pt x="11382" y="75914"/>
                    </a:lnTo>
                    <a:lnTo>
                      <a:pt x="12656" y="83224"/>
                    </a:lnTo>
                    <a:lnTo>
                      <a:pt x="12656" y="83986"/>
                    </a:lnTo>
                    <a:lnTo>
                      <a:pt x="12656" y="84748"/>
                    </a:lnTo>
                    <a:lnTo>
                      <a:pt x="10370" y="77890"/>
                    </a:lnTo>
                    <a:lnTo>
                      <a:pt x="6560" y="71794"/>
                    </a:lnTo>
                    <a:lnTo>
                      <a:pt x="5036" y="64936"/>
                    </a:lnTo>
                    <a:lnTo>
                      <a:pt x="2405" y="54828"/>
                    </a:lnTo>
                    <a:lnTo>
                      <a:pt x="559" y="43505"/>
                    </a:lnTo>
                    <a:lnTo>
                      <a:pt x="10084" y="6262"/>
                    </a:lnTo>
                    <a:lnTo>
                      <a:pt x="36397" y="0"/>
                    </a:lnTo>
                    <a:lnTo>
                      <a:pt x="45993" y="1690"/>
                    </a:lnTo>
                    <a:lnTo>
                      <a:pt x="79902" y="21978"/>
                    </a:lnTo>
                    <a:lnTo>
                      <a:pt x="90487" y="46803"/>
                    </a:lnTo>
                    <a:lnTo>
                      <a:pt x="89713" y="54935"/>
                    </a:lnTo>
                    <a:lnTo>
                      <a:pt x="87368" y="62924"/>
                    </a:lnTo>
                    <a:lnTo>
                      <a:pt x="83522" y="70270"/>
                    </a:lnTo>
                    <a:lnTo>
                      <a:pt x="79712" y="74080"/>
                    </a:lnTo>
                    <a:lnTo>
                      <a:pt x="78950" y="75604"/>
                    </a:lnTo>
                    <a:lnTo>
                      <a:pt x="75140" y="7712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8" name="Google Shape;738;p6"/>
              <p:cNvSpPr/>
              <p:nvPr/>
            </p:nvSpPr>
            <p:spPr>
              <a:xfrm>
                <a:off x="9593770" y="4950714"/>
                <a:ext cx="117475" cy="95885"/>
              </a:xfrm>
              <a:custGeom>
                <a:rect b="b" l="l" r="r" t="t"/>
                <a:pathLst>
                  <a:path extrusionOk="0" h="95885" w="117475">
                    <a:moveTo>
                      <a:pt x="25717" y="0"/>
                    </a:moveTo>
                    <a:lnTo>
                      <a:pt x="7822" y="37397"/>
                    </a:lnTo>
                    <a:lnTo>
                      <a:pt x="0" y="68961"/>
                    </a:lnTo>
                    <a:lnTo>
                      <a:pt x="833" y="78795"/>
                    </a:lnTo>
                    <a:lnTo>
                      <a:pt x="4381" y="87630"/>
                    </a:lnTo>
                    <a:lnTo>
                      <a:pt x="11025" y="92880"/>
                    </a:lnTo>
                    <a:lnTo>
                      <a:pt x="20383" y="95345"/>
                    </a:lnTo>
                    <a:lnTo>
                      <a:pt x="30313" y="95666"/>
                    </a:lnTo>
                    <a:lnTo>
                      <a:pt x="38671" y="94488"/>
                    </a:lnTo>
                    <a:lnTo>
                      <a:pt x="73175" y="77021"/>
                    </a:lnTo>
                    <a:lnTo>
                      <a:pt x="97547" y="43719"/>
                    </a:lnTo>
                    <a:lnTo>
                      <a:pt x="60400" y="59876"/>
                    </a:lnTo>
                    <a:lnTo>
                      <a:pt x="92011" y="87630"/>
                    </a:lnTo>
                    <a:lnTo>
                      <a:pt x="108775" y="87630"/>
                    </a:lnTo>
                    <a:lnTo>
                      <a:pt x="117157" y="86106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9" name="Google Shape;739;p6"/>
              <p:cNvSpPr/>
              <p:nvPr/>
            </p:nvSpPr>
            <p:spPr>
              <a:xfrm>
                <a:off x="9760457" y="5001768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8288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8288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740" name="Google Shape;740;p6"/>
            <p:cNvGrpSpPr/>
            <p:nvPr/>
          </p:nvGrpSpPr>
          <p:grpSpPr>
            <a:xfrm>
              <a:off x="7824190" y="5429224"/>
              <a:ext cx="555548" cy="181406"/>
              <a:chOff x="7824190" y="5429224"/>
              <a:chExt cx="555548" cy="181406"/>
            </a:xfrm>
          </p:grpSpPr>
          <p:pic>
            <p:nvPicPr>
              <p:cNvPr id="741" name="Google Shape;741;p6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7824190" y="5429224"/>
                <a:ext cx="445058" cy="1814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2" name="Google Shape;742;p6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8291296" y="5474182"/>
                <a:ext cx="88442" cy="1113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43" name="Google Shape;743;p6"/>
            <p:cNvSpPr/>
            <p:nvPr/>
          </p:nvSpPr>
          <p:spPr>
            <a:xfrm>
              <a:off x="8493252" y="5532882"/>
              <a:ext cx="24130" cy="22860"/>
            </a:xfrm>
            <a:custGeom>
              <a:rect b="b" l="l" r="r" t="t"/>
              <a:pathLst>
                <a:path extrusionOk="0" h="22860" w="24129">
                  <a:moveTo>
                    <a:pt x="0" y="5334"/>
                  </a:moveTo>
                  <a:lnTo>
                    <a:pt x="0" y="18288"/>
                  </a:lnTo>
                  <a:lnTo>
                    <a:pt x="5334" y="22860"/>
                  </a:lnTo>
                  <a:lnTo>
                    <a:pt x="18288" y="22860"/>
                  </a:lnTo>
                  <a:lnTo>
                    <a:pt x="23622" y="18288"/>
                  </a:lnTo>
                  <a:lnTo>
                    <a:pt x="23622" y="11430"/>
                  </a:lnTo>
                  <a:lnTo>
                    <a:pt x="23622" y="5334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44" name="Google Shape;744;p6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8775928" y="5347690"/>
              <a:ext cx="314756" cy="18064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5" name="Google Shape;745;p6"/>
            <p:cNvGrpSpPr/>
            <p:nvPr/>
          </p:nvGrpSpPr>
          <p:grpSpPr>
            <a:xfrm>
              <a:off x="9224603" y="5282158"/>
              <a:ext cx="324424" cy="153879"/>
              <a:chOff x="9224603" y="5282158"/>
              <a:chExt cx="324424" cy="153879"/>
            </a:xfrm>
          </p:grpSpPr>
          <p:pic>
            <p:nvPicPr>
              <p:cNvPr id="746" name="Google Shape;746;p6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9224603" y="5282158"/>
                <a:ext cx="219649" cy="1538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7" name="Google Shape;747;p6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9464776" y="5296636"/>
                <a:ext cx="84251" cy="1036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8" name="Google Shape;748;p6"/>
            <p:cNvGrpSpPr/>
            <p:nvPr/>
          </p:nvGrpSpPr>
          <p:grpSpPr>
            <a:xfrm>
              <a:off x="7895843" y="5808726"/>
              <a:ext cx="22860" cy="158750"/>
              <a:chOff x="7895843" y="5808726"/>
              <a:chExt cx="22860" cy="158750"/>
            </a:xfrm>
          </p:grpSpPr>
          <p:sp>
            <p:nvSpPr>
              <p:cNvPr id="749" name="Google Shape;749;p6"/>
              <p:cNvSpPr/>
              <p:nvPr/>
            </p:nvSpPr>
            <p:spPr>
              <a:xfrm>
                <a:off x="7908797" y="5869686"/>
                <a:ext cx="5080" cy="97790"/>
              </a:xfrm>
              <a:custGeom>
                <a:rect b="b" l="l" r="r" t="t"/>
                <a:pathLst>
                  <a:path extrusionOk="0" h="97789" w="5079">
                    <a:moveTo>
                      <a:pt x="0" y="0"/>
                    </a:moveTo>
                    <a:lnTo>
                      <a:pt x="1524" y="43434"/>
                    </a:lnTo>
                    <a:lnTo>
                      <a:pt x="1547" y="53149"/>
                    </a:lnTo>
                    <a:lnTo>
                      <a:pt x="1714" y="62865"/>
                    </a:lnTo>
                    <a:lnTo>
                      <a:pt x="2166" y="72580"/>
                    </a:lnTo>
                    <a:lnTo>
                      <a:pt x="3048" y="82296"/>
                    </a:lnTo>
                    <a:lnTo>
                      <a:pt x="3048" y="86106"/>
                    </a:lnTo>
                    <a:lnTo>
                      <a:pt x="2286" y="97536"/>
                    </a:lnTo>
                    <a:lnTo>
                      <a:pt x="4572" y="9067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50" name="Google Shape;750;p6"/>
              <p:cNvSpPr/>
              <p:nvPr/>
            </p:nvSpPr>
            <p:spPr>
              <a:xfrm>
                <a:off x="7895843" y="5808726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7526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751" name="Google Shape;751;p6"/>
            <p:cNvGrpSpPr/>
            <p:nvPr/>
          </p:nvGrpSpPr>
          <p:grpSpPr>
            <a:xfrm>
              <a:off x="7983353" y="5758408"/>
              <a:ext cx="637177" cy="182169"/>
              <a:chOff x="7983353" y="5758408"/>
              <a:chExt cx="637177" cy="182169"/>
            </a:xfrm>
          </p:grpSpPr>
          <p:pic>
            <p:nvPicPr>
              <p:cNvPr id="752" name="Google Shape;752;p6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7983353" y="5846717"/>
                <a:ext cx="98444" cy="938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3" name="Google Shape;753;p6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8110702" y="5794984"/>
                <a:ext cx="70154" cy="134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4" name="Google Shape;754;p6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224240" y="5765266"/>
                <a:ext cx="209600" cy="1585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5" name="Google Shape;755;p6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8458936" y="5758408"/>
                <a:ext cx="161594" cy="1356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56" name="Google Shape;756;p6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8851080" y="5690590"/>
              <a:ext cx="451440" cy="1714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7" name="Google Shape;757;p6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9434868" y="5673826"/>
              <a:ext cx="90978" cy="177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Google Shape;758;p6"/>
            <p:cNvSpPr/>
            <p:nvPr/>
          </p:nvSpPr>
          <p:spPr>
            <a:xfrm>
              <a:off x="9601961" y="5745479"/>
              <a:ext cx="10795" cy="5080"/>
            </a:xfrm>
            <a:custGeom>
              <a:rect b="b" l="l" r="r" t="t"/>
              <a:pathLst>
                <a:path extrusionOk="0" h="5079" w="10795">
                  <a:moveTo>
                    <a:pt x="10668" y="4572"/>
                  </a:moveTo>
                  <a:lnTo>
                    <a:pt x="6858" y="3048"/>
                  </a:lnTo>
                  <a:lnTo>
                    <a:pt x="3048" y="1524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7"/>
          <p:cNvGrpSpPr/>
          <p:nvPr/>
        </p:nvGrpSpPr>
        <p:grpSpPr>
          <a:xfrm>
            <a:off x="2849321" y="803194"/>
            <a:ext cx="851906" cy="379175"/>
            <a:chOff x="4268698" y="2090902"/>
            <a:chExt cx="557834" cy="252272"/>
          </a:xfrm>
        </p:grpSpPr>
        <p:pic>
          <p:nvPicPr>
            <p:cNvPr id="764" name="Google Shape;76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68698" y="2090902"/>
              <a:ext cx="163880" cy="252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5" name="Google Shape;76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62246" y="2154148"/>
              <a:ext cx="364286" cy="1692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6" name="Google Shape;766;p7"/>
          <p:cNvGrpSpPr/>
          <p:nvPr/>
        </p:nvGrpSpPr>
        <p:grpSpPr>
          <a:xfrm>
            <a:off x="4074737" y="762000"/>
            <a:ext cx="1352257" cy="423385"/>
            <a:chOff x="5071110" y="2063495"/>
            <a:chExt cx="885468" cy="281686"/>
          </a:xfrm>
        </p:grpSpPr>
        <p:sp>
          <p:nvSpPr>
            <p:cNvPr id="767" name="Google Shape;767;p7"/>
            <p:cNvSpPr/>
            <p:nvPr/>
          </p:nvSpPr>
          <p:spPr>
            <a:xfrm>
              <a:off x="5086350" y="2105405"/>
              <a:ext cx="6350" cy="159385"/>
            </a:xfrm>
            <a:custGeom>
              <a:rect b="b" l="l" r="r" t="t"/>
              <a:pathLst>
                <a:path extrusionOk="0" h="159385" w="6350">
                  <a:moveTo>
                    <a:pt x="6096" y="0"/>
                  </a:moveTo>
                  <a:lnTo>
                    <a:pt x="5524" y="18288"/>
                  </a:lnTo>
                  <a:lnTo>
                    <a:pt x="4953" y="36576"/>
                  </a:lnTo>
                  <a:lnTo>
                    <a:pt x="4381" y="54864"/>
                  </a:lnTo>
                  <a:lnTo>
                    <a:pt x="3810" y="73152"/>
                  </a:lnTo>
                  <a:lnTo>
                    <a:pt x="3119" y="90868"/>
                  </a:lnTo>
                  <a:lnTo>
                    <a:pt x="2286" y="108585"/>
                  </a:lnTo>
                  <a:lnTo>
                    <a:pt x="1452" y="126301"/>
                  </a:lnTo>
                  <a:lnTo>
                    <a:pt x="762" y="144018"/>
                  </a:lnTo>
                  <a:lnTo>
                    <a:pt x="762" y="147828"/>
                  </a:lnTo>
                  <a:lnTo>
                    <a:pt x="762" y="155448"/>
                  </a:lnTo>
                  <a:lnTo>
                    <a:pt x="0" y="15925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5071110" y="2089570"/>
              <a:ext cx="93345" cy="159385"/>
            </a:xfrm>
            <a:custGeom>
              <a:rect b="b" l="l" r="r" t="t"/>
              <a:pathLst>
                <a:path extrusionOk="0" h="159385" w="93345">
                  <a:moveTo>
                    <a:pt x="0" y="25741"/>
                  </a:moveTo>
                  <a:lnTo>
                    <a:pt x="30956" y="404"/>
                  </a:lnTo>
                  <a:lnTo>
                    <a:pt x="40493" y="0"/>
                  </a:lnTo>
                  <a:lnTo>
                    <a:pt x="49529" y="595"/>
                  </a:lnTo>
                  <a:lnTo>
                    <a:pt x="73330" y="37195"/>
                  </a:lnTo>
                  <a:lnTo>
                    <a:pt x="70008" y="49934"/>
                  </a:lnTo>
                  <a:lnTo>
                    <a:pt x="64258" y="61817"/>
                  </a:lnTo>
                  <a:lnTo>
                    <a:pt x="57150" y="72985"/>
                  </a:lnTo>
                  <a:lnTo>
                    <a:pt x="50077" y="82403"/>
                  </a:lnTo>
                  <a:lnTo>
                    <a:pt x="41719" y="92321"/>
                  </a:lnTo>
                  <a:lnTo>
                    <a:pt x="34218" y="102667"/>
                  </a:lnTo>
                  <a:lnTo>
                    <a:pt x="29718" y="113371"/>
                  </a:lnTo>
                  <a:lnTo>
                    <a:pt x="28194" y="120229"/>
                  </a:lnTo>
                  <a:lnTo>
                    <a:pt x="35814" y="125563"/>
                  </a:lnTo>
                  <a:lnTo>
                    <a:pt x="41148" y="128611"/>
                  </a:lnTo>
                  <a:lnTo>
                    <a:pt x="47803" y="132480"/>
                  </a:lnTo>
                  <a:lnTo>
                    <a:pt x="54959" y="136136"/>
                  </a:lnTo>
                  <a:lnTo>
                    <a:pt x="62257" y="139648"/>
                  </a:lnTo>
                  <a:lnTo>
                    <a:pt x="69342" y="143089"/>
                  </a:lnTo>
                  <a:lnTo>
                    <a:pt x="76962" y="146899"/>
                  </a:lnTo>
                  <a:lnTo>
                    <a:pt x="83820" y="152233"/>
                  </a:lnTo>
                  <a:lnTo>
                    <a:pt x="90678" y="156805"/>
                  </a:lnTo>
                  <a:lnTo>
                    <a:pt x="91440" y="157567"/>
                  </a:lnTo>
                  <a:lnTo>
                    <a:pt x="92202" y="158329"/>
                  </a:lnTo>
                  <a:lnTo>
                    <a:pt x="92964" y="159091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5202019" y="2149601"/>
              <a:ext cx="63500" cy="92710"/>
            </a:xfrm>
            <a:custGeom>
              <a:rect b="b" l="l" r="r" t="t"/>
              <a:pathLst>
                <a:path extrusionOk="0" h="92710" w="63500">
                  <a:moveTo>
                    <a:pt x="3964" y="0"/>
                  </a:moveTo>
                  <a:lnTo>
                    <a:pt x="1881" y="11429"/>
                  </a:lnTo>
                  <a:lnTo>
                    <a:pt x="440" y="22859"/>
                  </a:lnTo>
                  <a:lnTo>
                    <a:pt x="0" y="34290"/>
                  </a:lnTo>
                  <a:lnTo>
                    <a:pt x="916" y="45720"/>
                  </a:lnTo>
                  <a:lnTo>
                    <a:pt x="14632" y="81534"/>
                  </a:lnTo>
                  <a:lnTo>
                    <a:pt x="37671" y="92463"/>
                  </a:lnTo>
                  <a:lnTo>
                    <a:pt x="45874" y="91439"/>
                  </a:lnTo>
                  <a:lnTo>
                    <a:pt x="55018" y="88391"/>
                  </a:lnTo>
                  <a:lnTo>
                    <a:pt x="58828" y="80772"/>
                  </a:lnTo>
                  <a:lnTo>
                    <a:pt x="63400" y="73913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208270" y="2119598"/>
              <a:ext cx="49530" cy="59055"/>
            </a:xfrm>
            <a:custGeom>
              <a:rect b="b" l="l" r="r" t="t"/>
              <a:pathLst>
                <a:path extrusionOk="0" h="59055" w="49529">
                  <a:moveTo>
                    <a:pt x="2286" y="39147"/>
                  </a:moveTo>
                  <a:lnTo>
                    <a:pt x="1452" y="46529"/>
                  </a:lnTo>
                  <a:lnTo>
                    <a:pt x="1333" y="52482"/>
                  </a:lnTo>
                  <a:lnTo>
                    <a:pt x="3786" y="56721"/>
                  </a:lnTo>
                  <a:lnTo>
                    <a:pt x="10668" y="58959"/>
                  </a:lnTo>
                  <a:lnTo>
                    <a:pt x="18823" y="58209"/>
                  </a:lnTo>
                  <a:lnTo>
                    <a:pt x="47053" y="32384"/>
                  </a:lnTo>
                  <a:lnTo>
                    <a:pt x="49530" y="17811"/>
                  </a:lnTo>
                  <a:lnTo>
                    <a:pt x="47267" y="10906"/>
                  </a:lnTo>
                  <a:lnTo>
                    <a:pt x="42291" y="6000"/>
                  </a:lnTo>
                  <a:lnTo>
                    <a:pt x="35599" y="2809"/>
                  </a:lnTo>
                  <a:lnTo>
                    <a:pt x="28194" y="1047"/>
                  </a:lnTo>
                  <a:lnTo>
                    <a:pt x="20824" y="0"/>
                  </a:lnTo>
                  <a:lnTo>
                    <a:pt x="13811" y="666"/>
                  </a:lnTo>
                  <a:lnTo>
                    <a:pt x="7512" y="3619"/>
                  </a:lnTo>
                  <a:lnTo>
                    <a:pt x="2286" y="9429"/>
                  </a:lnTo>
                  <a:lnTo>
                    <a:pt x="762" y="14763"/>
                  </a:lnTo>
                  <a:lnTo>
                    <a:pt x="0" y="17049"/>
                  </a:lnTo>
                  <a:lnTo>
                    <a:pt x="0" y="20859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5305794" y="2122931"/>
              <a:ext cx="59690" cy="222250"/>
            </a:xfrm>
            <a:custGeom>
              <a:rect b="b" l="l" r="r" t="t"/>
              <a:pathLst>
                <a:path extrusionOk="0" h="222250" w="59689">
                  <a:moveTo>
                    <a:pt x="47255" y="46482"/>
                  </a:moveTo>
                  <a:lnTo>
                    <a:pt x="44636" y="37790"/>
                  </a:lnTo>
                  <a:lnTo>
                    <a:pt x="42302" y="28956"/>
                  </a:lnTo>
                  <a:lnTo>
                    <a:pt x="39969" y="20121"/>
                  </a:lnTo>
                  <a:lnTo>
                    <a:pt x="37349" y="11430"/>
                  </a:lnTo>
                  <a:lnTo>
                    <a:pt x="35063" y="6096"/>
                  </a:lnTo>
                  <a:lnTo>
                    <a:pt x="31253" y="0"/>
                  </a:lnTo>
                  <a:lnTo>
                    <a:pt x="24395" y="2286"/>
                  </a:lnTo>
                  <a:lnTo>
                    <a:pt x="3119" y="43541"/>
                  </a:lnTo>
                  <a:lnTo>
                    <a:pt x="0" y="66520"/>
                  </a:lnTo>
                  <a:lnTo>
                    <a:pt x="11" y="77724"/>
                  </a:lnTo>
                  <a:lnTo>
                    <a:pt x="773" y="87630"/>
                  </a:lnTo>
                  <a:lnTo>
                    <a:pt x="4583" y="92202"/>
                  </a:lnTo>
                  <a:lnTo>
                    <a:pt x="13727" y="92964"/>
                  </a:lnTo>
                  <a:lnTo>
                    <a:pt x="22871" y="93726"/>
                  </a:lnTo>
                  <a:lnTo>
                    <a:pt x="28205" y="88392"/>
                  </a:lnTo>
                  <a:lnTo>
                    <a:pt x="32777" y="80772"/>
                  </a:lnTo>
                  <a:lnTo>
                    <a:pt x="36587" y="74676"/>
                  </a:lnTo>
                  <a:lnTo>
                    <a:pt x="38111" y="67818"/>
                  </a:lnTo>
                  <a:lnTo>
                    <a:pt x="40397" y="61722"/>
                  </a:lnTo>
                  <a:lnTo>
                    <a:pt x="40397" y="60960"/>
                  </a:lnTo>
                  <a:lnTo>
                    <a:pt x="41159" y="60198"/>
                  </a:lnTo>
                  <a:lnTo>
                    <a:pt x="42683" y="66294"/>
                  </a:lnTo>
                  <a:lnTo>
                    <a:pt x="44207" y="74676"/>
                  </a:lnTo>
                  <a:lnTo>
                    <a:pt x="44969" y="81534"/>
                  </a:lnTo>
                  <a:lnTo>
                    <a:pt x="46791" y="96964"/>
                  </a:lnTo>
                  <a:lnTo>
                    <a:pt x="48684" y="112395"/>
                  </a:lnTo>
                  <a:lnTo>
                    <a:pt x="50434" y="127825"/>
                  </a:lnTo>
                  <a:lnTo>
                    <a:pt x="51827" y="143256"/>
                  </a:lnTo>
                  <a:lnTo>
                    <a:pt x="53399" y="158115"/>
                  </a:lnTo>
                  <a:lnTo>
                    <a:pt x="54685" y="172974"/>
                  </a:lnTo>
                  <a:lnTo>
                    <a:pt x="55685" y="187833"/>
                  </a:lnTo>
                  <a:lnTo>
                    <a:pt x="56399" y="202692"/>
                  </a:lnTo>
                  <a:lnTo>
                    <a:pt x="56399" y="210312"/>
                  </a:lnTo>
                  <a:lnTo>
                    <a:pt x="59447" y="220218"/>
                  </a:lnTo>
                  <a:lnTo>
                    <a:pt x="25919" y="198882"/>
                  </a:lnTo>
                  <a:lnTo>
                    <a:pt x="13704" y="159877"/>
                  </a:lnTo>
                  <a:lnTo>
                    <a:pt x="12203" y="14630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5397246" y="2138171"/>
              <a:ext cx="133350" cy="102235"/>
            </a:xfrm>
            <a:custGeom>
              <a:rect b="b" l="l" r="r" t="t"/>
              <a:pathLst>
                <a:path extrusionOk="0" h="102235" w="133350">
                  <a:moveTo>
                    <a:pt x="0" y="16001"/>
                  </a:moveTo>
                  <a:lnTo>
                    <a:pt x="9822" y="14954"/>
                  </a:lnTo>
                  <a:lnTo>
                    <a:pt x="18002" y="15049"/>
                  </a:lnTo>
                  <a:lnTo>
                    <a:pt x="25181" y="17716"/>
                  </a:lnTo>
                  <a:lnTo>
                    <a:pt x="46362" y="60067"/>
                  </a:lnTo>
                  <a:lnTo>
                    <a:pt x="48006" y="72389"/>
                  </a:lnTo>
                  <a:lnTo>
                    <a:pt x="48006" y="80009"/>
                  </a:lnTo>
                  <a:lnTo>
                    <a:pt x="47244" y="87629"/>
                  </a:lnTo>
                  <a:lnTo>
                    <a:pt x="46482" y="94487"/>
                  </a:lnTo>
                  <a:lnTo>
                    <a:pt x="43434" y="89915"/>
                  </a:lnTo>
                  <a:lnTo>
                    <a:pt x="42672" y="85343"/>
                  </a:lnTo>
                  <a:lnTo>
                    <a:pt x="42672" y="77723"/>
                  </a:lnTo>
                  <a:lnTo>
                    <a:pt x="42672" y="66103"/>
                  </a:lnTo>
                  <a:lnTo>
                    <a:pt x="52685" y="25907"/>
                  </a:lnTo>
                  <a:lnTo>
                    <a:pt x="77724" y="0"/>
                  </a:lnTo>
                  <a:lnTo>
                    <a:pt x="81534" y="2285"/>
                  </a:lnTo>
                  <a:lnTo>
                    <a:pt x="85379" y="7084"/>
                  </a:lnTo>
                  <a:lnTo>
                    <a:pt x="87153" y="14382"/>
                  </a:lnTo>
                  <a:lnTo>
                    <a:pt x="87641" y="22109"/>
                  </a:lnTo>
                  <a:lnTo>
                    <a:pt x="87630" y="28193"/>
                  </a:lnTo>
                  <a:lnTo>
                    <a:pt x="87808" y="39623"/>
                  </a:lnTo>
                  <a:lnTo>
                    <a:pt x="87344" y="51053"/>
                  </a:lnTo>
                  <a:lnTo>
                    <a:pt x="86451" y="62483"/>
                  </a:lnTo>
                  <a:lnTo>
                    <a:pt x="85344" y="73913"/>
                  </a:lnTo>
                  <a:lnTo>
                    <a:pt x="84498" y="79450"/>
                  </a:lnTo>
                  <a:lnTo>
                    <a:pt x="83724" y="86772"/>
                  </a:lnTo>
                  <a:lnTo>
                    <a:pt x="83950" y="93952"/>
                  </a:lnTo>
                  <a:lnTo>
                    <a:pt x="86106" y="99059"/>
                  </a:lnTo>
                  <a:lnTo>
                    <a:pt x="92071" y="101691"/>
                  </a:lnTo>
                  <a:lnTo>
                    <a:pt x="98964" y="101250"/>
                  </a:lnTo>
                  <a:lnTo>
                    <a:pt x="128397" y="79081"/>
                  </a:lnTo>
                  <a:lnTo>
                    <a:pt x="133350" y="72389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461254" y="2126444"/>
              <a:ext cx="63500" cy="41275"/>
            </a:xfrm>
            <a:custGeom>
              <a:rect b="b" l="l" r="r" t="t"/>
              <a:pathLst>
                <a:path extrusionOk="0" h="41275" w="63500">
                  <a:moveTo>
                    <a:pt x="16763" y="38397"/>
                  </a:moveTo>
                  <a:lnTo>
                    <a:pt x="28717" y="40719"/>
                  </a:lnTo>
                  <a:lnTo>
                    <a:pt x="37528" y="40969"/>
                  </a:lnTo>
                  <a:lnTo>
                    <a:pt x="45481" y="37647"/>
                  </a:lnTo>
                  <a:lnTo>
                    <a:pt x="54863" y="29253"/>
                  </a:lnTo>
                  <a:lnTo>
                    <a:pt x="58673" y="25443"/>
                  </a:lnTo>
                  <a:lnTo>
                    <a:pt x="63245" y="14775"/>
                  </a:lnTo>
                  <a:lnTo>
                    <a:pt x="58673" y="8679"/>
                  </a:lnTo>
                  <a:lnTo>
                    <a:pt x="52863" y="3405"/>
                  </a:lnTo>
                  <a:lnTo>
                    <a:pt x="45338" y="773"/>
                  </a:lnTo>
                  <a:lnTo>
                    <a:pt x="37242" y="0"/>
                  </a:lnTo>
                  <a:lnTo>
                    <a:pt x="29717" y="297"/>
                  </a:lnTo>
                  <a:lnTo>
                    <a:pt x="1523" y="17061"/>
                  </a:lnTo>
                  <a:lnTo>
                    <a:pt x="761" y="18585"/>
                  </a:lnTo>
                  <a:lnTo>
                    <a:pt x="0" y="20109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5549050" y="2103119"/>
              <a:ext cx="60960" cy="132080"/>
            </a:xfrm>
            <a:custGeom>
              <a:rect b="b" l="l" r="r" t="t"/>
              <a:pathLst>
                <a:path extrusionOk="0" h="132080" w="60960">
                  <a:moveTo>
                    <a:pt x="53935" y="31241"/>
                  </a:moveTo>
                  <a:lnTo>
                    <a:pt x="51613" y="24836"/>
                  </a:lnTo>
                  <a:lnTo>
                    <a:pt x="49077" y="17716"/>
                  </a:lnTo>
                  <a:lnTo>
                    <a:pt x="46112" y="10882"/>
                  </a:lnTo>
                  <a:lnTo>
                    <a:pt x="42505" y="5333"/>
                  </a:lnTo>
                  <a:lnTo>
                    <a:pt x="37171" y="0"/>
                  </a:lnTo>
                  <a:lnTo>
                    <a:pt x="28027" y="4571"/>
                  </a:lnTo>
                  <a:lnTo>
                    <a:pt x="24217" y="8381"/>
                  </a:lnTo>
                  <a:lnTo>
                    <a:pt x="13573" y="22193"/>
                  </a:lnTo>
                  <a:lnTo>
                    <a:pt x="4786" y="40004"/>
                  </a:lnTo>
                  <a:lnTo>
                    <a:pt x="0" y="58959"/>
                  </a:lnTo>
                  <a:lnTo>
                    <a:pt x="1357" y="76199"/>
                  </a:lnTo>
                  <a:lnTo>
                    <a:pt x="34778" y="99298"/>
                  </a:lnTo>
                  <a:lnTo>
                    <a:pt x="42029" y="101536"/>
                  </a:lnTo>
                  <a:lnTo>
                    <a:pt x="49137" y="104060"/>
                  </a:lnTo>
                  <a:lnTo>
                    <a:pt x="55459" y="107441"/>
                  </a:lnTo>
                  <a:lnTo>
                    <a:pt x="60793" y="112013"/>
                  </a:lnTo>
                  <a:lnTo>
                    <a:pt x="56983" y="117347"/>
                  </a:lnTo>
                  <a:lnTo>
                    <a:pt x="15835" y="131825"/>
                  </a:lnTo>
                  <a:lnTo>
                    <a:pt x="13549" y="131825"/>
                  </a:lnTo>
                  <a:lnTo>
                    <a:pt x="9739" y="128015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5640407" y="2104834"/>
              <a:ext cx="54610" cy="113030"/>
            </a:xfrm>
            <a:custGeom>
              <a:rect b="b" l="l" r="r" t="t"/>
              <a:pathLst>
                <a:path extrusionOk="0" h="113030" w="54610">
                  <a:moveTo>
                    <a:pt x="42588" y="2857"/>
                  </a:moveTo>
                  <a:lnTo>
                    <a:pt x="30325" y="142"/>
                  </a:lnTo>
                  <a:lnTo>
                    <a:pt x="21062" y="0"/>
                  </a:lnTo>
                  <a:lnTo>
                    <a:pt x="13227" y="4143"/>
                  </a:lnTo>
                  <a:lnTo>
                    <a:pt x="5250" y="14287"/>
                  </a:lnTo>
                  <a:lnTo>
                    <a:pt x="1881" y="21085"/>
                  </a:lnTo>
                  <a:lnTo>
                    <a:pt x="11" y="29241"/>
                  </a:lnTo>
                  <a:lnTo>
                    <a:pt x="0" y="37540"/>
                  </a:lnTo>
                  <a:lnTo>
                    <a:pt x="2202" y="44767"/>
                  </a:lnTo>
                  <a:lnTo>
                    <a:pt x="8012" y="51982"/>
                  </a:lnTo>
                  <a:lnTo>
                    <a:pt x="15537" y="57912"/>
                  </a:lnTo>
                  <a:lnTo>
                    <a:pt x="23633" y="62984"/>
                  </a:lnTo>
                  <a:lnTo>
                    <a:pt x="31158" y="67627"/>
                  </a:lnTo>
                  <a:lnTo>
                    <a:pt x="37052" y="71687"/>
                  </a:lnTo>
                  <a:lnTo>
                    <a:pt x="42874" y="76104"/>
                  </a:lnTo>
                  <a:lnTo>
                    <a:pt x="47982" y="81236"/>
                  </a:lnTo>
                  <a:lnTo>
                    <a:pt x="51732" y="87439"/>
                  </a:lnTo>
                  <a:lnTo>
                    <a:pt x="54018" y="95821"/>
                  </a:lnTo>
                  <a:lnTo>
                    <a:pt x="50208" y="101155"/>
                  </a:lnTo>
                  <a:lnTo>
                    <a:pt x="15156" y="112585"/>
                  </a:lnTo>
                  <a:lnTo>
                    <a:pt x="10584" y="112585"/>
                  </a:lnTo>
                  <a:lnTo>
                    <a:pt x="9060" y="112585"/>
                  </a:lnTo>
                  <a:lnTo>
                    <a:pt x="7536" y="108775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5740146" y="2131313"/>
              <a:ext cx="10160" cy="64135"/>
            </a:xfrm>
            <a:custGeom>
              <a:rect b="b" l="l" r="r" t="t"/>
              <a:pathLst>
                <a:path extrusionOk="0" h="64135" w="10160">
                  <a:moveTo>
                    <a:pt x="0" y="0"/>
                  </a:moveTo>
                  <a:lnTo>
                    <a:pt x="1785" y="9929"/>
                  </a:lnTo>
                  <a:lnTo>
                    <a:pt x="2857" y="19430"/>
                  </a:lnTo>
                  <a:lnTo>
                    <a:pt x="3643" y="28932"/>
                  </a:lnTo>
                  <a:lnTo>
                    <a:pt x="4572" y="38862"/>
                  </a:lnTo>
                  <a:lnTo>
                    <a:pt x="5334" y="45720"/>
                  </a:lnTo>
                  <a:lnTo>
                    <a:pt x="4572" y="56388"/>
                  </a:lnTo>
                  <a:lnTo>
                    <a:pt x="8382" y="62484"/>
                  </a:lnTo>
                  <a:lnTo>
                    <a:pt x="8382" y="63246"/>
                  </a:lnTo>
                  <a:lnTo>
                    <a:pt x="9144" y="64008"/>
                  </a:lnTo>
                  <a:lnTo>
                    <a:pt x="9906" y="6324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5727954" y="2063495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78" name="Google Shape;77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86602" y="2085568"/>
              <a:ext cx="169976" cy="1478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9" name="Google Shape;77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3775" y="1837415"/>
            <a:ext cx="309839" cy="380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780;p7"/>
          <p:cNvGrpSpPr/>
          <p:nvPr/>
        </p:nvGrpSpPr>
        <p:grpSpPr>
          <a:xfrm>
            <a:off x="3725627" y="2036739"/>
            <a:ext cx="114043" cy="99834"/>
            <a:chOff x="4842510" y="2911602"/>
            <a:chExt cx="74676" cy="66421"/>
          </a:xfrm>
        </p:grpSpPr>
        <p:sp>
          <p:nvSpPr>
            <p:cNvPr id="781" name="Google Shape;781;p7"/>
            <p:cNvSpPr/>
            <p:nvPr/>
          </p:nvSpPr>
          <p:spPr>
            <a:xfrm>
              <a:off x="4842510" y="2911602"/>
              <a:ext cx="55880" cy="5080"/>
            </a:xfrm>
            <a:custGeom>
              <a:rect b="b" l="l" r="r" t="t"/>
              <a:pathLst>
                <a:path extrusionOk="0" h="5080" w="55879">
                  <a:moveTo>
                    <a:pt x="0" y="4572"/>
                  </a:moveTo>
                  <a:lnTo>
                    <a:pt x="8001" y="3881"/>
                  </a:lnTo>
                  <a:lnTo>
                    <a:pt x="16002" y="3048"/>
                  </a:lnTo>
                  <a:lnTo>
                    <a:pt x="24003" y="2214"/>
                  </a:lnTo>
                  <a:lnTo>
                    <a:pt x="32004" y="1524"/>
                  </a:lnTo>
                  <a:lnTo>
                    <a:pt x="39624" y="1524"/>
                  </a:lnTo>
                  <a:lnTo>
                    <a:pt x="46482" y="1524"/>
                  </a:lnTo>
                  <a:lnTo>
                    <a:pt x="53340" y="762"/>
                  </a:lnTo>
                  <a:lnTo>
                    <a:pt x="54102" y="762"/>
                  </a:lnTo>
                  <a:lnTo>
                    <a:pt x="54864" y="762"/>
                  </a:lnTo>
                  <a:lnTo>
                    <a:pt x="55626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867656" y="2967228"/>
              <a:ext cx="49530" cy="10795"/>
            </a:xfrm>
            <a:custGeom>
              <a:rect b="b" l="l" r="r" t="t"/>
              <a:pathLst>
                <a:path extrusionOk="0" h="10794" w="49529">
                  <a:moveTo>
                    <a:pt x="0" y="10667"/>
                  </a:moveTo>
                  <a:lnTo>
                    <a:pt x="39624" y="4571"/>
                  </a:lnTo>
                  <a:lnTo>
                    <a:pt x="46482" y="1523"/>
                  </a:lnTo>
                  <a:lnTo>
                    <a:pt x="4953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83" name="Google Shape;783;p7"/>
          <p:cNvGrpSpPr/>
          <p:nvPr/>
        </p:nvGrpSpPr>
        <p:grpSpPr>
          <a:xfrm>
            <a:off x="4269074" y="1546542"/>
            <a:ext cx="798301" cy="747892"/>
            <a:chOff x="5198363" y="2585465"/>
            <a:chExt cx="522733" cy="497586"/>
          </a:xfrm>
        </p:grpSpPr>
        <p:pic>
          <p:nvPicPr>
            <p:cNvPr id="784" name="Google Shape;784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252440" y="2840710"/>
              <a:ext cx="107492" cy="125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5" name="Google Shape;785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398744" y="2750032"/>
              <a:ext cx="160832" cy="189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6" name="Google Shape;786;p7"/>
            <p:cNvSpPr/>
            <p:nvPr/>
          </p:nvSpPr>
          <p:spPr>
            <a:xfrm>
              <a:off x="5590793" y="2705861"/>
              <a:ext cx="61594" cy="247015"/>
            </a:xfrm>
            <a:custGeom>
              <a:rect b="b" l="l" r="r" t="t"/>
              <a:pathLst>
                <a:path extrusionOk="0" h="247014" w="61595">
                  <a:moveTo>
                    <a:pt x="0" y="0"/>
                  </a:moveTo>
                  <a:lnTo>
                    <a:pt x="27860" y="30539"/>
                  </a:lnTo>
                  <a:lnTo>
                    <a:pt x="47029" y="63484"/>
                  </a:lnTo>
                  <a:lnTo>
                    <a:pt x="59174" y="109204"/>
                  </a:lnTo>
                  <a:lnTo>
                    <a:pt x="60971" y="153209"/>
                  </a:lnTo>
                  <a:lnTo>
                    <a:pt x="58769" y="172783"/>
                  </a:lnTo>
                  <a:lnTo>
                    <a:pt x="48006" y="211074"/>
                  </a:lnTo>
                  <a:lnTo>
                    <a:pt x="30110" y="240006"/>
                  </a:lnTo>
                  <a:lnTo>
                    <a:pt x="20574" y="24688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198363" y="2797301"/>
              <a:ext cx="118110" cy="285750"/>
            </a:xfrm>
            <a:custGeom>
              <a:rect b="b" l="l" r="r" t="t"/>
              <a:pathLst>
                <a:path extrusionOk="0" h="285750" w="118110">
                  <a:moveTo>
                    <a:pt x="16001" y="0"/>
                  </a:moveTo>
                  <a:lnTo>
                    <a:pt x="6429" y="13870"/>
                  </a:lnTo>
                  <a:lnTo>
                    <a:pt x="1714" y="26384"/>
                  </a:lnTo>
                  <a:lnTo>
                    <a:pt x="142" y="40183"/>
                  </a:lnTo>
                  <a:lnTo>
                    <a:pt x="0" y="57912"/>
                  </a:lnTo>
                  <a:lnTo>
                    <a:pt x="142" y="82117"/>
                  </a:lnTo>
                  <a:lnTo>
                    <a:pt x="4714" y="129385"/>
                  </a:lnTo>
                  <a:lnTo>
                    <a:pt x="14358" y="177593"/>
                  </a:lnTo>
                  <a:lnTo>
                    <a:pt x="29932" y="226456"/>
                  </a:lnTo>
                  <a:lnTo>
                    <a:pt x="52470" y="264211"/>
                  </a:lnTo>
                  <a:lnTo>
                    <a:pt x="100583" y="285750"/>
                  </a:lnTo>
                  <a:lnTo>
                    <a:pt x="105917" y="284988"/>
                  </a:lnTo>
                  <a:lnTo>
                    <a:pt x="112013" y="284226"/>
                  </a:lnTo>
                  <a:lnTo>
                    <a:pt x="118109" y="28270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627369" y="2649473"/>
              <a:ext cx="43180" cy="7620"/>
            </a:xfrm>
            <a:custGeom>
              <a:rect b="b" l="l" r="r" t="t"/>
              <a:pathLst>
                <a:path extrusionOk="0" h="7619" w="43179">
                  <a:moveTo>
                    <a:pt x="0" y="7620"/>
                  </a:moveTo>
                  <a:lnTo>
                    <a:pt x="7643" y="6917"/>
                  </a:lnTo>
                  <a:lnTo>
                    <a:pt x="14859" y="6000"/>
                  </a:lnTo>
                  <a:lnTo>
                    <a:pt x="22074" y="4941"/>
                  </a:lnTo>
                  <a:lnTo>
                    <a:pt x="29718" y="3810"/>
                  </a:lnTo>
                  <a:lnTo>
                    <a:pt x="35052" y="3048"/>
                  </a:lnTo>
                  <a:lnTo>
                    <a:pt x="38100" y="2286"/>
                  </a:lnTo>
                  <a:lnTo>
                    <a:pt x="42672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5713476" y="2585465"/>
              <a:ext cx="7620" cy="81280"/>
            </a:xfrm>
            <a:custGeom>
              <a:rect b="b" l="l" r="r" t="t"/>
              <a:pathLst>
                <a:path extrusionOk="0" h="81280" w="7620">
                  <a:moveTo>
                    <a:pt x="7620" y="0"/>
                  </a:moveTo>
                  <a:lnTo>
                    <a:pt x="6179" y="10060"/>
                  </a:lnTo>
                  <a:lnTo>
                    <a:pt x="5238" y="19907"/>
                  </a:lnTo>
                  <a:lnTo>
                    <a:pt x="4726" y="29896"/>
                  </a:lnTo>
                  <a:lnTo>
                    <a:pt x="4572" y="40386"/>
                  </a:lnTo>
                  <a:lnTo>
                    <a:pt x="4393" y="50875"/>
                  </a:lnTo>
                  <a:lnTo>
                    <a:pt x="3714" y="60864"/>
                  </a:lnTo>
                  <a:lnTo>
                    <a:pt x="2321" y="70711"/>
                  </a:lnTo>
                  <a:lnTo>
                    <a:pt x="0" y="8077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790" name="Google Shape;790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50035" y="1785876"/>
            <a:ext cx="165322" cy="20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94413" y="1759533"/>
            <a:ext cx="172304" cy="3105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2" name="Google Shape;792;p7"/>
          <p:cNvGrpSpPr/>
          <p:nvPr/>
        </p:nvGrpSpPr>
        <p:grpSpPr>
          <a:xfrm>
            <a:off x="2920345" y="1499586"/>
            <a:ext cx="2915264" cy="963975"/>
            <a:chOff x="4315205" y="2554224"/>
            <a:chExt cx="1908937" cy="641350"/>
          </a:xfrm>
        </p:grpSpPr>
        <p:sp>
          <p:nvSpPr>
            <p:cNvPr id="793" name="Google Shape;793;p7"/>
            <p:cNvSpPr/>
            <p:nvPr/>
          </p:nvSpPr>
          <p:spPr>
            <a:xfrm>
              <a:off x="4315205" y="2637282"/>
              <a:ext cx="34925" cy="508000"/>
            </a:xfrm>
            <a:custGeom>
              <a:rect b="b" l="l" r="r" t="t"/>
              <a:pathLst>
                <a:path extrusionOk="0" h="508000" w="34925">
                  <a:moveTo>
                    <a:pt x="762" y="0"/>
                  </a:moveTo>
                  <a:lnTo>
                    <a:pt x="23" y="18049"/>
                  </a:lnTo>
                  <a:lnTo>
                    <a:pt x="0" y="35814"/>
                  </a:lnTo>
                  <a:lnTo>
                    <a:pt x="547" y="53578"/>
                  </a:lnTo>
                  <a:lnTo>
                    <a:pt x="1524" y="71628"/>
                  </a:lnTo>
                  <a:lnTo>
                    <a:pt x="4262" y="112192"/>
                  </a:lnTo>
                  <a:lnTo>
                    <a:pt x="6858" y="152685"/>
                  </a:lnTo>
                  <a:lnTo>
                    <a:pt x="9453" y="193036"/>
                  </a:lnTo>
                  <a:lnTo>
                    <a:pt x="12192" y="233172"/>
                  </a:lnTo>
                  <a:lnTo>
                    <a:pt x="14870" y="273629"/>
                  </a:lnTo>
                  <a:lnTo>
                    <a:pt x="18192" y="313944"/>
                  </a:lnTo>
                  <a:lnTo>
                    <a:pt x="21943" y="354258"/>
                  </a:lnTo>
                  <a:lnTo>
                    <a:pt x="25908" y="394716"/>
                  </a:lnTo>
                  <a:lnTo>
                    <a:pt x="27741" y="415170"/>
                  </a:lnTo>
                  <a:lnTo>
                    <a:pt x="29718" y="435483"/>
                  </a:lnTo>
                  <a:lnTo>
                    <a:pt x="31694" y="455795"/>
                  </a:lnTo>
                  <a:lnTo>
                    <a:pt x="33528" y="476250"/>
                  </a:lnTo>
                  <a:lnTo>
                    <a:pt x="33956" y="481703"/>
                  </a:lnTo>
                  <a:lnTo>
                    <a:pt x="34671" y="489585"/>
                  </a:lnTo>
                  <a:lnTo>
                    <a:pt x="34813" y="497466"/>
                  </a:lnTo>
                  <a:lnTo>
                    <a:pt x="33528" y="502920"/>
                  </a:lnTo>
                  <a:lnTo>
                    <a:pt x="29718" y="507492"/>
                  </a:lnTo>
                  <a:lnTo>
                    <a:pt x="26670" y="496062"/>
                  </a:lnTo>
                  <a:lnTo>
                    <a:pt x="24384" y="49072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4335017" y="2554224"/>
              <a:ext cx="1889125" cy="641350"/>
            </a:xfrm>
            <a:custGeom>
              <a:rect b="b" l="l" r="r" t="t"/>
              <a:pathLst>
                <a:path extrusionOk="0" h="641350" w="1889125">
                  <a:moveTo>
                    <a:pt x="0" y="80772"/>
                  </a:moveTo>
                  <a:lnTo>
                    <a:pt x="13025" y="80438"/>
                  </a:lnTo>
                  <a:lnTo>
                    <a:pt x="25908" y="80391"/>
                  </a:lnTo>
                  <a:lnTo>
                    <a:pt x="38790" y="80343"/>
                  </a:lnTo>
                  <a:lnTo>
                    <a:pt x="51816" y="80010"/>
                  </a:lnTo>
                  <a:lnTo>
                    <a:pt x="72830" y="78676"/>
                  </a:lnTo>
                  <a:lnTo>
                    <a:pt x="93630" y="76200"/>
                  </a:lnTo>
                  <a:lnTo>
                    <a:pt x="114288" y="73152"/>
                  </a:lnTo>
                  <a:lnTo>
                    <a:pt x="134874" y="70104"/>
                  </a:lnTo>
                  <a:lnTo>
                    <a:pt x="167901" y="65567"/>
                  </a:lnTo>
                  <a:lnTo>
                    <a:pt x="233672" y="57352"/>
                  </a:lnTo>
                  <a:lnTo>
                    <a:pt x="318004" y="50577"/>
                  </a:lnTo>
                  <a:lnTo>
                    <a:pt x="369093" y="48768"/>
                  </a:lnTo>
                  <a:lnTo>
                    <a:pt x="420040" y="48101"/>
                  </a:lnTo>
                  <a:lnTo>
                    <a:pt x="470916" y="48006"/>
                  </a:lnTo>
                  <a:lnTo>
                    <a:pt x="513207" y="48339"/>
                  </a:lnTo>
                  <a:lnTo>
                    <a:pt x="555498" y="48958"/>
                  </a:lnTo>
                  <a:lnTo>
                    <a:pt x="597789" y="49291"/>
                  </a:lnTo>
                  <a:lnTo>
                    <a:pt x="640080" y="48768"/>
                  </a:lnTo>
                  <a:lnTo>
                    <a:pt x="682490" y="47232"/>
                  </a:lnTo>
                  <a:lnTo>
                    <a:pt x="725043" y="45053"/>
                  </a:lnTo>
                  <a:lnTo>
                    <a:pt x="767595" y="42445"/>
                  </a:lnTo>
                  <a:lnTo>
                    <a:pt x="810006" y="39624"/>
                  </a:lnTo>
                  <a:lnTo>
                    <a:pt x="851725" y="37171"/>
                  </a:lnTo>
                  <a:lnTo>
                    <a:pt x="893444" y="35433"/>
                  </a:lnTo>
                  <a:lnTo>
                    <a:pt x="935164" y="34266"/>
                  </a:lnTo>
                  <a:lnTo>
                    <a:pt x="976884" y="33527"/>
                  </a:lnTo>
                  <a:lnTo>
                    <a:pt x="1016900" y="33075"/>
                  </a:lnTo>
                  <a:lnTo>
                    <a:pt x="1056989" y="32765"/>
                  </a:lnTo>
                  <a:lnTo>
                    <a:pt x="1097220" y="32456"/>
                  </a:lnTo>
                  <a:lnTo>
                    <a:pt x="1137666" y="32003"/>
                  </a:lnTo>
                  <a:lnTo>
                    <a:pt x="1177099" y="30956"/>
                  </a:lnTo>
                  <a:lnTo>
                    <a:pt x="1216533" y="29908"/>
                  </a:lnTo>
                  <a:lnTo>
                    <a:pt x="1255966" y="28574"/>
                  </a:lnTo>
                  <a:lnTo>
                    <a:pt x="1295400" y="26669"/>
                  </a:lnTo>
                  <a:lnTo>
                    <a:pt x="1367409" y="22764"/>
                  </a:lnTo>
                  <a:lnTo>
                    <a:pt x="1439418" y="18287"/>
                  </a:lnTo>
                  <a:lnTo>
                    <a:pt x="1479875" y="15573"/>
                  </a:lnTo>
                  <a:lnTo>
                    <a:pt x="1520190" y="13144"/>
                  </a:lnTo>
                  <a:lnTo>
                    <a:pt x="1560504" y="11001"/>
                  </a:lnTo>
                  <a:lnTo>
                    <a:pt x="1600962" y="9143"/>
                  </a:lnTo>
                  <a:lnTo>
                    <a:pt x="1651253" y="7334"/>
                  </a:lnTo>
                  <a:lnTo>
                    <a:pt x="1701545" y="6095"/>
                  </a:lnTo>
                  <a:lnTo>
                    <a:pt x="1723715" y="6179"/>
                  </a:lnTo>
                  <a:lnTo>
                    <a:pt x="1745741" y="6191"/>
                  </a:lnTo>
                  <a:lnTo>
                    <a:pt x="1767768" y="5774"/>
                  </a:lnTo>
                  <a:lnTo>
                    <a:pt x="1789938" y="4571"/>
                  </a:lnTo>
                  <a:lnTo>
                    <a:pt x="1804106" y="3762"/>
                  </a:lnTo>
                  <a:lnTo>
                    <a:pt x="1818132" y="2666"/>
                  </a:lnTo>
                  <a:lnTo>
                    <a:pt x="1832157" y="1571"/>
                  </a:lnTo>
                  <a:lnTo>
                    <a:pt x="1846326" y="761"/>
                  </a:lnTo>
                  <a:lnTo>
                    <a:pt x="1853183" y="761"/>
                  </a:lnTo>
                  <a:lnTo>
                    <a:pt x="1860804" y="0"/>
                  </a:lnTo>
                  <a:lnTo>
                    <a:pt x="1867662" y="0"/>
                  </a:lnTo>
                  <a:lnTo>
                    <a:pt x="1869186" y="0"/>
                  </a:lnTo>
                  <a:lnTo>
                    <a:pt x="1870710" y="0"/>
                  </a:lnTo>
                  <a:lnTo>
                    <a:pt x="1870710" y="1523"/>
                  </a:lnTo>
                  <a:lnTo>
                    <a:pt x="1870710" y="3047"/>
                  </a:lnTo>
                  <a:lnTo>
                    <a:pt x="1870710" y="4571"/>
                  </a:lnTo>
                  <a:lnTo>
                    <a:pt x="1872995" y="12953"/>
                  </a:lnTo>
                  <a:lnTo>
                    <a:pt x="1877091" y="56006"/>
                  </a:lnTo>
                  <a:lnTo>
                    <a:pt x="1878330" y="83057"/>
                  </a:lnTo>
                  <a:lnTo>
                    <a:pt x="1879330" y="103191"/>
                  </a:lnTo>
                  <a:lnTo>
                    <a:pt x="1880044" y="123539"/>
                  </a:lnTo>
                  <a:lnTo>
                    <a:pt x="1880473" y="144029"/>
                  </a:lnTo>
                  <a:lnTo>
                    <a:pt x="1880616" y="164591"/>
                  </a:lnTo>
                  <a:lnTo>
                    <a:pt x="1880627" y="192726"/>
                  </a:lnTo>
                  <a:lnTo>
                    <a:pt x="1880711" y="221075"/>
                  </a:lnTo>
                  <a:lnTo>
                    <a:pt x="1880937" y="249566"/>
                  </a:lnTo>
                  <a:lnTo>
                    <a:pt x="1881377" y="278129"/>
                  </a:lnTo>
                  <a:lnTo>
                    <a:pt x="1881401" y="298013"/>
                  </a:lnTo>
                  <a:lnTo>
                    <a:pt x="1882020" y="337494"/>
                  </a:lnTo>
                  <a:lnTo>
                    <a:pt x="1884152" y="375796"/>
                  </a:lnTo>
                  <a:lnTo>
                    <a:pt x="1885473" y="394430"/>
                  </a:lnTo>
                  <a:lnTo>
                    <a:pt x="1886652" y="413206"/>
                  </a:lnTo>
                  <a:lnTo>
                    <a:pt x="1887474" y="432053"/>
                  </a:lnTo>
                  <a:lnTo>
                    <a:pt x="1888355" y="450341"/>
                  </a:lnTo>
                  <a:lnTo>
                    <a:pt x="1888807" y="468629"/>
                  </a:lnTo>
                  <a:lnTo>
                    <a:pt x="1888974" y="486917"/>
                  </a:lnTo>
                  <a:lnTo>
                    <a:pt x="1888998" y="505205"/>
                  </a:lnTo>
                  <a:lnTo>
                    <a:pt x="1888736" y="518683"/>
                  </a:lnTo>
                  <a:lnTo>
                    <a:pt x="1888045" y="531875"/>
                  </a:lnTo>
                  <a:lnTo>
                    <a:pt x="1887069" y="545068"/>
                  </a:lnTo>
                  <a:lnTo>
                    <a:pt x="1885950" y="558545"/>
                  </a:lnTo>
                  <a:lnTo>
                    <a:pt x="1885950" y="563879"/>
                  </a:lnTo>
                  <a:lnTo>
                    <a:pt x="1885188" y="569975"/>
                  </a:lnTo>
                  <a:lnTo>
                    <a:pt x="1884426" y="576071"/>
                  </a:lnTo>
                  <a:lnTo>
                    <a:pt x="1884426" y="576833"/>
                  </a:lnTo>
                  <a:lnTo>
                    <a:pt x="1874139" y="576703"/>
                  </a:lnTo>
                  <a:lnTo>
                    <a:pt x="1863852" y="576357"/>
                  </a:lnTo>
                  <a:lnTo>
                    <a:pt x="1853564" y="575869"/>
                  </a:lnTo>
                  <a:lnTo>
                    <a:pt x="1843277" y="575309"/>
                  </a:lnTo>
                  <a:lnTo>
                    <a:pt x="1829681" y="573869"/>
                  </a:lnTo>
                  <a:lnTo>
                    <a:pt x="1816227" y="572928"/>
                  </a:lnTo>
                  <a:lnTo>
                    <a:pt x="1802772" y="572416"/>
                  </a:lnTo>
                  <a:lnTo>
                    <a:pt x="1789176" y="572261"/>
                  </a:lnTo>
                  <a:lnTo>
                    <a:pt x="1760481" y="571833"/>
                  </a:lnTo>
                  <a:lnTo>
                    <a:pt x="1702808" y="571833"/>
                  </a:lnTo>
                  <a:lnTo>
                    <a:pt x="1647825" y="573535"/>
                  </a:lnTo>
                  <a:lnTo>
                    <a:pt x="1595247" y="576655"/>
                  </a:lnTo>
                  <a:lnTo>
                    <a:pt x="1568958" y="578357"/>
                  </a:lnTo>
                  <a:lnTo>
                    <a:pt x="1537977" y="580060"/>
                  </a:lnTo>
                  <a:lnTo>
                    <a:pt x="1506855" y="581691"/>
                  </a:lnTo>
                  <a:lnTo>
                    <a:pt x="1475732" y="583180"/>
                  </a:lnTo>
                  <a:lnTo>
                    <a:pt x="1444752" y="584453"/>
                  </a:lnTo>
                  <a:lnTo>
                    <a:pt x="1410914" y="586025"/>
                  </a:lnTo>
                  <a:lnTo>
                    <a:pt x="1376934" y="587311"/>
                  </a:lnTo>
                  <a:lnTo>
                    <a:pt x="1342953" y="588311"/>
                  </a:lnTo>
                  <a:lnTo>
                    <a:pt x="1309116" y="589026"/>
                  </a:lnTo>
                  <a:lnTo>
                    <a:pt x="1254954" y="590633"/>
                  </a:lnTo>
                  <a:lnTo>
                    <a:pt x="1201007" y="592169"/>
                  </a:lnTo>
                  <a:lnTo>
                    <a:pt x="1147202" y="593848"/>
                  </a:lnTo>
                  <a:lnTo>
                    <a:pt x="1093470" y="595884"/>
                  </a:lnTo>
                  <a:lnTo>
                    <a:pt x="1056894" y="597015"/>
                  </a:lnTo>
                  <a:lnTo>
                    <a:pt x="1020318" y="598074"/>
                  </a:lnTo>
                  <a:lnTo>
                    <a:pt x="983742" y="598991"/>
                  </a:lnTo>
                  <a:lnTo>
                    <a:pt x="947166" y="599694"/>
                  </a:lnTo>
                  <a:lnTo>
                    <a:pt x="896171" y="599574"/>
                  </a:lnTo>
                  <a:lnTo>
                    <a:pt x="844962" y="599313"/>
                  </a:lnTo>
                  <a:lnTo>
                    <a:pt x="793611" y="599051"/>
                  </a:lnTo>
                  <a:lnTo>
                    <a:pt x="742188" y="598932"/>
                  </a:lnTo>
                  <a:lnTo>
                    <a:pt x="708481" y="598836"/>
                  </a:lnTo>
                  <a:lnTo>
                    <a:pt x="674846" y="598741"/>
                  </a:lnTo>
                  <a:lnTo>
                    <a:pt x="641353" y="598932"/>
                  </a:lnTo>
                  <a:lnTo>
                    <a:pt x="608076" y="599694"/>
                  </a:lnTo>
                  <a:lnTo>
                    <a:pt x="576524" y="600408"/>
                  </a:lnTo>
                  <a:lnTo>
                    <a:pt x="544830" y="601408"/>
                  </a:lnTo>
                  <a:lnTo>
                    <a:pt x="513135" y="602694"/>
                  </a:lnTo>
                  <a:lnTo>
                    <a:pt x="481584" y="604266"/>
                  </a:lnTo>
                  <a:lnTo>
                    <a:pt x="454032" y="605968"/>
                  </a:lnTo>
                  <a:lnTo>
                    <a:pt x="426339" y="607599"/>
                  </a:lnTo>
                  <a:lnTo>
                    <a:pt x="371094" y="610362"/>
                  </a:lnTo>
                  <a:lnTo>
                    <a:pt x="326517" y="611409"/>
                  </a:lnTo>
                  <a:lnTo>
                    <a:pt x="281940" y="611886"/>
                  </a:lnTo>
                  <a:lnTo>
                    <a:pt x="264806" y="612207"/>
                  </a:lnTo>
                  <a:lnTo>
                    <a:pt x="247745" y="612171"/>
                  </a:lnTo>
                  <a:lnTo>
                    <a:pt x="230826" y="611993"/>
                  </a:lnTo>
                  <a:lnTo>
                    <a:pt x="214122" y="611886"/>
                  </a:lnTo>
                  <a:lnTo>
                    <a:pt x="202572" y="611886"/>
                  </a:lnTo>
                  <a:lnTo>
                    <a:pt x="190881" y="611886"/>
                  </a:lnTo>
                  <a:lnTo>
                    <a:pt x="179189" y="611886"/>
                  </a:lnTo>
                  <a:lnTo>
                    <a:pt x="167640" y="611886"/>
                  </a:lnTo>
                  <a:lnTo>
                    <a:pt x="150947" y="611350"/>
                  </a:lnTo>
                  <a:lnTo>
                    <a:pt x="134112" y="611028"/>
                  </a:lnTo>
                  <a:lnTo>
                    <a:pt x="117276" y="611135"/>
                  </a:lnTo>
                  <a:lnTo>
                    <a:pt x="100584" y="611886"/>
                  </a:lnTo>
                  <a:lnTo>
                    <a:pt x="94488" y="612648"/>
                  </a:lnTo>
                  <a:lnTo>
                    <a:pt x="86868" y="613410"/>
                  </a:lnTo>
                  <a:lnTo>
                    <a:pt x="81534" y="615696"/>
                  </a:lnTo>
                  <a:lnTo>
                    <a:pt x="74676" y="617982"/>
                  </a:lnTo>
                  <a:lnTo>
                    <a:pt x="68580" y="620268"/>
                  </a:lnTo>
                  <a:lnTo>
                    <a:pt x="61722" y="622554"/>
                  </a:lnTo>
                  <a:lnTo>
                    <a:pt x="54864" y="625602"/>
                  </a:lnTo>
                  <a:lnTo>
                    <a:pt x="48006" y="628650"/>
                  </a:lnTo>
                  <a:lnTo>
                    <a:pt x="41148" y="631698"/>
                  </a:lnTo>
                  <a:lnTo>
                    <a:pt x="36576" y="633984"/>
                  </a:lnTo>
                  <a:lnTo>
                    <a:pt x="32766" y="637032"/>
                  </a:lnTo>
                  <a:lnTo>
                    <a:pt x="27432" y="639318"/>
                  </a:lnTo>
                  <a:lnTo>
                    <a:pt x="25908" y="640080"/>
                  </a:lnTo>
                  <a:lnTo>
                    <a:pt x="25146" y="640080"/>
                  </a:lnTo>
                  <a:lnTo>
                    <a:pt x="23622" y="640842"/>
                  </a:lnTo>
                  <a:lnTo>
                    <a:pt x="23622" y="632460"/>
                  </a:lnTo>
                  <a:lnTo>
                    <a:pt x="23622" y="624078"/>
                  </a:lnTo>
                  <a:lnTo>
                    <a:pt x="22860" y="616458"/>
                  </a:lnTo>
                  <a:lnTo>
                    <a:pt x="22586" y="602753"/>
                  </a:lnTo>
                  <a:lnTo>
                    <a:pt x="19050" y="562356"/>
                  </a:lnTo>
                  <a:lnTo>
                    <a:pt x="12406" y="537174"/>
                  </a:lnTo>
                  <a:lnTo>
                    <a:pt x="9144" y="52882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5" name="Google Shape;795;p7"/>
          <p:cNvSpPr/>
          <p:nvPr/>
        </p:nvSpPr>
        <p:spPr>
          <a:xfrm>
            <a:off x="2900563" y="1273958"/>
            <a:ext cx="2536868" cy="113577"/>
          </a:xfrm>
          <a:custGeom>
            <a:rect b="b" l="l" r="r" t="t"/>
            <a:pathLst>
              <a:path extrusionOk="0" h="75564" w="1661160">
                <a:moveTo>
                  <a:pt x="0" y="70104"/>
                </a:moveTo>
                <a:lnTo>
                  <a:pt x="14978" y="70806"/>
                </a:lnTo>
                <a:lnTo>
                  <a:pt x="30098" y="71723"/>
                </a:lnTo>
                <a:lnTo>
                  <a:pt x="45219" y="72782"/>
                </a:lnTo>
                <a:lnTo>
                  <a:pt x="60198" y="73914"/>
                </a:lnTo>
                <a:lnTo>
                  <a:pt x="84189" y="74795"/>
                </a:lnTo>
                <a:lnTo>
                  <a:pt x="108108" y="75247"/>
                </a:lnTo>
                <a:lnTo>
                  <a:pt x="131885" y="75414"/>
                </a:lnTo>
                <a:lnTo>
                  <a:pt x="155448" y="75438"/>
                </a:lnTo>
                <a:lnTo>
                  <a:pt x="188023" y="75283"/>
                </a:lnTo>
                <a:lnTo>
                  <a:pt x="253174" y="73830"/>
                </a:lnTo>
                <a:lnTo>
                  <a:pt x="324171" y="70425"/>
                </a:lnTo>
                <a:lnTo>
                  <a:pt x="362807" y="68103"/>
                </a:lnTo>
                <a:lnTo>
                  <a:pt x="401585" y="65639"/>
                </a:lnTo>
                <a:lnTo>
                  <a:pt x="440436" y="63246"/>
                </a:lnTo>
                <a:lnTo>
                  <a:pt x="482274" y="60829"/>
                </a:lnTo>
                <a:lnTo>
                  <a:pt x="524256" y="58197"/>
                </a:lnTo>
                <a:lnTo>
                  <a:pt x="566237" y="55423"/>
                </a:lnTo>
                <a:lnTo>
                  <a:pt x="608076" y="52578"/>
                </a:lnTo>
                <a:lnTo>
                  <a:pt x="651950" y="49720"/>
                </a:lnTo>
                <a:lnTo>
                  <a:pt x="695610" y="46863"/>
                </a:lnTo>
                <a:lnTo>
                  <a:pt x="739128" y="44005"/>
                </a:lnTo>
                <a:lnTo>
                  <a:pt x="782574" y="41148"/>
                </a:lnTo>
                <a:lnTo>
                  <a:pt x="825996" y="38885"/>
                </a:lnTo>
                <a:lnTo>
                  <a:pt x="869346" y="36766"/>
                </a:lnTo>
                <a:lnTo>
                  <a:pt x="912554" y="34932"/>
                </a:lnTo>
                <a:lnTo>
                  <a:pt x="955547" y="33528"/>
                </a:lnTo>
                <a:lnTo>
                  <a:pt x="998279" y="32277"/>
                </a:lnTo>
                <a:lnTo>
                  <a:pt x="1040796" y="30956"/>
                </a:lnTo>
                <a:lnTo>
                  <a:pt x="1083171" y="29777"/>
                </a:lnTo>
                <a:lnTo>
                  <a:pt x="1125474" y="28956"/>
                </a:lnTo>
                <a:lnTo>
                  <a:pt x="1167074" y="27920"/>
                </a:lnTo>
                <a:lnTo>
                  <a:pt x="1208532" y="26955"/>
                </a:lnTo>
                <a:lnTo>
                  <a:pt x="1249989" y="25848"/>
                </a:lnTo>
                <a:lnTo>
                  <a:pt x="1291590" y="24384"/>
                </a:lnTo>
                <a:lnTo>
                  <a:pt x="1332726" y="22967"/>
                </a:lnTo>
                <a:lnTo>
                  <a:pt x="1373790" y="21050"/>
                </a:lnTo>
                <a:lnTo>
                  <a:pt x="1414712" y="18704"/>
                </a:lnTo>
                <a:lnTo>
                  <a:pt x="1455420" y="16002"/>
                </a:lnTo>
                <a:lnTo>
                  <a:pt x="1494722" y="13013"/>
                </a:lnTo>
                <a:lnTo>
                  <a:pt x="1533810" y="9810"/>
                </a:lnTo>
                <a:lnTo>
                  <a:pt x="1572756" y="6465"/>
                </a:lnTo>
                <a:lnTo>
                  <a:pt x="1611630" y="3048"/>
                </a:lnTo>
                <a:lnTo>
                  <a:pt x="1623631" y="2250"/>
                </a:lnTo>
                <a:lnTo>
                  <a:pt x="1635633" y="1238"/>
                </a:lnTo>
                <a:lnTo>
                  <a:pt x="1647634" y="369"/>
                </a:lnTo>
                <a:lnTo>
                  <a:pt x="1659636" y="0"/>
                </a:lnTo>
                <a:lnTo>
                  <a:pt x="1660398" y="0"/>
                </a:lnTo>
                <a:lnTo>
                  <a:pt x="1661160" y="0"/>
                </a:lnTo>
                <a:lnTo>
                  <a:pt x="1651444" y="119"/>
                </a:lnTo>
                <a:lnTo>
                  <a:pt x="1641728" y="381"/>
                </a:lnTo>
                <a:lnTo>
                  <a:pt x="1632013" y="642"/>
                </a:lnTo>
                <a:lnTo>
                  <a:pt x="1622298" y="762"/>
                </a:lnTo>
              </a:path>
            </a:pathLst>
          </a:custGeom>
          <a:noFill/>
          <a:ln cap="flat" cmpd="sng" w="2290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796" name="Google Shape;796;p7"/>
          <p:cNvGrpSpPr/>
          <p:nvPr/>
        </p:nvGrpSpPr>
        <p:grpSpPr>
          <a:xfrm>
            <a:off x="1981200" y="3195760"/>
            <a:ext cx="5641698" cy="2936519"/>
            <a:chOff x="1981200" y="3195760"/>
            <a:chExt cx="5641698" cy="2936519"/>
          </a:xfrm>
        </p:grpSpPr>
        <p:pic>
          <p:nvPicPr>
            <p:cNvPr id="797" name="Google Shape;797;p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981200" y="3438568"/>
              <a:ext cx="97827" cy="1031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8" name="Google Shape;798;p7"/>
            <p:cNvGrpSpPr/>
            <p:nvPr/>
          </p:nvGrpSpPr>
          <p:grpSpPr>
            <a:xfrm>
              <a:off x="2722477" y="3329762"/>
              <a:ext cx="415518" cy="293706"/>
              <a:chOff x="4185640" y="3771874"/>
              <a:chExt cx="272084" cy="195408"/>
            </a:xfrm>
          </p:grpSpPr>
          <p:pic>
            <p:nvPicPr>
              <p:cNvPr id="799" name="Google Shape;799;p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185640" y="3771874"/>
                <a:ext cx="165404" cy="1954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0" name="Google Shape;800;p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379950" y="3824130"/>
                <a:ext cx="77774" cy="1245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1" name="Google Shape;801;p7"/>
            <p:cNvGrpSpPr/>
            <p:nvPr/>
          </p:nvGrpSpPr>
          <p:grpSpPr>
            <a:xfrm>
              <a:off x="3223869" y="3301168"/>
              <a:ext cx="1013168" cy="289373"/>
              <a:chOff x="4513955" y="3752850"/>
              <a:chExt cx="663430" cy="192525"/>
            </a:xfrm>
          </p:grpSpPr>
          <p:pic>
            <p:nvPicPr>
              <p:cNvPr id="802" name="Google Shape;802;p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513955" y="3822166"/>
                <a:ext cx="66749" cy="1232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3" name="Google Shape;803;p7"/>
              <p:cNvSpPr/>
              <p:nvPr/>
            </p:nvSpPr>
            <p:spPr>
              <a:xfrm>
                <a:off x="4621530" y="3823382"/>
                <a:ext cx="128270" cy="81280"/>
              </a:xfrm>
              <a:custGeom>
                <a:rect b="b" l="l" r="r" t="t"/>
                <a:pathLst>
                  <a:path extrusionOk="0" h="81279" w="128270">
                    <a:moveTo>
                      <a:pt x="4572" y="22431"/>
                    </a:moveTo>
                    <a:lnTo>
                      <a:pt x="4369" y="33528"/>
                    </a:lnTo>
                    <a:lnTo>
                      <a:pt x="4095" y="44910"/>
                    </a:lnTo>
                    <a:lnTo>
                      <a:pt x="4250" y="56292"/>
                    </a:lnTo>
                    <a:lnTo>
                      <a:pt x="5334" y="67389"/>
                    </a:lnTo>
                    <a:lnTo>
                      <a:pt x="6096" y="71961"/>
                    </a:lnTo>
                    <a:lnTo>
                      <a:pt x="7620" y="76533"/>
                    </a:lnTo>
                    <a:lnTo>
                      <a:pt x="8382" y="81105"/>
                    </a:lnTo>
                    <a:lnTo>
                      <a:pt x="8382" y="74247"/>
                    </a:lnTo>
                    <a:lnTo>
                      <a:pt x="6858" y="68151"/>
                    </a:lnTo>
                    <a:lnTo>
                      <a:pt x="5334" y="61293"/>
                    </a:lnTo>
                    <a:lnTo>
                      <a:pt x="0" y="22431"/>
                    </a:lnTo>
                    <a:lnTo>
                      <a:pt x="0" y="12525"/>
                    </a:lnTo>
                    <a:lnTo>
                      <a:pt x="3048" y="3381"/>
                    </a:lnTo>
                    <a:lnTo>
                      <a:pt x="13716" y="1857"/>
                    </a:lnTo>
                    <a:lnTo>
                      <a:pt x="21383" y="1607"/>
                    </a:lnTo>
                    <a:lnTo>
                      <a:pt x="27622" y="3857"/>
                    </a:lnTo>
                    <a:lnTo>
                      <a:pt x="53101" y="37719"/>
                    </a:lnTo>
                    <a:lnTo>
                      <a:pt x="57912" y="74247"/>
                    </a:lnTo>
                    <a:lnTo>
                      <a:pt x="57912" y="76533"/>
                    </a:lnTo>
                    <a:lnTo>
                      <a:pt x="57912" y="77295"/>
                    </a:lnTo>
                    <a:lnTo>
                      <a:pt x="56388" y="77295"/>
                    </a:lnTo>
                    <a:lnTo>
                      <a:pt x="52578" y="70437"/>
                    </a:lnTo>
                    <a:lnTo>
                      <a:pt x="51816" y="65103"/>
                    </a:lnTo>
                    <a:lnTo>
                      <a:pt x="51054" y="55959"/>
                    </a:lnTo>
                    <a:lnTo>
                      <a:pt x="50934" y="45005"/>
                    </a:lnTo>
                    <a:lnTo>
                      <a:pt x="51244" y="34051"/>
                    </a:lnTo>
                    <a:lnTo>
                      <a:pt x="77616" y="0"/>
                    </a:lnTo>
                    <a:lnTo>
                      <a:pt x="86868" y="333"/>
                    </a:lnTo>
                    <a:lnTo>
                      <a:pt x="121158" y="20966"/>
                    </a:lnTo>
                    <a:lnTo>
                      <a:pt x="128016" y="45291"/>
                    </a:lnTo>
                    <a:lnTo>
                      <a:pt x="127742" y="54256"/>
                    </a:lnTo>
                    <a:lnTo>
                      <a:pt x="125825" y="62150"/>
                    </a:lnTo>
                    <a:lnTo>
                      <a:pt x="122336" y="69615"/>
                    </a:lnTo>
                    <a:lnTo>
                      <a:pt x="117348" y="7729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4" name="Google Shape;804;p7"/>
              <p:cNvSpPr/>
              <p:nvPr/>
            </p:nvSpPr>
            <p:spPr>
              <a:xfrm>
                <a:off x="4788408" y="3805428"/>
                <a:ext cx="49530" cy="100330"/>
              </a:xfrm>
              <a:custGeom>
                <a:rect b="b" l="l" r="r" t="t"/>
                <a:pathLst>
                  <a:path extrusionOk="0" h="100329" w="49529">
                    <a:moveTo>
                      <a:pt x="5334" y="0"/>
                    </a:moveTo>
                    <a:lnTo>
                      <a:pt x="2571" y="10156"/>
                    </a:lnTo>
                    <a:lnTo>
                      <a:pt x="952" y="19526"/>
                    </a:lnTo>
                    <a:lnTo>
                      <a:pt x="190" y="29039"/>
                    </a:lnTo>
                    <a:lnTo>
                      <a:pt x="0" y="39624"/>
                    </a:lnTo>
                    <a:lnTo>
                      <a:pt x="321" y="50673"/>
                    </a:lnTo>
                    <a:lnTo>
                      <a:pt x="9608" y="88034"/>
                    </a:lnTo>
                    <a:lnTo>
                      <a:pt x="25146" y="99822"/>
                    </a:lnTo>
                    <a:lnTo>
                      <a:pt x="33456" y="99500"/>
                    </a:lnTo>
                    <a:lnTo>
                      <a:pt x="39624" y="96678"/>
                    </a:lnTo>
                    <a:lnTo>
                      <a:pt x="44648" y="91999"/>
                    </a:lnTo>
                    <a:lnTo>
                      <a:pt x="49530" y="8610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5" name="Google Shape;805;p7"/>
              <p:cNvSpPr/>
              <p:nvPr/>
            </p:nvSpPr>
            <p:spPr>
              <a:xfrm>
                <a:off x="4791456" y="3802784"/>
                <a:ext cx="52705" cy="57150"/>
              </a:xfrm>
              <a:custGeom>
                <a:rect b="b" l="l" r="r" t="t"/>
                <a:pathLst>
                  <a:path extrusionOk="0" h="57150" w="52704">
                    <a:moveTo>
                      <a:pt x="14477" y="42267"/>
                    </a:moveTo>
                    <a:lnTo>
                      <a:pt x="17692" y="49946"/>
                    </a:lnTo>
                    <a:lnTo>
                      <a:pt x="21335" y="55125"/>
                    </a:lnTo>
                    <a:lnTo>
                      <a:pt x="26693" y="56733"/>
                    </a:lnTo>
                    <a:lnTo>
                      <a:pt x="35051" y="53697"/>
                    </a:lnTo>
                    <a:lnTo>
                      <a:pt x="52589" y="20895"/>
                    </a:lnTo>
                    <a:lnTo>
                      <a:pt x="50387" y="14739"/>
                    </a:lnTo>
                    <a:lnTo>
                      <a:pt x="16799" y="0"/>
                    </a:lnTo>
                    <a:lnTo>
                      <a:pt x="9143" y="357"/>
                    </a:lnTo>
                    <a:lnTo>
                      <a:pt x="3047" y="1119"/>
                    </a:lnTo>
                    <a:lnTo>
                      <a:pt x="3809" y="2643"/>
                    </a:lnTo>
                    <a:lnTo>
                      <a:pt x="0" y="569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6" name="Google Shape;806;p7"/>
              <p:cNvSpPr/>
              <p:nvPr/>
            </p:nvSpPr>
            <p:spPr>
              <a:xfrm>
                <a:off x="4889754" y="3756660"/>
                <a:ext cx="13335" cy="136525"/>
              </a:xfrm>
              <a:custGeom>
                <a:rect b="b" l="l" r="r" t="t"/>
                <a:pathLst>
                  <a:path extrusionOk="0" h="136525" w="13335">
                    <a:moveTo>
                      <a:pt x="0" y="0"/>
                    </a:moveTo>
                    <a:lnTo>
                      <a:pt x="2512" y="13025"/>
                    </a:lnTo>
                    <a:lnTo>
                      <a:pt x="5238" y="25908"/>
                    </a:lnTo>
                    <a:lnTo>
                      <a:pt x="7822" y="38790"/>
                    </a:lnTo>
                    <a:lnTo>
                      <a:pt x="12287" y="78581"/>
                    </a:lnTo>
                    <a:lnTo>
                      <a:pt x="12954" y="105918"/>
                    </a:lnTo>
                    <a:lnTo>
                      <a:pt x="12954" y="113466"/>
                    </a:lnTo>
                    <a:lnTo>
                      <a:pt x="12954" y="121157"/>
                    </a:lnTo>
                    <a:lnTo>
                      <a:pt x="12954" y="128849"/>
                    </a:lnTo>
                    <a:lnTo>
                      <a:pt x="12954" y="13639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7" name="Google Shape;807;p7"/>
              <p:cNvSpPr/>
              <p:nvPr/>
            </p:nvSpPr>
            <p:spPr>
              <a:xfrm>
                <a:off x="4885182" y="3805428"/>
                <a:ext cx="37465" cy="19050"/>
              </a:xfrm>
              <a:custGeom>
                <a:rect b="b" l="l" r="r" t="t"/>
                <a:pathLst>
                  <a:path extrusionOk="0" h="19050" w="37464">
                    <a:moveTo>
                      <a:pt x="0" y="19050"/>
                    </a:moveTo>
                    <a:lnTo>
                      <a:pt x="9477" y="12858"/>
                    </a:lnTo>
                    <a:lnTo>
                      <a:pt x="18097" y="7810"/>
                    </a:lnTo>
                    <a:lnTo>
                      <a:pt x="27003" y="3619"/>
                    </a:lnTo>
                    <a:lnTo>
                      <a:pt x="3733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8" name="Google Shape;808;p7"/>
              <p:cNvSpPr/>
              <p:nvPr/>
            </p:nvSpPr>
            <p:spPr>
              <a:xfrm>
                <a:off x="4946904" y="3806952"/>
                <a:ext cx="107950" cy="81280"/>
              </a:xfrm>
              <a:custGeom>
                <a:rect b="b" l="l" r="r" t="t"/>
                <a:pathLst>
                  <a:path extrusionOk="0" h="81279" w="107950">
                    <a:moveTo>
                      <a:pt x="0" y="762"/>
                    </a:moveTo>
                    <a:lnTo>
                      <a:pt x="31884" y="26419"/>
                    </a:lnTo>
                    <a:lnTo>
                      <a:pt x="38385" y="66484"/>
                    </a:lnTo>
                    <a:lnTo>
                      <a:pt x="37135" y="74318"/>
                    </a:lnTo>
                    <a:lnTo>
                      <a:pt x="33528" y="80010"/>
                    </a:lnTo>
                    <a:lnTo>
                      <a:pt x="32004" y="80772"/>
                    </a:lnTo>
                    <a:lnTo>
                      <a:pt x="31242" y="80772"/>
                    </a:lnTo>
                    <a:lnTo>
                      <a:pt x="29718" y="80772"/>
                    </a:lnTo>
                    <a:lnTo>
                      <a:pt x="29063" y="73556"/>
                    </a:lnTo>
                    <a:lnTo>
                      <a:pt x="28479" y="65913"/>
                    </a:lnTo>
                    <a:lnTo>
                      <a:pt x="28324" y="58269"/>
                    </a:lnTo>
                    <a:lnTo>
                      <a:pt x="28956" y="51054"/>
                    </a:lnTo>
                    <a:lnTo>
                      <a:pt x="46482" y="16764"/>
                    </a:lnTo>
                    <a:lnTo>
                      <a:pt x="73914" y="0"/>
                    </a:lnTo>
                    <a:lnTo>
                      <a:pt x="80010" y="762"/>
                    </a:lnTo>
                    <a:lnTo>
                      <a:pt x="82296" y="7620"/>
                    </a:lnTo>
                    <a:lnTo>
                      <a:pt x="84248" y="20550"/>
                    </a:lnTo>
                    <a:lnTo>
                      <a:pt x="84201" y="33909"/>
                    </a:lnTo>
                    <a:lnTo>
                      <a:pt x="83581" y="47267"/>
                    </a:lnTo>
                    <a:lnTo>
                      <a:pt x="83820" y="60198"/>
                    </a:lnTo>
                    <a:lnTo>
                      <a:pt x="83820" y="66294"/>
                    </a:lnTo>
                    <a:lnTo>
                      <a:pt x="86106" y="74676"/>
                    </a:lnTo>
                    <a:lnTo>
                      <a:pt x="92964" y="76962"/>
                    </a:lnTo>
                    <a:lnTo>
                      <a:pt x="102108" y="80772"/>
                    </a:lnTo>
                    <a:lnTo>
                      <a:pt x="104394" y="70866"/>
                    </a:lnTo>
                    <a:lnTo>
                      <a:pt x="107442" y="6477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9" name="Google Shape;809;p7"/>
              <p:cNvSpPr/>
              <p:nvPr/>
            </p:nvSpPr>
            <p:spPr>
              <a:xfrm>
                <a:off x="5007102" y="3752850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10" name="Google Shape;810;p7"/>
              <p:cNvSpPr/>
              <p:nvPr/>
            </p:nvSpPr>
            <p:spPr>
              <a:xfrm>
                <a:off x="5095470" y="3784092"/>
                <a:ext cx="81915" cy="113030"/>
              </a:xfrm>
              <a:custGeom>
                <a:rect b="b" l="l" r="r" t="t"/>
                <a:pathLst>
                  <a:path extrusionOk="0" h="113029" w="81914">
                    <a:moveTo>
                      <a:pt x="43457" y="0"/>
                    </a:moveTo>
                    <a:lnTo>
                      <a:pt x="5381" y="22633"/>
                    </a:lnTo>
                    <a:lnTo>
                      <a:pt x="0" y="44565"/>
                    </a:lnTo>
                    <a:lnTo>
                      <a:pt x="23" y="56388"/>
                    </a:lnTo>
                    <a:lnTo>
                      <a:pt x="21359" y="98298"/>
                    </a:lnTo>
                    <a:lnTo>
                      <a:pt x="50827" y="112549"/>
                    </a:lnTo>
                    <a:lnTo>
                      <a:pt x="61745" y="112014"/>
                    </a:lnTo>
                    <a:lnTo>
                      <a:pt x="72413" y="108204"/>
                    </a:lnTo>
                    <a:lnTo>
                      <a:pt x="76223" y="107442"/>
                    </a:lnTo>
                    <a:lnTo>
                      <a:pt x="81557" y="10134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811" name="Google Shape;811;p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586726" y="3324036"/>
              <a:ext cx="101318" cy="1844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2" name="Google Shape;812;p7"/>
            <p:cNvGrpSpPr/>
            <p:nvPr/>
          </p:nvGrpSpPr>
          <p:grpSpPr>
            <a:xfrm>
              <a:off x="4714771" y="3246192"/>
              <a:ext cx="505503" cy="237118"/>
              <a:chOff x="5490209" y="3716273"/>
              <a:chExt cx="331007" cy="157759"/>
            </a:xfrm>
          </p:grpSpPr>
          <p:sp>
            <p:nvSpPr>
              <p:cNvPr id="813" name="Google Shape;813;p7"/>
              <p:cNvSpPr/>
              <p:nvPr/>
            </p:nvSpPr>
            <p:spPr>
              <a:xfrm>
                <a:off x="5529833" y="3793997"/>
                <a:ext cx="12700" cy="59690"/>
              </a:xfrm>
              <a:custGeom>
                <a:rect b="b" l="l" r="r" t="t"/>
                <a:pathLst>
                  <a:path extrusionOk="0" h="59689" w="12700">
                    <a:moveTo>
                      <a:pt x="0" y="0"/>
                    </a:moveTo>
                    <a:lnTo>
                      <a:pt x="2393" y="8441"/>
                    </a:lnTo>
                    <a:lnTo>
                      <a:pt x="4857" y="16668"/>
                    </a:lnTo>
                    <a:lnTo>
                      <a:pt x="7179" y="24753"/>
                    </a:lnTo>
                    <a:lnTo>
                      <a:pt x="9144" y="32766"/>
                    </a:lnTo>
                    <a:lnTo>
                      <a:pt x="10584" y="39504"/>
                    </a:lnTo>
                    <a:lnTo>
                      <a:pt x="11525" y="46101"/>
                    </a:lnTo>
                    <a:lnTo>
                      <a:pt x="12037" y="52697"/>
                    </a:lnTo>
                    <a:lnTo>
                      <a:pt x="12192" y="5943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14" name="Google Shape;814;p7"/>
              <p:cNvSpPr/>
              <p:nvPr/>
            </p:nvSpPr>
            <p:spPr>
              <a:xfrm>
                <a:off x="5490209" y="3716273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815" name="Google Shape;815;p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579993" y="3731488"/>
                <a:ext cx="94645" cy="142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6" name="Google Shape;816;p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702020" y="3729964"/>
                <a:ext cx="119196" cy="1219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7" name="Google Shape;817;p7"/>
            <p:cNvGrpSpPr/>
            <p:nvPr/>
          </p:nvGrpSpPr>
          <p:grpSpPr>
            <a:xfrm>
              <a:off x="5343131" y="3195760"/>
              <a:ext cx="117572" cy="315763"/>
              <a:chOff x="5901664" y="3682720"/>
              <a:chExt cx="76987" cy="210083"/>
            </a:xfrm>
          </p:grpSpPr>
          <p:pic>
            <p:nvPicPr>
              <p:cNvPr id="818" name="Google Shape;818;p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901664" y="3682720"/>
                <a:ext cx="70535" cy="153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9" name="Google Shape;819;p7"/>
              <p:cNvSpPr/>
              <p:nvPr/>
            </p:nvSpPr>
            <p:spPr>
              <a:xfrm>
                <a:off x="5971031" y="3883913"/>
                <a:ext cx="7620" cy="8890"/>
              </a:xfrm>
              <a:custGeom>
                <a:rect b="b" l="l" r="r" t="t"/>
                <a:pathLst>
                  <a:path extrusionOk="0" h="8889" w="7620">
                    <a:moveTo>
                      <a:pt x="0" y="8382"/>
                    </a:moveTo>
                    <a:lnTo>
                      <a:pt x="7620" y="4572"/>
                    </a:lnTo>
                    <a:lnTo>
                      <a:pt x="6858" y="6096"/>
                    </a:lnTo>
                    <a:lnTo>
                      <a:pt x="152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820" name="Google Shape;820;p7"/>
            <p:cNvGrpSpPr/>
            <p:nvPr/>
          </p:nvGrpSpPr>
          <p:grpSpPr>
            <a:xfrm>
              <a:off x="2084829" y="4900446"/>
              <a:ext cx="4013604" cy="437086"/>
              <a:chOff x="2229108" y="5957619"/>
              <a:chExt cx="4013604" cy="437086"/>
            </a:xfrm>
          </p:grpSpPr>
          <p:sp>
            <p:nvSpPr>
              <p:cNvPr id="821" name="Google Shape;821;p7"/>
              <p:cNvSpPr/>
              <p:nvPr/>
            </p:nvSpPr>
            <p:spPr>
              <a:xfrm>
                <a:off x="2229108" y="6227451"/>
                <a:ext cx="52367" cy="68719"/>
              </a:xfrm>
              <a:custGeom>
                <a:rect b="b" l="l" r="r" t="t"/>
                <a:pathLst>
                  <a:path extrusionOk="0" h="45720" w="34289">
                    <a:moveTo>
                      <a:pt x="10667" y="14477"/>
                    </a:moveTo>
                    <a:lnTo>
                      <a:pt x="15239" y="10667"/>
                    </a:lnTo>
                    <a:lnTo>
                      <a:pt x="16001" y="8381"/>
                    </a:lnTo>
                    <a:lnTo>
                      <a:pt x="19811" y="9143"/>
                    </a:lnTo>
                    <a:lnTo>
                      <a:pt x="23621" y="13715"/>
                    </a:lnTo>
                    <a:lnTo>
                      <a:pt x="24383" y="16763"/>
                    </a:lnTo>
                    <a:lnTo>
                      <a:pt x="24383" y="22097"/>
                    </a:lnTo>
                    <a:lnTo>
                      <a:pt x="25145" y="29717"/>
                    </a:lnTo>
                    <a:lnTo>
                      <a:pt x="21335" y="36575"/>
                    </a:lnTo>
                    <a:lnTo>
                      <a:pt x="13715" y="38861"/>
                    </a:lnTo>
                    <a:lnTo>
                      <a:pt x="7619" y="40385"/>
                    </a:lnTo>
                    <a:lnTo>
                      <a:pt x="5333" y="37337"/>
                    </a:lnTo>
                    <a:lnTo>
                      <a:pt x="3047" y="32003"/>
                    </a:lnTo>
                    <a:lnTo>
                      <a:pt x="1523" y="27431"/>
                    </a:lnTo>
                    <a:lnTo>
                      <a:pt x="0" y="16001"/>
                    </a:lnTo>
                    <a:lnTo>
                      <a:pt x="2285" y="11429"/>
                    </a:lnTo>
                    <a:lnTo>
                      <a:pt x="5333" y="6095"/>
                    </a:lnTo>
                    <a:lnTo>
                      <a:pt x="13715" y="4571"/>
                    </a:lnTo>
                    <a:lnTo>
                      <a:pt x="18287" y="5333"/>
                    </a:lnTo>
                    <a:lnTo>
                      <a:pt x="25907" y="6095"/>
                    </a:lnTo>
                    <a:lnTo>
                      <a:pt x="28955" y="12191"/>
                    </a:lnTo>
                    <a:lnTo>
                      <a:pt x="28955" y="19049"/>
                    </a:lnTo>
                    <a:lnTo>
                      <a:pt x="29717" y="25907"/>
                    </a:lnTo>
                    <a:lnTo>
                      <a:pt x="29717" y="33527"/>
                    </a:lnTo>
                    <a:lnTo>
                      <a:pt x="25145" y="39623"/>
                    </a:lnTo>
                    <a:lnTo>
                      <a:pt x="23621" y="41147"/>
                    </a:lnTo>
                    <a:lnTo>
                      <a:pt x="14477" y="45719"/>
                    </a:lnTo>
                    <a:lnTo>
                      <a:pt x="12191" y="43433"/>
                    </a:lnTo>
                    <a:lnTo>
                      <a:pt x="8584" y="37147"/>
                    </a:lnTo>
                    <a:lnTo>
                      <a:pt x="6762" y="28003"/>
                    </a:lnTo>
                    <a:lnTo>
                      <a:pt x="6512" y="18573"/>
                    </a:lnTo>
                    <a:lnTo>
                      <a:pt x="7619" y="11429"/>
                    </a:lnTo>
                    <a:lnTo>
                      <a:pt x="9905" y="3809"/>
                    </a:lnTo>
                    <a:lnTo>
                      <a:pt x="15239" y="761"/>
                    </a:lnTo>
                    <a:lnTo>
                      <a:pt x="22097" y="761"/>
                    </a:lnTo>
                    <a:lnTo>
                      <a:pt x="28955" y="0"/>
                    </a:lnTo>
                    <a:lnTo>
                      <a:pt x="31241" y="3809"/>
                    </a:lnTo>
                    <a:lnTo>
                      <a:pt x="32765" y="9905"/>
                    </a:lnTo>
                    <a:lnTo>
                      <a:pt x="33527" y="12953"/>
                    </a:lnTo>
                    <a:lnTo>
                      <a:pt x="34289" y="19811"/>
                    </a:lnTo>
                    <a:lnTo>
                      <a:pt x="32003" y="22859"/>
                    </a:lnTo>
                    <a:lnTo>
                      <a:pt x="27431" y="29717"/>
                    </a:lnTo>
                    <a:lnTo>
                      <a:pt x="19811" y="27431"/>
                    </a:lnTo>
                    <a:lnTo>
                      <a:pt x="13715" y="2438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822" name="Google Shape;822;p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3430007" y="6050498"/>
                <a:ext cx="162941" cy="344207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23" name="Google Shape;823;p7"/>
              <p:cNvGrpSpPr/>
              <p:nvPr/>
            </p:nvGrpSpPr>
            <p:grpSpPr>
              <a:xfrm>
                <a:off x="3665075" y="6026983"/>
                <a:ext cx="777428" cy="339823"/>
                <a:chOff x="4802860" y="5566384"/>
                <a:chExt cx="509066" cy="226090"/>
              </a:xfrm>
            </p:grpSpPr>
            <p:pic>
              <p:nvPicPr>
                <p:cNvPr id="824" name="Google Shape;824;p7"/>
                <p:cNvPicPr preferRelativeResize="0"/>
                <p:nvPr/>
              </p:nvPicPr>
              <p:blipFill rotWithShape="1">
                <a:blip r:embed="rId20">
                  <a:alphaModFix/>
                </a:blip>
                <a:srcRect b="0" l="0" r="0" t="0"/>
                <a:stretch/>
              </p:blipFill>
              <p:spPr>
                <a:xfrm>
                  <a:off x="4802860" y="5657824"/>
                  <a:ext cx="73964" cy="10977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5" name="Google Shape;825;p7"/>
                <p:cNvPicPr preferRelativeResize="0"/>
                <p:nvPr/>
              </p:nvPicPr>
              <p:blipFill rotWithShape="1">
                <a:blip r:embed="rId21">
                  <a:alphaModFix/>
                </a:blip>
                <a:srcRect b="0" l="0" r="0" t="0"/>
                <a:stretch/>
              </p:blipFill>
              <p:spPr>
                <a:xfrm>
                  <a:off x="4902563" y="5566384"/>
                  <a:ext cx="409363" cy="2260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26" name="Google Shape;826;p7"/>
              <p:cNvGrpSpPr/>
              <p:nvPr/>
            </p:nvGrpSpPr>
            <p:grpSpPr>
              <a:xfrm>
                <a:off x="4543379" y="6036146"/>
                <a:ext cx="611310" cy="261207"/>
                <a:chOff x="5377980" y="5572480"/>
                <a:chExt cx="400290" cy="173786"/>
              </a:xfrm>
            </p:grpSpPr>
            <p:pic>
              <p:nvPicPr>
                <p:cNvPr id="827" name="Google Shape;827;p7"/>
                <p:cNvPicPr preferRelativeResize="0"/>
                <p:nvPr/>
              </p:nvPicPr>
              <p:blipFill rotWithShape="1">
                <a:blip r:embed="rId22">
                  <a:alphaModFix/>
                </a:blip>
                <a:srcRect b="0" l="0" r="0" t="0"/>
                <a:stretch/>
              </p:blipFill>
              <p:spPr>
                <a:xfrm>
                  <a:off x="5377980" y="5572480"/>
                  <a:ext cx="80251" cy="1737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8" name="Google Shape;828;p7"/>
                <p:cNvPicPr preferRelativeResize="0"/>
                <p:nvPr/>
              </p:nvPicPr>
              <p:blipFill rotWithShape="1">
                <a:blip r:embed="rId23">
                  <a:alphaModFix/>
                </a:blip>
                <a:srcRect b="0" l="0" r="0" t="0"/>
                <a:stretch/>
              </p:blipFill>
              <p:spPr>
                <a:xfrm>
                  <a:off x="5487136" y="5574004"/>
                  <a:ext cx="172999" cy="1618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9" name="Google Shape;829;p7"/>
                <p:cNvPicPr preferRelativeResize="0"/>
                <p:nvPr/>
              </p:nvPicPr>
              <p:blipFill rotWithShape="1">
                <a:blip r:embed="rId24">
                  <a:alphaModFix/>
                </a:blip>
                <a:srcRect b="0" l="0" r="0" t="0"/>
                <a:stretch/>
              </p:blipFill>
              <p:spPr>
                <a:xfrm>
                  <a:off x="5680684" y="5620105"/>
                  <a:ext cx="97586" cy="1063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30" name="Google Shape;830;p7"/>
              <p:cNvGrpSpPr/>
              <p:nvPr/>
            </p:nvGrpSpPr>
            <p:grpSpPr>
              <a:xfrm>
                <a:off x="5454847" y="5960594"/>
                <a:ext cx="598946" cy="245133"/>
                <a:chOff x="5974816" y="5522214"/>
                <a:chExt cx="392194" cy="163092"/>
              </a:xfrm>
            </p:grpSpPr>
            <p:pic>
              <p:nvPicPr>
                <p:cNvPr id="831" name="Google Shape;831;p7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5974816" y="5565622"/>
                  <a:ext cx="90728" cy="1196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32" name="Google Shape;832;p7"/>
                <p:cNvSpPr/>
                <p:nvPr/>
              </p:nvSpPr>
              <p:spPr>
                <a:xfrm>
                  <a:off x="6111680" y="5599176"/>
                  <a:ext cx="4445" cy="81915"/>
                </a:xfrm>
                <a:custGeom>
                  <a:rect b="b" l="l" r="r" t="t"/>
                  <a:pathLst>
                    <a:path extrusionOk="0" h="81914" w="4445">
                      <a:moveTo>
                        <a:pt x="1845" y="0"/>
                      </a:moveTo>
                      <a:lnTo>
                        <a:pt x="214" y="43172"/>
                      </a:lnTo>
                      <a:lnTo>
                        <a:pt x="35" y="51435"/>
                      </a:lnTo>
                      <a:lnTo>
                        <a:pt x="0" y="59697"/>
                      </a:lnTo>
                      <a:lnTo>
                        <a:pt x="321" y="67818"/>
                      </a:lnTo>
                      <a:lnTo>
                        <a:pt x="1083" y="70866"/>
                      </a:lnTo>
                      <a:lnTo>
                        <a:pt x="1845" y="79248"/>
                      </a:lnTo>
                      <a:lnTo>
                        <a:pt x="3369" y="81534"/>
                      </a:lnTo>
                      <a:lnTo>
                        <a:pt x="4131" y="80772"/>
                      </a:lnTo>
                      <a:lnTo>
                        <a:pt x="4131" y="80010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33" name="Google Shape;833;p7"/>
                <p:cNvSpPr/>
                <p:nvPr/>
              </p:nvSpPr>
              <p:spPr>
                <a:xfrm>
                  <a:off x="6092952" y="5522214"/>
                  <a:ext cx="22860" cy="24130"/>
                </a:xfrm>
                <a:custGeom>
                  <a:rect b="b" l="l" r="r" t="t"/>
                  <a:pathLst>
                    <a:path extrusionOk="0" h="24129" w="22860">
                      <a:moveTo>
                        <a:pt x="0" y="5333"/>
                      </a:moveTo>
                      <a:lnTo>
                        <a:pt x="0" y="18287"/>
                      </a:lnTo>
                      <a:lnTo>
                        <a:pt x="5334" y="23621"/>
                      </a:lnTo>
                      <a:lnTo>
                        <a:pt x="18288" y="23621"/>
                      </a:lnTo>
                      <a:lnTo>
                        <a:pt x="22860" y="18287"/>
                      </a:lnTo>
                      <a:lnTo>
                        <a:pt x="22860" y="11429"/>
                      </a:lnTo>
                      <a:lnTo>
                        <a:pt x="22860" y="5333"/>
                      </a:lnTo>
                      <a:lnTo>
                        <a:pt x="18288" y="0"/>
                      </a:lnTo>
                      <a:lnTo>
                        <a:pt x="5334" y="0"/>
                      </a:lnTo>
                      <a:lnTo>
                        <a:pt x="0" y="533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pic>
              <p:nvPicPr>
                <p:cNvPr id="834" name="Google Shape;834;p7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6170329" y="5551144"/>
                  <a:ext cx="68190" cy="1295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35" name="Google Shape;835;p7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6261935" y="5540476"/>
                  <a:ext cx="105075" cy="1219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36" name="Google Shape;836;p7"/>
              <p:cNvGrpSpPr/>
              <p:nvPr/>
            </p:nvGrpSpPr>
            <p:grpSpPr>
              <a:xfrm>
                <a:off x="6127466" y="5957619"/>
                <a:ext cx="115246" cy="248071"/>
                <a:chOff x="6415252" y="5520235"/>
                <a:chExt cx="75464" cy="165046"/>
              </a:xfrm>
            </p:grpSpPr>
            <p:pic>
              <p:nvPicPr>
                <p:cNvPr id="837" name="Google Shape;837;p7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6415252" y="5520235"/>
                  <a:ext cx="63963" cy="1155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38" name="Google Shape;838;p7"/>
                <p:cNvSpPr/>
                <p:nvPr/>
              </p:nvSpPr>
              <p:spPr>
                <a:xfrm>
                  <a:off x="6467856" y="5662421"/>
                  <a:ext cx="22860" cy="22860"/>
                </a:xfrm>
                <a:custGeom>
                  <a:rect b="b" l="l" r="r" t="t"/>
                  <a:pathLst>
                    <a:path extrusionOk="0" h="22860" w="22860">
                      <a:moveTo>
                        <a:pt x="0" y="4572"/>
                      </a:moveTo>
                      <a:lnTo>
                        <a:pt x="0" y="17526"/>
                      </a:lnTo>
                      <a:lnTo>
                        <a:pt x="4572" y="22860"/>
                      </a:lnTo>
                      <a:lnTo>
                        <a:pt x="17526" y="22860"/>
                      </a:lnTo>
                      <a:lnTo>
                        <a:pt x="22860" y="17526"/>
                      </a:lnTo>
                      <a:lnTo>
                        <a:pt x="22860" y="11430"/>
                      </a:lnTo>
                      <a:lnTo>
                        <a:pt x="22860" y="4572"/>
                      </a:lnTo>
                      <a:lnTo>
                        <a:pt x="17526" y="0"/>
                      </a:lnTo>
                      <a:lnTo>
                        <a:pt x="4572" y="0"/>
                      </a:lnTo>
                      <a:lnTo>
                        <a:pt x="0" y="457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</p:grpSp>
        <p:grpSp>
          <p:nvGrpSpPr>
            <p:cNvPr id="839" name="Google Shape;839;p7"/>
            <p:cNvGrpSpPr/>
            <p:nvPr/>
          </p:nvGrpSpPr>
          <p:grpSpPr>
            <a:xfrm>
              <a:off x="2091130" y="5596235"/>
              <a:ext cx="5229864" cy="536044"/>
              <a:chOff x="2176741" y="4871398"/>
              <a:chExt cx="5229864" cy="536044"/>
            </a:xfrm>
          </p:grpSpPr>
          <p:pic>
            <p:nvPicPr>
              <p:cNvPr id="840" name="Google Shape;840;p7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3343567" y="5186321"/>
                <a:ext cx="499632" cy="2211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1" name="Google Shape;841;p7"/>
              <p:cNvSpPr/>
              <p:nvPr/>
            </p:nvSpPr>
            <p:spPr>
              <a:xfrm>
                <a:off x="3933930" y="5241335"/>
                <a:ext cx="93096" cy="6681"/>
              </a:xfrm>
              <a:custGeom>
                <a:rect b="b" l="l" r="r" t="t"/>
                <a:pathLst>
                  <a:path extrusionOk="0" h="4445" w="60960">
                    <a:moveTo>
                      <a:pt x="0" y="0"/>
                    </a:moveTo>
                    <a:lnTo>
                      <a:pt x="10263" y="1988"/>
                    </a:lnTo>
                    <a:lnTo>
                      <a:pt x="19812" y="3333"/>
                    </a:lnTo>
                    <a:lnTo>
                      <a:pt x="29360" y="3964"/>
                    </a:lnTo>
                    <a:lnTo>
                      <a:pt x="39624" y="3810"/>
                    </a:lnTo>
                    <a:lnTo>
                      <a:pt x="47244" y="3810"/>
                    </a:lnTo>
                    <a:lnTo>
                      <a:pt x="54102" y="3810"/>
                    </a:lnTo>
                    <a:lnTo>
                      <a:pt x="60960" y="381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grpSp>
            <p:nvGrpSpPr>
              <p:cNvPr id="842" name="Google Shape;842;p7"/>
              <p:cNvGrpSpPr/>
              <p:nvPr/>
            </p:nvGrpSpPr>
            <p:grpSpPr>
              <a:xfrm>
                <a:off x="4218997" y="5012233"/>
                <a:ext cx="784410" cy="332217"/>
                <a:chOff x="5165572" y="4891252"/>
                <a:chExt cx="513638" cy="221030"/>
              </a:xfrm>
            </p:grpSpPr>
            <p:pic>
              <p:nvPicPr>
                <p:cNvPr id="843" name="Google Shape;843;p7"/>
                <p:cNvPicPr preferRelativeResize="0"/>
                <p:nvPr/>
              </p:nvPicPr>
              <p:blipFill rotWithShape="1">
                <a:blip r:embed="rId30">
                  <a:alphaModFix/>
                </a:blip>
                <a:srcRect b="0" l="0" r="0" t="0"/>
                <a:stretch/>
              </p:blipFill>
              <p:spPr>
                <a:xfrm>
                  <a:off x="5165572" y="4891252"/>
                  <a:ext cx="106730" cy="22103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44" name="Google Shape;844;p7"/>
                <p:cNvPicPr preferRelativeResize="0"/>
                <p:nvPr/>
              </p:nvPicPr>
              <p:blipFill rotWithShape="1">
                <a:blip r:embed="rId31">
                  <a:alphaModFix/>
                </a:blip>
                <a:srcRect b="0" l="0" r="0" t="0"/>
                <a:stretch/>
              </p:blipFill>
              <p:spPr>
                <a:xfrm>
                  <a:off x="5307030" y="4986955"/>
                  <a:ext cx="88430" cy="1055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45" name="Google Shape;845;p7"/>
                <p:cNvPicPr preferRelativeResize="0"/>
                <p:nvPr/>
              </p:nvPicPr>
              <p:blipFill rotWithShape="1">
                <a:blip r:embed="rId32">
                  <a:alphaModFix/>
                </a:blip>
                <a:srcRect b="0" l="0" r="0" t="0"/>
                <a:stretch/>
              </p:blipFill>
              <p:spPr>
                <a:xfrm>
                  <a:off x="5424652" y="4933162"/>
                  <a:ext cx="254558" cy="1471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46" name="Google Shape;846;p7"/>
              <p:cNvGrpSpPr/>
              <p:nvPr/>
            </p:nvGrpSpPr>
            <p:grpSpPr>
              <a:xfrm>
                <a:off x="5464156" y="4871398"/>
                <a:ext cx="1758429" cy="381009"/>
                <a:chOff x="5980912" y="4797552"/>
                <a:chExt cx="1151432" cy="253492"/>
              </a:xfrm>
            </p:grpSpPr>
            <p:pic>
              <p:nvPicPr>
                <p:cNvPr id="847" name="Google Shape;847;p7"/>
                <p:cNvPicPr preferRelativeResize="0"/>
                <p:nvPr/>
              </p:nvPicPr>
              <p:blipFill rotWithShape="1">
                <a:blip r:embed="rId33">
                  <a:alphaModFix/>
                </a:blip>
                <a:srcRect b="0" l="0" r="0" t="0"/>
                <a:stretch/>
              </p:blipFill>
              <p:spPr>
                <a:xfrm>
                  <a:off x="5980912" y="4896586"/>
                  <a:ext cx="157784" cy="1303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48" name="Google Shape;848;p7"/>
                <p:cNvPicPr preferRelativeResize="0"/>
                <p:nvPr/>
              </p:nvPicPr>
              <p:blipFill rotWithShape="1">
                <a:blip r:embed="rId34">
                  <a:alphaModFix/>
                </a:blip>
                <a:srcRect b="0" l="0" r="0" t="0"/>
                <a:stretch/>
              </p:blipFill>
              <p:spPr>
                <a:xfrm>
                  <a:off x="6171412" y="4839436"/>
                  <a:ext cx="444296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49" name="Google Shape;849;p7"/>
                <p:cNvSpPr/>
                <p:nvPr/>
              </p:nvSpPr>
              <p:spPr>
                <a:xfrm>
                  <a:off x="6668916" y="4871466"/>
                  <a:ext cx="50800" cy="105410"/>
                </a:xfrm>
                <a:custGeom>
                  <a:rect b="b" l="l" r="r" t="t"/>
                  <a:pathLst>
                    <a:path extrusionOk="0" h="105410" w="50800">
                      <a:moveTo>
                        <a:pt x="32111" y="16001"/>
                      </a:moveTo>
                      <a:lnTo>
                        <a:pt x="29313" y="12537"/>
                      </a:lnTo>
                      <a:lnTo>
                        <a:pt x="24014" y="6572"/>
                      </a:lnTo>
                      <a:lnTo>
                        <a:pt x="17430" y="1321"/>
                      </a:lnTo>
                      <a:lnTo>
                        <a:pt x="10775" y="0"/>
                      </a:lnTo>
                      <a:lnTo>
                        <a:pt x="6119" y="3595"/>
                      </a:lnTo>
                      <a:lnTo>
                        <a:pt x="3250" y="10477"/>
                      </a:lnTo>
                      <a:lnTo>
                        <a:pt x="1666" y="18216"/>
                      </a:lnTo>
                      <a:lnTo>
                        <a:pt x="869" y="24383"/>
                      </a:lnTo>
                      <a:lnTo>
                        <a:pt x="0" y="33039"/>
                      </a:lnTo>
                      <a:lnTo>
                        <a:pt x="202" y="41624"/>
                      </a:lnTo>
                      <a:lnTo>
                        <a:pt x="26574" y="69794"/>
                      </a:lnTo>
                      <a:lnTo>
                        <a:pt x="33635" y="73151"/>
                      </a:lnTo>
                      <a:lnTo>
                        <a:pt x="38207" y="75437"/>
                      </a:lnTo>
                      <a:lnTo>
                        <a:pt x="46589" y="76961"/>
                      </a:lnTo>
                      <a:lnTo>
                        <a:pt x="48113" y="83819"/>
                      </a:lnTo>
                      <a:lnTo>
                        <a:pt x="50399" y="91439"/>
                      </a:lnTo>
                      <a:lnTo>
                        <a:pt x="39731" y="95249"/>
                      </a:lnTo>
                      <a:lnTo>
                        <a:pt x="35159" y="97535"/>
                      </a:lnTo>
                      <a:lnTo>
                        <a:pt x="28813" y="100631"/>
                      </a:lnTo>
                      <a:lnTo>
                        <a:pt x="20966" y="103441"/>
                      </a:lnTo>
                      <a:lnTo>
                        <a:pt x="12977" y="104822"/>
                      </a:lnTo>
                      <a:lnTo>
                        <a:pt x="6203" y="103631"/>
                      </a:lnTo>
                      <a:lnTo>
                        <a:pt x="2393" y="99059"/>
                      </a:lnTo>
                      <a:lnTo>
                        <a:pt x="869" y="97535"/>
                      </a:lnTo>
                      <a:lnTo>
                        <a:pt x="869" y="92201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50" name="Google Shape;850;p7"/>
                <p:cNvSpPr/>
                <p:nvPr/>
              </p:nvSpPr>
              <p:spPr>
                <a:xfrm>
                  <a:off x="6748271" y="4830318"/>
                  <a:ext cx="97155" cy="132715"/>
                </a:xfrm>
                <a:custGeom>
                  <a:rect b="b" l="l" r="r" t="t"/>
                  <a:pathLst>
                    <a:path extrusionOk="0" h="132714" w="97154">
                      <a:moveTo>
                        <a:pt x="0" y="0"/>
                      </a:moveTo>
                      <a:lnTo>
                        <a:pt x="2845" y="13716"/>
                      </a:lnTo>
                      <a:lnTo>
                        <a:pt x="5619" y="27432"/>
                      </a:lnTo>
                      <a:lnTo>
                        <a:pt x="8251" y="41148"/>
                      </a:lnTo>
                      <a:lnTo>
                        <a:pt x="10668" y="54864"/>
                      </a:lnTo>
                      <a:lnTo>
                        <a:pt x="13406" y="68580"/>
                      </a:lnTo>
                      <a:lnTo>
                        <a:pt x="16002" y="82296"/>
                      </a:lnTo>
                      <a:lnTo>
                        <a:pt x="18597" y="96012"/>
                      </a:lnTo>
                      <a:lnTo>
                        <a:pt x="21336" y="109728"/>
                      </a:lnTo>
                      <a:lnTo>
                        <a:pt x="23622" y="117348"/>
                      </a:lnTo>
                      <a:lnTo>
                        <a:pt x="25146" y="127254"/>
                      </a:lnTo>
                      <a:lnTo>
                        <a:pt x="31242" y="132588"/>
                      </a:lnTo>
                      <a:lnTo>
                        <a:pt x="32004" y="132588"/>
                      </a:lnTo>
                      <a:lnTo>
                        <a:pt x="32766" y="126492"/>
                      </a:lnTo>
                      <a:lnTo>
                        <a:pt x="32766" y="119634"/>
                      </a:lnTo>
                      <a:lnTo>
                        <a:pt x="32004" y="112776"/>
                      </a:lnTo>
                      <a:lnTo>
                        <a:pt x="32051" y="104905"/>
                      </a:lnTo>
                      <a:lnTo>
                        <a:pt x="52578" y="65531"/>
                      </a:lnTo>
                      <a:lnTo>
                        <a:pt x="66960" y="64007"/>
                      </a:lnTo>
                      <a:lnTo>
                        <a:pt x="74330" y="64889"/>
                      </a:lnTo>
                      <a:lnTo>
                        <a:pt x="96940" y="95940"/>
                      </a:lnTo>
                      <a:lnTo>
                        <a:pt x="96393" y="103631"/>
                      </a:lnTo>
                      <a:lnTo>
                        <a:pt x="95273" y="111323"/>
                      </a:lnTo>
                      <a:lnTo>
                        <a:pt x="93726" y="118871"/>
                      </a:lnTo>
                      <a:lnTo>
                        <a:pt x="92202" y="122681"/>
                      </a:lnTo>
                      <a:lnTo>
                        <a:pt x="91440" y="126491"/>
                      </a:lnTo>
                      <a:lnTo>
                        <a:pt x="90678" y="130301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51" name="Google Shape;851;p7"/>
                <p:cNvSpPr/>
                <p:nvPr/>
              </p:nvSpPr>
              <p:spPr>
                <a:xfrm>
                  <a:off x="6889432" y="4889754"/>
                  <a:ext cx="6350" cy="52705"/>
                </a:xfrm>
                <a:custGeom>
                  <a:rect b="b" l="l" r="r" t="t"/>
                  <a:pathLst>
                    <a:path extrusionOk="0" h="52704" w="6350">
                      <a:moveTo>
                        <a:pt x="1333" y="0"/>
                      </a:moveTo>
                      <a:lnTo>
                        <a:pt x="809" y="11822"/>
                      </a:lnTo>
                      <a:lnTo>
                        <a:pt x="0" y="25431"/>
                      </a:lnTo>
                      <a:lnTo>
                        <a:pt x="47" y="38897"/>
                      </a:lnTo>
                      <a:lnTo>
                        <a:pt x="2095" y="50292"/>
                      </a:lnTo>
                      <a:lnTo>
                        <a:pt x="3619" y="51816"/>
                      </a:lnTo>
                      <a:lnTo>
                        <a:pt x="4381" y="52577"/>
                      </a:lnTo>
                      <a:lnTo>
                        <a:pt x="5905" y="51816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52" name="Google Shape;852;p7"/>
                <p:cNvSpPr/>
                <p:nvPr/>
              </p:nvSpPr>
              <p:spPr>
                <a:xfrm>
                  <a:off x="6874001" y="4797552"/>
                  <a:ext cx="22860" cy="22860"/>
                </a:xfrm>
                <a:custGeom>
                  <a:rect b="b" l="l" r="r" t="t"/>
                  <a:pathLst>
                    <a:path extrusionOk="0" h="22860" w="22859">
                      <a:moveTo>
                        <a:pt x="0" y="5334"/>
                      </a:moveTo>
                      <a:lnTo>
                        <a:pt x="0" y="18288"/>
                      </a:lnTo>
                      <a:lnTo>
                        <a:pt x="5333" y="22860"/>
                      </a:lnTo>
                      <a:lnTo>
                        <a:pt x="17525" y="22860"/>
                      </a:lnTo>
                      <a:lnTo>
                        <a:pt x="22859" y="18288"/>
                      </a:lnTo>
                      <a:lnTo>
                        <a:pt x="22859" y="11430"/>
                      </a:lnTo>
                      <a:lnTo>
                        <a:pt x="22859" y="5334"/>
                      </a:lnTo>
                      <a:lnTo>
                        <a:pt x="17525" y="0"/>
                      </a:lnTo>
                      <a:lnTo>
                        <a:pt x="5333" y="0"/>
                      </a:lnTo>
                      <a:lnTo>
                        <a:pt x="0" y="533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53" name="Google Shape;853;p7"/>
                <p:cNvSpPr/>
                <p:nvPr/>
              </p:nvSpPr>
              <p:spPr>
                <a:xfrm>
                  <a:off x="6944105" y="4844034"/>
                  <a:ext cx="5080" cy="207010"/>
                </a:xfrm>
                <a:custGeom>
                  <a:rect b="b" l="l" r="r" t="t"/>
                  <a:pathLst>
                    <a:path extrusionOk="0" h="207010" w="5079">
                      <a:moveTo>
                        <a:pt x="0" y="0"/>
                      </a:moveTo>
                      <a:lnTo>
                        <a:pt x="571" y="17025"/>
                      </a:lnTo>
                      <a:lnTo>
                        <a:pt x="1143" y="33909"/>
                      </a:lnTo>
                      <a:lnTo>
                        <a:pt x="1714" y="50792"/>
                      </a:lnTo>
                      <a:lnTo>
                        <a:pt x="2286" y="67818"/>
                      </a:lnTo>
                      <a:lnTo>
                        <a:pt x="2845" y="86677"/>
                      </a:lnTo>
                      <a:lnTo>
                        <a:pt x="3333" y="105537"/>
                      </a:lnTo>
                      <a:lnTo>
                        <a:pt x="3679" y="124396"/>
                      </a:lnTo>
                      <a:lnTo>
                        <a:pt x="3810" y="143256"/>
                      </a:lnTo>
                      <a:lnTo>
                        <a:pt x="4250" y="158817"/>
                      </a:lnTo>
                      <a:lnTo>
                        <a:pt x="4476" y="174593"/>
                      </a:lnTo>
                      <a:lnTo>
                        <a:pt x="4560" y="190511"/>
                      </a:lnTo>
                      <a:lnTo>
                        <a:pt x="4572" y="206502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54" name="Google Shape;854;p7"/>
                <p:cNvSpPr/>
                <p:nvPr/>
              </p:nvSpPr>
              <p:spPr>
                <a:xfrm>
                  <a:off x="6947153" y="4880419"/>
                  <a:ext cx="72390" cy="62865"/>
                </a:xfrm>
                <a:custGeom>
                  <a:rect b="b" l="l" r="r" t="t"/>
                  <a:pathLst>
                    <a:path extrusionOk="0" h="62864" w="72390">
                      <a:moveTo>
                        <a:pt x="0" y="27622"/>
                      </a:moveTo>
                      <a:lnTo>
                        <a:pt x="28193" y="1714"/>
                      </a:lnTo>
                      <a:lnTo>
                        <a:pt x="44672" y="0"/>
                      </a:lnTo>
                      <a:lnTo>
                        <a:pt x="54018" y="214"/>
                      </a:lnTo>
                      <a:lnTo>
                        <a:pt x="61722" y="1714"/>
                      </a:lnTo>
                      <a:lnTo>
                        <a:pt x="66794" y="6191"/>
                      </a:lnTo>
                      <a:lnTo>
                        <a:pt x="70294" y="12954"/>
                      </a:lnTo>
                      <a:lnTo>
                        <a:pt x="71794" y="20574"/>
                      </a:lnTo>
                      <a:lnTo>
                        <a:pt x="70866" y="27622"/>
                      </a:lnTo>
                      <a:lnTo>
                        <a:pt x="38100" y="55054"/>
                      </a:lnTo>
                      <a:lnTo>
                        <a:pt x="9917" y="62233"/>
                      </a:lnTo>
                      <a:lnTo>
                        <a:pt x="0" y="62674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pic>
              <p:nvPicPr>
                <p:cNvPr id="855" name="Google Shape;855;p7"/>
                <p:cNvPicPr preferRelativeResize="0"/>
                <p:nvPr/>
              </p:nvPicPr>
              <p:blipFill rotWithShape="1">
                <a:blip r:embed="rId35">
                  <a:alphaModFix/>
                </a:blip>
                <a:srcRect b="0" l="0" r="0" t="0"/>
                <a:stretch/>
              </p:blipFill>
              <p:spPr>
                <a:xfrm>
                  <a:off x="7055332" y="4816576"/>
                  <a:ext cx="77012" cy="1293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56" name="Google Shape;856;p7"/>
              <p:cNvGrpSpPr/>
              <p:nvPr/>
            </p:nvGrpSpPr>
            <p:grpSpPr>
              <a:xfrm>
                <a:off x="7320297" y="4898886"/>
                <a:ext cx="86308" cy="226200"/>
                <a:chOff x="7196327" y="4815840"/>
                <a:chExt cx="56515" cy="150495"/>
              </a:xfrm>
            </p:grpSpPr>
            <p:sp>
              <p:nvSpPr>
                <p:cNvPr id="857" name="Google Shape;857;p7"/>
                <p:cNvSpPr/>
                <p:nvPr/>
              </p:nvSpPr>
              <p:spPr>
                <a:xfrm>
                  <a:off x="7196327" y="4815840"/>
                  <a:ext cx="56515" cy="115570"/>
                </a:xfrm>
                <a:custGeom>
                  <a:rect b="b" l="l" r="r" t="t"/>
                  <a:pathLst>
                    <a:path extrusionOk="0" h="115570" w="56515">
                      <a:moveTo>
                        <a:pt x="0" y="15239"/>
                      </a:moveTo>
                      <a:lnTo>
                        <a:pt x="3809" y="1523"/>
                      </a:lnTo>
                      <a:lnTo>
                        <a:pt x="3047" y="761"/>
                      </a:lnTo>
                      <a:lnTo>
                        <a:pt x="17525" y="0"/>
                      </a:lnTo>
                      <a:lnTo>
                        <a:pt x="54387" y="24383"/>
                      </a:lnTo>
                      <a:lnTo>
                        <a:pt x="55899" y="33146"/>
                      </a:lnTo>
                      <a:lnTo>
                        <a:pt x="55626" y="41909"/>
                      </a:lnTo>
                      <a:lnTo>
                        <a:pt x="34290" y="83057"/>
                      </a:lnTo>
                      <a:lnTo>
                        <a:pt x="12537" y="107489"/>
                      </a:lnTo>
                      <a:lnTo>
                        <a:pt x="4572" y="115061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58" name="Google Shape;858;p7"/>
                <p:cNvSpPr/>
                <p:nvPr/>
              </p:nvSpPr>
              <p:spPr>
                <a:xfrm>
                  <a:off x="7232141" y="4960620"/>
                  <a:ext cx="0" cy="5715"/>
                </a:xfrm>
                <a:custGeom>
                  <a:rect b="b" l="l" r="r" t="t"/>
                  <a:pathLst>
                    <a:path extrusionOk="0" h="5714" w="120000">
                      <a:moveTo>
                        <a:pt x="0" y="5333"/>
                      </a:moveTo>
                      <a:lnTo>
                        <a:pt x="0" y="3809"/>
                      </a:lnTo>
                      <a:lnTo>
                        <a:pt x="0" y="228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859" name="Google Shape;859;p7"/>
              <p:cNvSpPr/>
              <p:nvPr/>
            </p:nvSpPr>
            <p:spPr>
              <a:xfrm>
                <a:off x="2176741" y="5263095"/>
                <a:ext cx="43639" cy="62038"/>
              </a:xfrm>
              <a:custGeom>
                <a:rect b="b" l="l" r="r" t="t"/>
                <a:pathLst>
                  <a:path extrusionOk="0" h="41275" w="28575">
                    <a:moveTo>
                      <a:pt x="1524" y="17525"/>
                    </a:moveTo>
                    <a:lnTo>
                      <a:pt x="10668" y="11429"/>
                    </a:lnTo>
                    <a:lnTo>
                      <a:pt x="10668" y="8381"/>
                    </a:lnTo>
                    <a:lnTo>
                      <a:pt x="16764" y="9143"/>
                    </a:lnTo>
                    <a:lnTo>
                      <a:pt x="21336" y="13715"/>
                    </a:lnTo>
                    <a:lnTo>
                      <a:pt x="22860" y="16763"/>
                    </a:lnTo>
                    <a:lnTo>
                      <a:pt x="23622" y="22859"/>
                    </a:lnTo>
                    <a:lnTo>
                      <a:pt x="23622" y="29717"/>
                    </a:lnTo>
                    <a:lnTo>
                      <a:pt x="22860" y="33527"/>
                    </a:lnTo>
                    <a:lnTo>
                      <a:pt x="16764" y="37337"/>
                    </a:lnTo>
                    <a:lnTo>
                      <a:pt x="13716" y="39623"/>
                    </a:lnTo>
                    <a:lnTo>
                      <a:pt x="7620" y="41147"/>
                    </a:lnTo>
                    <a:lnTo>
                      <a:pt x="5334" y="38099"/>
                    </a:lnTo>
                    <a:lnTo>
                      <a:pt x="0" y="32003"/>
                    </a:lnTo>
                    <a:lnTo>
                      <a:pt x="1524" y="23621"/>
                    </a:lnTo>
                    <a:lnTo>
                      <a:pt x="1524" y="16763"/>
                    </a:lnTo>
                    <a:lnTo>
                      <a:pt x="1524" y="9905"/>
                    </a:lnTo>
                    <a:lnTo>
                      <a:pt x="2286" y="3047"/>
                    </a:lnTo>
                    <a:lnTo>
                      <a:pt x="9906" y="1523"/>
                    </a:lnTo>
                    <a:lnTo>
                      <a:pt x="14478" y="0"/>
                    </a:lnTo>
                    <a:lnTo>
                      <a:pt x="20574" y="761"/>
                    </a:lnTo>
                    <a:lnTo>
                      <a:pt x="23622" y="4571"/>
                    </a:lnTo>
                    <a:lnTo>
                      <a:pt x="28194" y="8381"/>
                    </a:lnTo>
                    <a:lnTo>
                      <a:pt x="27432" y="16001"/>
                    </a:lnTo>
                    <a:lnTo>
                      <a:pt x="26670" y="21335"/>
                    </a:lnTo>
                    <a:lnTo>
                      <a:pt x="25908" y="26669"/>
                    </a:lnTo>
                    <a:lnTo>
                      <a:pt x="22098" y="32003"/>
                    </a:lnTo>
                    <a:lnTo>
                      <a:pt x="16764" y="32765"/>
                    </a:lnTo>
                    <a:lnTo>
                      <a:pt x="11430" y="34289"/>
                    </a:lnTo>
                    <a:lnTo>
                      <a:pt x="9906" y="32003"/>
                    </a:lnTo>
                    <a:lnTo>
                      <a:pt x="8382" y="26669"/>
                    </a:lnTo>
                    <a:lnTo>
                      <a:pt x="7620" y="22859"/>
                    </a:lnTo>
                    <a:lnTo>
                      <a:pt x="6858" y="17525"/>
                    </a:lnTo>
                    <a:lnTo>
                      <a:pt x="9906" y="15239"/>
                    </a:lnTo>
                    <a:lnTo>
                      <a:pt x="12192" y="12953"/>
                    </a:lnTo>
                    <a:lnTo>
                      <a:pt x="19050" y="12191"/>
                    </a:lnTo>
                    <a:lnTo>
                      <a:pt x="22098" y="13715"/>
                    </a:lnTo>
                    <a:lnTo>
                      <a:pt x="22860" y="15239"/>
                    </a:lnTo>
                    <a:lnTo>
                      <a:pt x="23622" y="15239"/>
                    </a:lnTo>
                    <a:lnTo>
                      <a:pt x="23622" y="1676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860" name="Google Shape;860;p7"/>
            <p:cNvSpPr/>
            <p:nvPr/>
          </p:nvSpPr>
          <p:spPr>
            <a:xfrm>
              <a:off x="2054553" y="4291866"/>
              <a:ext cx="52367" cy="62038"/>
            </a:xfrm>
            <a:custGeom>
              <a:rect b="b" l="l" r="r" t="t"/>
              <a:pathLst>
                <a:path extrusionOk="0" h="41275" w="34289">
                  <a:moveTo>
                    <a:pt x="19812" y="11429"/>
                  </a:moveTo>
                  <a:lnTo>
                    <a:pt x="19812" y="9905"/>
                  </a:lnTo>
                  <a:lnTo>
                    <a:pt x="19050" y="7619"/>
                  </a:lnTo>
                  <a:lnTo>
                    <a:pt x="19050" y="6095"/>
                  </a:lnTo>
                  <a:lnTo>
                    <a:pt x="22860" y="6095"/>
                  </a:lnTo>
                  <a:lnTo>
                    <a:pt x="26670" y="5333"/>
                  </a:lnTo>
                  <a:lnTo>
                    <a:pt x="28956" y="9143"/>
                  </a:lnTo>
                  <a:lnTo>
                    <a:pt x="30480" y="12191"/>
                  </a:lnTo>
                  <a:lnTo>
                    <a:pt x="31242" y="20573"/>
                  </a:lnTo>
                  <a:lnTo>
                    <a:pt x="29718" y="23621"/>
                  </a:lnTo>
                  <a:lnTo>
                    <a:pt x="27432" y="28955"/>
                  </a:lnTo>
                  <a:lnTo>
                    <a:pt x="21336" y="31241"/>
                  </a:lnTo>
                  <a:lnTo>
                    <a:pt x="16002" y="31241"/>
                  </a:lnTo>
                  <a:lnTo>
                    <a:pt x="10668" y="31241"/>
                  </a:lnTo>
                  <a:lnTo>
                    <a:pt x="8382" y="26669"/>
                  </a:lnTo>
                  <a:lnTo>
                    <a:pt x="7620" y="22097"/>
                  </a:lnTo>
                  <a:lnTo>
                    <a:pt x="6858" y="19049"/>
                  </a:lnTo>
                  <a:lnTo>
                    <a:pt x="6096" y="10667"/>
                  </a:lnTo>
                  <a:lnTo>
                    <a:pt x="8382" y="7619"/>
                  </a:lnTo>
                  <a:lnTo>
                    <a:pt x="11430" y="3809"/>
                  </a:lnTo>
                  <a:lnTo>
                    <a:pt x="18288" y="4571"/>
                  </a:lnTo>
                  <a:lnTo>
                    <a:pt x="22860" y="4571"/>
                  </a:lnTo>
                  <a:lnTo>
                    <a:pt x="29718" y="5333"/>
                  </a:lnTo>
                  <a:lnTo>
                    <a:pt x="30480" y="9905"/>
                  </a:lnTo>
                  <a:lnTo>
                    <a:pt x="30480" y="15239"/>
                  </a:lnTo>
                  <a:lnTo>
                    <a:pt x="31242" y="22859"/>
                  </a:lnTo>
                  <a:lnTo>
                    <a:pt x="28956" y="28193"/>
                  </a:lnTo>
                  <a:lnTo>
                    <a:pt x="23622" y="33527"/>
                  </a:lnTo>
                  <a:lnTo>
                    <a:pt x="19050" y="38099"/>
                  </a:lnTo>
                  <a:lnTo>
                    <a:pt x="15240" y="40385"/>
                  </a:lnTo>
                  <a:lnTo>
                    <a:pt x="9144" y="40385"/>
                  </a:lnTo>
                  <a:lnTo>
                    <a:pt x="1524" y="41147"/>
                  </a:lnTo>
                  <a:lnTo>
                    <a:pt x="1524" y="30479"/>
                  </a:lnTo>
                  <a:lnTo>
                    <a:pt x="1524" y="25145"/>
                  </a:lnTo>
                  <a:lnTo>
                    <a:pt x="1524" y="16763"/>
                  </a:lnTo>
                  <a:lnTo>
                    <a:pt x="0" y="8381"/>
                  </a:lnTo>
                  <a:lnTo>
                    <a:pt x="7620" y="3047"/>
                  </a:lnTo>
                  <a:lnTo>
                    <a:pt x="12192" y="0"/>
                  </a:lnTo>
                  <a:lnTo>
                    <a:pt x="20574" y="761"/>
                  </a:lnTo>
                  <a:lnTo>
                    <a:pt x="25146" y="3809"/>
                  </a:lnTo>
                  <a:lnTo>
                    <a:pt x="31242" y="7619"/>
                  </a:lnTo>
                  <a:lnTo>
                    <a:pt x="32766" y="13715"/>
                  </a:lnTo>
                  <a:lnTo>
                    <a:pt x="33528" y="20573"/>
                  </a:lnTo>
                  <a:lnTo>
                    <a:pt x="34290" y="26669"/>
                  </a:lnTo>
                  <a:lnTo>
                    <a:pt x="32766" y="30479"/>
                  </a:lnTo>
                  <a:lnTo>
                    <a:pt x="26670" y="33527"/>
                  </a:lnTo>
                  <a:lnTo>
                    <a:pt x="22860" y="35813"/>
                  </a:lnTo>
                  <a:lnTo>
                    <a:pt x="16002" y="35813"/>
                  </a:lnTo>
                  <a:lnTo>
                    <a:pt x="12954" y="32003"/>
                  </a:lnTo>
                  <a:lnTo>
                    <a:pt x="10668" y="28193"/>
                  </a:lnTo>
                  <a:lnTo>
                    <a:pt x="9144" y="22859"/>
                  </a:lnTo>
                  <a:lnTo>
                    <a:pt x="9144" y="18287"/>
                  </a:lnTo>
                  <a:lnTo>
                    <a:pt x="9144" y="16763"/>
                  </a:lnTo>
                  <a:lnTo>
                    <a:pt x="9144" y="16001"/>
                  </a:lnTo>
                  <a:lnTo>
                    <a:pt x="9144" y="1447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861" name="Google Shape;861;p7"/>
            <p:cNvGrpSpPr/>
            <p:nvPr/>
          </p:nvGrpSpPr>
          <p:grpSpPr>
            <a:xfrm>
              <a:off x="3031548" y="4018098"/>
              <a:ext cx="1993969" cy="490270"/>
              <a:chOff x="4388022" y="4229836"/>
              <a:chExt cx="1305666" cy="326186"/>
            </a:xfrm>
          </p:grpSpPr>
          <p:pic>
            <p:nvPicPr>
              <p:cNvPr id="862" name="Google Shape;862;p7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4388022" y="4335719"/>
                <a:ext cx="174584" cy="1683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3" name="Google Shape;863;p7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4599573" y="4309084"/>
                <a:ext cx="263643" cy="2469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4" name="Google Shape;864;p7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4890395" y="4277080"/>
                <a:ext cx="391814" cy="1768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5" name="Google Shape;865;p7"/>
              <p:cNvSpPr/>
              <p:nvPr/>
            </p:nvSpPr>
            <p:spPr>
              <a:xfrm>
                <a:off x="5316473" y="4336542"/>
                <a:ext cx="12700" cy="69850"/>
              </a:xfrm>
              <a:custGeom>
                <a:rect b="b" l="l" r="r" t="t"/>
                <a:pathLst>
                  <a:path extrusionOk="0" h="69850" w="12700">
                    <a:moveTo>
                      <a:pt x="762" y="5334"/>
                    </a:moveTo>
                    <a:lnTo>
                      <a:pt x="762" y="4572"/>
                    </a:lnTo>
                    <a:lnTo>
                      <a:pt x="0" y="0"/>
                    </a:lnTo>
                    <a:lnTo>
                      <a:pt x="1524" y="2286"/>
                    </a:lnTo>
                    <a:lnTo>
                      <a:pt x="6858" y="6858"/>
                    </a:lnTo>
                    <a:lnTo>
                      <a:pt x="8382" y="19812"/>
                    </a:lnTo>
                    <a:lnTo>
                      <a:pt x="9144" y="25908"/>
                    </a:lnTo>
                    <a:lnTo>
                      <a:pt x="10584" y="35504"/>
                    </a:lnTo>
                    <a:lnTo>
                      <a:pt x="11525" y="44958"/>
                    </a:lnTo>
                    <a:lnTo>
                      <a:pt x="12037" y="54411"/>
                    </a:lnTo>
                    <a:lnTo>
                      <a:pt x="12192" y="64008"/>
                    </a:lnTo>
                    <a:lnTo>
                      <a:pt x="12192" y="67056"/>
                    </a:lnTo>
                    <a:lnTo>
                      <a:pt x="12192" y="67818"/>
                    </a:lnTo>
                    <a:lnTo>
                      <a:pt x="12192" y="6934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66" name="Google Shape;866;p7"/>
              <p:cNvSpPr/>
              <p:nvPr/>
            </p:nvSpPr>
            <p:spPr>
              <a:xfrm>
                <a:off x="5328665" y="4280916"/>
                <a:ext cx="13970" cy="1905"/>
              </a:xfrm>
              <a:custGeom>
                <a:rect b="b" l="l" r="r" t="t"/>
                <a:pathLst>
                  <a:path extrusionOk="0" h="1904" w="13970">
                    <a:moveTo>
                      <a:pt x="0" y="0"/>
                    </a:moveTo>
                    <a:lnTo>
                      <a:pt x="4572" y="0"/>
                    </a:lnTo>
                    <a:lnTo>
                      <a:pt x="9144" y="761"/>
                    </a:lnTo>
                    <a:lnTo>
                      <a:pt x="13716" y="152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867" name="Google Shape;867;p7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5359787" y="4317466"/>
                <a:ext cx="74060" cy="1056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8" name="Google Shape;868;p7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5459704" y="4229836"/>
                <a:ext cx="233984" cy="1777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69" name="Google Shape;869;p7"/>
            <p:cNvGrpSpPr/>
            <p:nvPr/>
          </p:nvGrpSpPr>
          <p:grpSpPr>
            <a:xfrm>
              <a:off x="5451211" y="3957775"/>
              <a:ext cx="696843" cy="324233"/>
              <a:chOff x="5972435" y="4189702"/>
              <a:chExt cx="456298" cy="215718"/>
            </a:xfrm>
          </p:grpSpPr>
          <p:pic>
            <p:nvPicPr>
              <p:cNvPr id="870" name="Google Shape;870;p7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5972435" y="4254982"/>
                <a:ext cx="272942" cy="1504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1" name="Google Shape;871;p7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6277330" y="4232217"/>
                <a:ext cx="151403" cy="1334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2" name="Google Shape;872;p7"/>
              <p:cNvSpPr/>
              <p:nvPr/>
            </p:nvSpPr>
            <p:spPr>
              <a:xfrm>
                <a:off x="6367272" y="4189702"/>
                <a:ext cx="19050" cy="11430"/>
              </a:xfrm>
              <a:custGeom>
                <a:rect b="b" l="l" r="r" t="t"/>
                <a:pathLst>
                  <a:path extrusionOk="0" h="11429" w="19050">
                    <a:moveTo>
                      <a:pt x="19050" y="11203"/>
                    </a:moveTo>
                    <a:lnTo>
                      <a:pt x="95" y="0"/>
                    </a:lnTo>
                    <a:lnTo>
                      <a:pt x="0" y="440"/>
                    </a:lnTo>
                    <a:lnTo>
                      <a:pt x="6191" y="3595"/>
                    </a:lnTo>
                    <a:lnTo>
                      <a:pt x="6095" y="53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873" name="Google Shape;873;p7"/>
            <p:cNvGrpSpPr/>
            <p:nvPr/>
          </p:nvGrpSpPr>
          <p:grpSpPr>
            <a:xfrm>
              <a:off x="6253145" y="3863480"/>
              <a:ext cx="1369753" cy="358131"/>
              <a:chOff x="6497548" y="4126966"/>
              <a:chExt cx="896924" cy="238271"/>
            </a:xfrm>
          </p:grpSpPr>
          <p:pic>
            <p:nvPicPr>
              <p:cNvPr id="874" name="Google Shape;874;p7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6497548" y="4174210"/>
                <a:ext cx="257606" cy="191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5" name="Google Shape;875;p7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6793966" y="4158970"/>
                <a:ext cx="402863" cy="1722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6" name="Google Shape;876;p7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7216876" y="4151350"/>
                <a:ext cx="87680" cy="1335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7" name="Google Shape;877;p7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7330414" y="4126966"/>
                <a:ext cx="64058" cy="1753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8"/>
          <p:cNvGrpSpPr/>
          <p:nvPr/>
        </p:nvGrpSpPr>
        <p:grpSpPr>
          <a:xfrm>
            <a:off x="577706" y="1827602"/>
            <a:ext cx="959051" cy="929076"/>
            <a:chOff x="1863852" y="3820667"/>
            <a:chExt cx="473226" cy="544093"/>
          </a:xfrm>
        </p:grpSpPr>
        <p:grpSp>
          <p:nvGrpSpPr>
            <p:cNvPr id="884" name="Google Shape;884;p8"/>
            <p:cNvGrpSpPr/>
            <p:nvPr/>
          </p:nvGrpSpPr>
          <p:grpSpPr>
            <a:xfrm>
              <a:off x="1863852" y="3820667"/>
              <a:ext cx="141224" cy="212324"/>
              <a:chOff x="1863852" y="3820667"/>
              <a:chExt cx="141224" cy="212324"/>
            </a:xfrm>
          </p:grpSpPr>
          <p:sp>
            <p:nvSpPr>
              <p:cNvPr id="885" name="Google Shape;885;p8"/>
              <p:cNvSpPr/>
              <p:nvPr/>
            </p:nvSpPr>
            <p:spPr>
              <a:xfrm>
                <a:off x="1994916" y="3820667"/>
                <a:ext cx="10160" cy="186690"/>
              </a:xfrm>
              <a:custGeom>
                <a:rect b="b" l="l" r="r" t="t"/>
                <a:pathLst>
                  <a:path extrusionOk="0" h="186689" w="10160">
                    <a:moveTo>
                      <a:pt x="4572" y="0"/>
                    </a:moveTo>
                    <a:lnTo>
                      <a:pt x="0" y="1524"/>
                    </a:lnTo>
                    <a:lnTo>
                      <a:pt x="1524" y="2286"/>
                    </a:lnTo>
                    <a:lnTo>
                      <a:pt x="1524" y="7620"/>
                    </a:lnTo>
                    <a:lnTo>
                      <a:pt x="2286" y="57150"/>
                    </a:lnTo>
                    <a:lnTo>
                      <a:pt x="3417" y="70413"/>
                    </a:lnTo>
                    <a:lnTo>
                      <a:pt x="4476" y="83820"/>
                    </a:lnTo>
                    <a:lnTo>
                      <a:pt x="6655" y="122943"/>
                    </a:lnTo>
                    <a:lnTo>
                      <a:pt x="7620" y="160020"/>
                    </a:lnTo>
                    <a:lnTo>
                      <a:pt x="7203" y="164818"/>
                    </a:lnTo>
                    <a:lnTo>
                      <a:pt x="6572" y="173259"/>
                    </a:lnTo>
                    <a:lnTo>
                      <a:pt x="6655" y="181558"/>
                    </a:lnTo>
                    <a:lnTo>
                      <a:pt x="8382" y="185928"/>
                    </a:lnTo>
                    <a:lnTo>
                      <a:pt x="9906" y="186690"/>
                    </a:lnTo>
                    <a:lnTo>
                      <a:pt x="6858" y="186690"/>
                    </a:lnTo>
                    <a:lnTo>
                      <a:pt x="9144" y="184404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>
                <a:off x="1863852" y="3903452"/>
                <a:ext cx="116205" cy="129539"/>
              </a:xfrm>
              <a:custGeom>
                <a:rect b="b" l="l" r="r" t="t"/>
                <a:pathLst>
                  <a:path extrusionOk="0" h="129539" w="116205">
                    <a:moveTo>
                      <a:pt x="115824" y="21609"/>
                    </a:moveTo>
                    <a:lnTo>
                      <a:pt x="78390" y="178"/>
                    </a:lnTo>
                    <a:lnTo>
                      <a:pt x="69830" y="0"/>
                    </a:lnTo>
                    <a:lnTo>
                      <a:pt x="62484" y="1035"/>
                    </a:lnTo>
                    <a:lnTo>
                      <a:pt x="29718" y="21609"/>
                    </a:lnTo>
                    <a:lnTo>
                      <a:pt x="5334" y="55137"/>
                    </a:lnTo>
                    <a:lnTo>
                      <a:pt x="0" y="90951"/>
                    </a:lnTo>
                    <a:lnTo>
                      <a:pt x="357" y="98428"/>
                    </a:lnTo>
                    <a:lnTo>
                      <a:pt x="34647" y="127361"/>
                    </a:lnTo>
                    <a:lnTo>
                      <a:pt x="67437" y="129051"/>
                    </a:lnTo>
                    <a:lnTo>
                      <a:pt x="79128" y="128718"/>
                    </a:lnTo>
                    <a:lnTo>
                      <a:pt x="90678" y="127527"/>
                    </a:lnTo>
                    <a:lnTo>
                      <a:pt x="96774" y="126765"/>
                    </a:lnTo>
                    <a:lnTo>
                      <a:pt x="98298" y="126003"/>
                    </a:lnTo>
                    <a:lnTo>
                      <a:pt x="102108" y="124479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887" name="Google Shape;887;p8"/>
            <p:cNvGrpSpPr/>
            <p:nvPr/>
          </p:nvGrpSpPr>
          <p:grpSpPr>
            <a:xfrm>
              <a:off x="2074925" y="3918966"/>
              <a:ext cx="88773" cy="58801"/>
              <a:chOff x="2074925" y="3918966"/>
              <a:chExt cx="88773" cy="58801"/>
            </a:xfrm>
          </p:grpSpPr>
          <p:sp>
            <p:nvSpPr>
              <p:cNvPr id="888" name="Google Shape;888;p8"/>
              <p:cNvSpPr/>
              <p:nvPr/>
            </p:nvSpPr>
            <p:spPr>
              <a:xfrm>
                <a:off x="2074925" y="3918966"/>
                <a:ext cx="62865" cy="1270"/>
              </a:xfrm>
              <a:custGeom>
                <a:rect b="b" l="l" r="r" t="t"/>
                <a:pathLst>
                  <a:path extrusionOk="0" h="1270" w="62864">
                    <a:moveTo>
                      <a:pt x="0" y="0"/>
                    </a:moveTo>
                    <a:lnTo>
                      <a:pt x="15228" y="321"/>
                    </a:lnTo>
                    <a:lnTo>
                      <a:pt x="30956" y="857"/>
                    </a:lnTo>
                    <a:lnTo>
                      <a:pt x="46827" y="964"/>
                    </a:lnTo>
                    <a:lnTo>
                      <a:pt x="62484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>
                <a:off x="2100833" y="3966972"/>
                <a:ext cx="62865" cy="10795"/>
              </a:xfrm>
              <a:custGeom>
                <a:rect b="b" l="l" r="r" t="t"/>
                <a:pathLst>
                  <a:path extrusionOk="0" h="10795" w="62864">
                    <a:moveTo>
                      <a:pt x="0" y="9905"/>
                    </a:moveTo>
                    <a:lnTo>
                      <a:pt x="43517" y="6322"/>
                    </a:lnTo>
                    <a:lnTo>
                      <a:pt x="55971" y="2583"/>
                    </a:lnTo>
                    <a:lnTo>
                      <a:pt x="62484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890" name="Google Shape;89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20918" y="3858742"/>
              <a:ext cx="116160" cy="1570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1" name="Google Shape;891;p8"/>
            <p:cNvGrpSpPr/>
            <p:nvPr/>
          </p:nvGrpSpPr>
          <p:grpSpPr>
            <a:xfrm>
              <a:off x="1943836" y="4197070"/>
              <a:ext cx="386384" cy="167690"/>
              <a:chOff x="1943836" y="4197070"/>
              <a:chExt cx="386384" cy="167690"/>
            </a:xfrm>
          </p:grpSpPr>
          <p:pic>
            <p:nvPicPr>
              <p:cNvPr id="892" name="Google Shape;892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43836" y="4226026"/>
                <a:ext cx="101801" cy="1372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3" name="Google Shape;893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87092" y="4197070"/>
                <a:ext cx="243128" cy="1676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94" name="Google Shape;894;p8"/>
          <p:cNvGrpSpPr/>
          <p:nvPr/>
        </p:nvGrpSpPr>
        <p:grpSpPr>
          <a:xfrm>
            <a:off x="3727448" y="533400"/>
            <a:ext cx="2771910" cy="609600"/>
            <a:chOff x="4654296" y="2158720"/>
            <a:chExt cx="1884045" cy="416331"/>
          </a:xfrm>
        </p:grpSpPr>
        <p:grpSp>
          <p:nvGrpSpPr>
            <p:cNvPr id="895" name="Google Shape;895;p8"/>
            <p:cNvGrpSpPr/>
            <p:nvPr/>
          </p:nvGrpSpPr>
          <p:grpSpPr>
            <a:xfrm>
              <a:off x="4681156" y="2190214"/>
              <a:ext cx="1040745" cy="271145"/>
              <a:chOff x="4681156" y="2190214"/>
              <a:chExt cx="1040745" cy="271145"/>
            </a:xfrm>
          </p:grpSpPr>
          <p:sp>
            <p:nvSpPr>
              <p:cNvPr id="896" name="Google Shape;896;p8"/>
              <p:cNvSpPr/>
              <p:nvPr/>
            </p:nvSpPr>
            <p:spPr>
              <a:xfrm>
                <a:off x="4681156" y="2190214"/>
                <a:ext cx="182880" cy="271145"/>
              </a:xfrm>
              <a:custGeom>
                <a:rect b="b" l="l" r="r" t="t"/>
                <a:pathLst>
                  <a:path extrusionOk="0" h="271144" w="182879">
                    <a:moveTo>
                      <a:pt x="101917" y="1297"/>
                    </a:moveTo>
                    <a:lnTo>
                      <a:pt x="87880" y="0"/>
                    </a:lnTo>
                    <a:lnTo>
                      <a:pt x="76485" y="1202"/>
                    </a:lnTo>
                    <a:lnTo>
                      <a:pt x="65805" y="5691"/>
                    </a:lnTo>
                    <a:lnTo>
                      <a:pt x="26669" y="46541"/>
                    </a:lnTo>
                    <a:lnTo>
                      <a:pt x="9715" y="85117"/>
                    </a:lnTo>
                    <a:lnTo>
                      <a:pt x="0" y="152364"/>
                    </a:lnTo>
                    <a:lnTo>
                      <a:pt x="2857" y="186487"/>
                    </a:lnTo>
                    <a:lnTo>
                      <a:pt x="21240" y="236208"/>
                    </a:lnTo>
                    <a:lnTo>
                      <a:pt x="49720" y="263687"/>
                    </a:lnTo>
                    <a:lnTo>
                      <a:pt x="84367" y="270807"/>
                    </a:lnTo>
                    <a:lnTo>
                      <a:pt x="99059" y="267045"/>
                    </a:lnTo>
                    <a:lnTo>
                      <a:pt x="131063" y="237874"/>
                    </a:lnTo>
                    <a:lnTo>
                      <a:pt x="137731" y="211443"/>
                    </a:lnTo>
                    <a:lnTo>
                      <a:pt x="136207" y="198655"/>
                    </a:lnTo>
                    <a:lnTo>
                      <a:pt x="105727" y="160555"/>
                    </a:lnTo>
                    <a:lnTo>
                      <a:pt x="88201" y="150649"/>
                    </a:lnTo>
                    <a:lnTo>
                      <a:pt x="94297" y="148363"/>
                    </a:lnTo>
                    <a:lnTo>
                      <a:pt x="100393" y="146839"/>
                    </a:lnTo>
                    <a:lnTo>
                      <a:pt x="107251" y="145315"/>
                    </a:lnTo>
                    <a:lnTo>
                      <a:pt x="116728" y="142660"/>
                    </a:lnTo>
                    <a:lnTo>
                      <a:pt x="125920" y="139505"/>
                    </a:lnTo>
                    <a:lnTo>
                      <a:pt x="135112" y="136207"/>
                    </a:lnTo>
                    <a:lnTo>
                      <a:pt x="144589" y="133123"/>
                    </a:lnTo>
                    <a:lnTo>
                      <a:pt x="148399" y="131599"/>
                    </a:lnTo>
                    <a:lnTo>
                      <a:pt x="152971" y="130837"/>
                    </a:lnTo>
                    <a:lnTo>
                      <a:pt x="155257" y="134647"/>
                    </a:lnTo>
                    <a:lnTo>
                      <a:pt x="158055" y="140517"/>
                    </a:lnTo>
                    <a:lnTo>
                      <a:pt x="159924" y="147316"/>
                    </a:lnTo>
                    <a:lnTo>
                      <a:pt x="161365" y="154257"/>
                    </a:lnTo>
                    <a:lnTo>
                      <a:pt x="162877" y="160555"/>
                    </a:lnTo>
                    <a:lnTo>
                      <a:pt x="175069" y="201703"/>
                    </a:lnTo>
                    <a:lnTo>
                      <a:pt x="177355" y="204751"/>
                    </a:lnTo>
                    <a:lnTo>
                      <a:pt x="182689" y="20856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4892313" y="2295906"/>
                <a:ext cx="77470" cy="111760"/>
              </a:xfrm>
              <a:custGeom>
                <a:rect b="b" l="l" r="r" t="t"/>
                <a:pathLst>
                  <a:path extrusionOk="0" h="111760" w="77470">
                    <a:moveTo>
                      <a:pt x="488" y="0"/>
                    </a:moveTo>
                    <a:lnTo>
                      <a:pt x="0" y="10584"/>
                    </a:lnTo>
                    <a:lnTo>
                      <a:pt x="11" y="20097"/>
                    </a:lnTo>
                    <a:lnTo>
                      <a:pt x="1023" y="29467"/>
                    </a:lnTo>
                    <a:lnTo>
                      <a:pt x="3536" y="39624"/>
                    </a:lnTo>
                    <a:lnTo>
                      <a:pt x="5929" y="49220"/>
                    </a:lnTo>
                    <a:lnTo>
                      <a:pt x="8393" y="58673"/>
                    </a:lnTo>
                    <a:lnTo>
                      <a:pt x="10715" y="68127"/>
                    </a:lnTo>
                    <a:lnTo>
                      <a:pt x="12680" y="77724"/>
                    </a:lnTo>
                    <a:lnTo>
                      <a:pt x="14299" y="84367"/>
                    </a:lnTo>
                    <a:lnTo>
                      <a:pt x="15918" y="91440"/>
                    </a:lnTo>
                    <a:lnTo>
                      <a:pt x="38254" y="111656"/>
                    </a:lnTo>
                    <a:lnTo>
                      <a:pt x="45065" y="111632"/>
                    </a:lnTo>
                    <a:lnTo>
                      <a:pt x="51875" y="111037"/>
                    </a:lnTo>
                    <a:lnTo>
                      <a:pt x="58400" y="109728"/>
                    </a:lnTo>
                    <a:lnTo>
                      <a:pt x="66020" y="107441"/>
                    </a:lnTo>
                    <a:lnTo>
                      <a:pt x="71354" y="103631"/>
                    </a:lnTo>
                    <a:lnTo>
                      <a:pt x="77450" y="9829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4923281" y="2311908"/>
                <a:ext cx="38100" cy="27940"/>
              </a:xfrm>
              <a:custGeom>
                <a:rect b="b" l="l" r="r" t="t"/>
                <a:pathLst>
                  <a:path extrusionOk="0" h="27939" w="38100">
                    <a:moveTo>
                      <a:pt x="0" y="27432"/>
                    </a:moveTo>
                    <a:lnTo>
                      <a:pt x="8358" y="21609"/>
                    </a:lnTo>
                    <a:lnTo>
                      <a:pt x="17144" y="16287"/>
                    </a:lnTo>
                    <a:lnTo>
                      <a:pt x="25931" y="10822"/>
                    </a:lnTo>
                    <a:lnTo>
                      <a:pt x="34290" y="4572"/>
                    </a:lnTo>
                    <a:lnTo>
                      <a:pt x="35051" y="3048"/>
                    </a:lnTo>
                    <a:lnTo>
                      <a:pt x="36575" y="1524"/>
                    </a:lnTo>
                    <a:lnTo>
                      <a:pt x="3809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4908803" y="2270760"/>
                <a:ext cx="53340" cy="28575"/>
              </a:xfrm>
              <a:custGeom>
                <a:rect b="b" l="l" r="r" t="t"/>
                <a:pathLst>
                  <a:path extrusionOk="0" h="28575" w="53339">
                    <a:moveTo>
                      <a:pt x="0" y="28194"/>
                    </a:moveTo>
                    <a:lnTo>
                      <a:pt x="12942" y="20145"/>
                    </a:lnTo>
                    <a:lnTo>
                      <a:pt x="25812" y="12954"/>
                    </a:lnTo>
                    <a:lnTo>
                      <a:pt x="39112" y="6334"/>
                    </a:lnTo>
                    <a:lnTo>
                      <a:pt x="5334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5009030" y="2303145"/>
                <a:ext cx="81915" cy="93345"/>
              </a:xfrm>
              <a:custGeom>
                <a:rect b="b" l="l" r="r" t="t"/>
                <a:pathLst>
                  <a:path extrusionOk="0" h="93344" w="81914">
                    <a:moveTo>
                      <a:pt x="11787" y="26288"/>
                    </a:moveTo>
                    <a:lnTo>
                      <a:pt x="5191" y="31468"/>
                    </a:lnTo>
                    <a:lnTo>
                      <a:pt x="1309" y="35718"/>
                    </a:lnTo>
                    <a:lnTo>
                      <a:pt x="0" y="40969"/>
                    </a:lnTo>
                    <a:lnTo>
                      <a:pt x="1119" y="49148"/>
                    </a:lnTo>
                    <a:lnTo>
                      <a:pt x="23026" y="85844"/>
                    </a:lnTo>
                    <a:lnTo>
                      <a:pt x="45315" y="93344"/>
                    </a:lnTo>
                    <a:lnTo>
                      <a:pt x="54542" y="91856"/>
                    </a:lnTo>
                    <a:lnTo>
                      <a:pt x="80652" y="53816"/>
                    </a:lnTo>
                    <a:lnTo>
                      <a:pt x="81545" y="42779"/>
                    </a:lnTo>
                    <a:lnTo>
                      <a:pt x="80367" y="32384"/>
                    </a:lnTo>
                    <a:lnTo>
                      <a:pt x="49887" y="2666"/>
                    </a:lnTo>
                    <a:lnTo>
                      <a:pt x="34361" y="0"/>
                    </a:lnTo>
                    <a:lnTo>
                      <a:pt x="26205" y="952"/>
                    </a:lnTo>
                    <a:lnTo>
                      <a:pt x="19407" y="4190"/>
                    </a:lnTo>
                    <a:lnTo>
                      <a:pt x="17121" y="6476"/>
                    </a:lnTo>
                    <a:lnTo>
                      <a:pt x="16359" y="7238"/>
                    </a:lnTo>
                    <a:lnTo>
                      <a:pt x="17121" y="87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>
                <a:off x="5129021" y="2282952"/>
                <a:ext cx="13970" cy="85725"/>
              </a:xfrm>
              <a:custGeom>
                <a:rect b="b" l="l" r="r" t="t"/>
                <a:pathLst>
                  <a:path extrusionOk="0" h="85725" w="13970">
                    <a:moveTo>
                      <a:pt x="0" y="0"/>
                    </a:moveTo>
                    <a:lnTo>
                      <a:pt x="12192" y="39624"/>
                    </a:lnTo>
                    <a:lnTo>
                      <a:pt x="13716" y="75438"/>
                    </a:lnTo>
                    <a:lnTo>
                      <a:pt x="13716" y="80772"/>
                    </a:lnTo>
                    <a:lnTo>
                      <a:pt x="13716" y="82296"/>
                    </a:lnTo>
                    <a:lnTo>
                      <a:pt x="13716" y="8534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>
                <a:off x="5131307" y="2253996"/>
                <a:ext cx="115570" cy="120014"/>
              </a:xfrm>
              <a:custGeom>
                <a:rect b="b" l="l" r="r" t="t"/>
                <a:pathLst>
                  <a:path extrusionOk="0" h="120014" w="115570">
                    <a:moveTo>
                      <a:pt x="0" y="30479"/>
                    </a:moveTo>
                    <a:lnTo>
                      <a:pt x="7881" y="36099"/>
                    </a:lnTo>
                    <a:lnTo>
                      <a:pt x="15621" y="42290"/>
                    </a:lnTo>
                    <a:lnTo>
                      <a:pt x="23360" y="48482"/>
                    </a:lnTo>
                    <a:lnTo>
                      <a:pt x="31242" y="54101"/>
                    </a:lnTo>
                    <a:lnTo>
                      <a:pt x="64770" y="67817"/>
                    </a:lnTo>
                    <a:lnTo>
                      <a:pt x="68580" y="58673"/>
                    </a:lnTo>
                    <a:lnTo>
                      <a:pt x="71628" y="51815"/>
                    </a:lnTo>
                    <a:lnTo>
                      <a:pt x="75116" y="43445"/>
                    </a:lnTo>
                    <a:lnTo>
                      <a:pt x="77819" y="34575"/>
                    </a:lnTo>
                    <a:lnTo>
                      <a:pt x="80093" y="25562"/>
                    </a:lnTo>
                    <a:lnTo>
                      <a:pt x="82296" y="16763"/>
                    </a:lnTo>
                    <a:lnTo>
                      <a:pt x="84582" y="9143"/>
                    </a:lnTo>
                    <a:lnTo>
                      <a:pt x="86106" y="5333"/>
                    </a:lnTo>
                    <a:lnTo>
                      <a:pt x="89916" y="0"/>
                    </a:lnTo>
                    <a:lnTo>
                      <a:pt x="93726" y="4571"/>
                    </a:lnTo>
                    <a:lnTo>
                      <a:pt x="99238" y="51053"/>
                    </a:lnTo>
                    <a:lnTo>
                      <a:pt x="99822" y="62483"/>
                    </a:lnTo>
                    <a:lnTo>
                      <a:pt x="100464" y="73902"/>
                    </a:lnTo>
                    <a:lnTo>
                      <a:pt x="101536" y="85248"/>
                    </a:lnTo>
                    <a:lnTo>
                      <a:pt x="103465" y="96452"/>
                    </a:lnTo>
                    <a:lnTo>
                      <a:pt x="106680" y="107441"/>
                    </a:lnTo>
                    <a:lnTo>
                      <a:pt x="109728" y="114299"/>
                    </a:lnTo>
                    <a:lnTo>
                      <a:pt x="110490" y="116585"/>
                    </a:lnTo>
                    <a:lnTo>
                      <a:pt x="115062" y="11963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>
                <a:off x="5280040" y="2270760"/>
                <a:ext cx="74930" cy="111760"/>
              </a:xfrm>
              <a:custGeom>
                <a:rect b="b" l="l" r="r" t="t"/>
                <a:pathLst>
                  <a:path extrusionOk="0" h="111760" w="74929">
                    <a:moveTo>
                      <a:pt x="2143" y="0"/>
                    </a:moveTo>
                    <a:lnTo>
                      <a:pt x="1047" y="9382"/>
                    </a:lnTo>
                    <a:lnTo>
                      <a:pt x="238" y="19050"/>
                    </a:lnTo>
                    <a:lnTo>
                      <a:pt x="0" y="28717"/>
                    </a:lnTo>
                    <a:lnTo>
                      <a:pt x="619" y="38100"/>
                    </a:lnTo>
                    <a:lnTo>
                      <a:pt x="1809" y="48267"/>
                    </a:lnTo>
                    <a:lnTo>
                      <a:pt x="3857" y="58293"/>
                    </a:lnTo>
                    <a:lnTo>
                      <a:pt x="6191" y="68318"/>
                    </a:lnTo>
                    <a:lnTo>
                      <a:pt x="8239" y="78486"/>
                    </a:lnTo>
                    <a:lnTo>
                      <a:pt x="21955" y="111252"/>
                    </a:lnTo>
                    <a:lnTo>
                      <a:pt x="25765" y="110489"/>
                    </a:lnTo>
                    <a:lnTo>
                      <a:pt x="31861" y="110489"/>
                    </a:lnTo>
                    <a:lnTo>
                      <a:pt x="63865" y="97535"/>
                    </a:lnTo>
                    <a:lnTo>
                      <a:pt x="72247" y="93725"/>
                    </a:lnTo>
                    <a:lnTo>
                      <a:pt x="74533" y="8458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>
                <a:off x="5302757" y="2308860"/>
                <a:ext cx="32384" cy="27940"/>
              </a:xfrm>
              <a:custGeom>
                <a:rect b="b" l="l" r="r" t="t"/>
                <a:pathLst>
                  <a:path extrusionOk="0" h="27939" w="32385">
                    <a:moveTo>
                      <a:pt x="0" y="27432"/>
                    </a:moveTo>
                    <a:lnTo>
                      <a:pt x="9286" y="21109"/>
                    </a:lnTo>
                    <a:lnTo>
                      <a:pt x="17716" y="15144"/>
                    </a:lnTo>
                    <a:lnTo>
                      <a:pt x="25288" y="8465"/>
                    </a:lnTo>
                    <a:lnTo>
                      <a:pt x="3200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>
                <a:off x="5290565" y="2259330"/>
                <a:ext cx="22860" cy="17780"/>
              </a:xfrm>
              <a:custGeom>
                <a:rect b="b" l="l" r="r" t="t"/>
                <a:pathLst>
                  <a:path extrusionOk="0" h="17780" w="22860">
                    <a:moveTo>
                      <a:pt x="0" y="17525"/>
                    </a:moveTo>
                    <a:lnTo>
                      <a:pt x="6679" y="12965"/>
                    </a:lnTo>
                    <a:lnTo>
                      <a:pt x="12287" y="9048"/>
                    </a:lnTo>
                    <a:lnTo>
                      <a:pt x="17466" y="4988"/>
                    </a:lnTo>
                    <a:lnTo>
                      <a:pt x="2285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>
                <a:off x="5380481" y="2245614"/>
                <a:ext cx="73660" cy="113664"/>
              </a:xfrm>
              <a:custGeom>
                <a:rect b="b" l="l" r="r" t="t"/>
                <a:pathLst>
                  <a:path extrusionOk="0" h="113664" w="73660">
                    <a:moveTo>
                      <a:pt x="0" y="16763"/>
                    </a:moveTo>
                    <a:lnTo>
                      <a:pt x="11882" y="16025"/>
                    </a:lnTo>
                    <a:lnTo>
                      <a:pt x="23622" y="14858"/>
                    </a:lnTo>
                    <a:lnTo>
                      <a:pt x="35361" y="13120"/>
                    </a:lnTo>
                    <a:lnTo>
                      <a:pt x="47244" y="10667"/>
                    </a:lnTo>
                    <a:lnTo>
                      <a:pt x="53423" y="9489"/>
                    </a:lnTo>
                    <a:lnTo>
                      <a:pt x="60102" y="8096"/>
                    </a:lnTo>
                    <a:lnTo>
                      <a:pt x="66639" y="6274"/>
                    </a:lnTo>
                    <a:lnTo>
                      <a:pt x="72390" y="3809"/>
                    </a:lnTo>
                    <a:lnTo>
                      <a:pt x="73152" y="3047"/>
                    </a:lnTo>
                    <a:lnTo>
                      <a:pt x="73152" y="2285"/>
                    </a:lnTo>
                    <a:lnTo>
                      <a:pt x="67056" y="2285"/>
                    </a:lnTo>
                    <a:lnTo>
                      <a:pt x="56388" y="0"/>
                    </a:lnTo>
                    <a:lnTo>
                      <a:pt x="51053" y="3809"/>
                    </a:lnTo>
                    <a:lnTo>
                      <a:pt x="44196" y="7619"/>
                    </a:lnTo>
                    <a:lnTo>
                      <a:pt x="44196" y="19049"/>
                    </a:lnTo>
                    <a:lnTo>
                      <a:pt x="44196" y="25907"/>
                    </a:lnTo>
                    <a:lnTo>
                      <a:pt x="43588" y="42136"/>
                    </a:lnTo>
                    <a:lnTo>
                      <a:pt x="43338" y="58578"/>
                    </a:lnTo>
                    <a:lnTo>
                      <a:pt x="44088" y="74878"/>
                    </a:lnTo>
                    <a:lnTo>
                      <a:pt x="46482" y="90677"/>
                    </a:lnTo>
                    <a:lnTo>
                      <a:pt x="48006" y="99059"/>
                    </a:lnTo>
                    <a:lnTo>
                      <a:pt x="50292" y="105917"/>
                    </a:lnTo>
                    <a:lnTo>
                      <a:pt x="54102" y="11353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>
                <a:off x="5492305" y="2263140"/>
                <a:ext cx="8255" cy="100330"/>
              </a:xfrm>
              <a:custGeom>
                <a:rect b="b" l="l" r="r" t="t"/>
                <a:pathLst>
                  <a:path extrusionOk="0" h="100330" w="8254">
                    <a:moveTo>
                      <a:pt x="190" y="0"/>
                    </a:moveTo>
                    <a:lnTo>
                      <a:pt x="95" y="14287"/>
                    </a:lnTo>
                    <a:lnTo>
                      <a:pt x="0" y="28575"/>
                    </a:lnTo>
                    <a:lnTo>
                      <a:pt x="190" y="42862"/>
                    </a:lnTo>
                    <a:lnTo>
                      <a:pt x="4274" y="85224"/>
                    </a:lnTo>
                    <a:lnTo>
                      <a:pt x="6286" y="94488"/>
                    </a:lnTo>
                    <a:lnTo>
                      <a:pt x="6286" y="96012"/>
                    </a:lnTo>
                    <a:lnTo>
                      <a:pt x="7048" y="97536"/>
                    </a:lnTo>
                    <a:lnTo>
                      <a:pt x="7810" y="9982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>
                <a:off x="5483351" y="2242851"/>
                <a:ext cx="87630" cy="116839"/>
              </a:xfrm>
              <a:custGeom>
                <a:rect b="b" l="l" r="r" t="t"/>
                <a:pathLst>
                  <a:path extrusionOk="0" h="116839" w="87629">
                    <a:moveTo>
                      <a:pt x="0" y="21812"/>
                    </a:moveTo>
                    <a:lnTo>
                      <a:pt x="41148" y="0"/>
                    </a:lnTo>
                    <a:lnTo>
                      <a:pt x="52077" y="178"/>
                    </a:lnTo>
                    <a:lnTo>
                      <a:pt x="61722" y="2000"/>
                    </a:lnTo>
                    <a:lnTo>
                      <a:pt x="67579" y="6131"/>
                    </a:lnTo>
                    <a:lnTo>
                      <a:pt x="71437" y="12191"/>
                    </a:lnTo>
                    <a:lnTo>
                      <a:pt x="73294" y="19252"/>
                    </a:lnTo>
                    <a:lnTo>
                      <a:pt x="73152" y="26384"/>
                    </a:lnTo>
                    <a:lnTo>
                      <a:pt x="44958" y="61436"/>
                    </a:lnTo>
                    <a:lnTo>
                      <a:pt x="34004" y="69437"/>
                    </a:lnTo>
                    <a:lnTo>
                      <a:pt x="28348" y="74509"/>
                    </a:lnTo>
                    <a:lnTo>
                      <a:pt x="25908" y="79724"/>
                    </a:lnTo>
                    <a:lnTo>
                      <a:pt x="26670" y="85820"/>
                    </a:lnTo>
                    <a:lnTo>
                      <a:pt x="34290" y="86582"/>
                    </a:lnTo>
                    <a:lnTo>
                      <a:pt x="38862" y="88106"/>
                    </a:lnTo>
                    <a:lnTo>
                      <a:pt x="77724" y="107727"/>
                    </a:lnTo>
                    <a:lnTo>
                      <a:pt x="82605" y="111871"/>
                    </a:lnTo>
                    <a:lnTo>
                      <a:pt x="87630" y="11630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>
                <a:off x="5604509" y="2249424"/>
                <a:ext cx="26034" cy="102870"/>
              </a:xfrm>
              <a:custGeom>
                <a:rect b="b" l="l" r="r" t="t"/>
                <a:pathLst>
                  <a:path extrusionOk="0" h="102869" w="26035">
                    <a:moveTo>
                      <a:pt x="0" y="0"/>
                    </a:moveTo>
                    <a:lnTo>
                      <a:pt x="10668" y="49530"/>
                    </a:lnTo>
                    <a:lnTo>
                      <a:pt x="11751" y="60281"/>
                    </a:lnTo>
                    <a:lnTo>
                      <a:pt x="13049" y="71532"/>
                    </a:lnTo>
                    <a:lnTo>
                      <a:pt x="15061" y="82641"/>
                    </a:lnTo>
                    <a:lnTo>
                      <a:pt x="18288" y="92964"/>
                    </a:lnTo>
                    <a:lnTo>
                      <a:pt x="22098" y="98298"/>
                    </a:lnTo>
                    <a:lnTo>
                      <a:pt x="22860" y="99822"/>
                    </a:lnTo>
                    <a:lnTo>
                      <a:pt x="25908" y="10287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5644431" y="2243423"/>
                <a:ext cx="77470" cy="96520"/>
              </a:xfrm>
              <a:custGeom>
                <a:rect b="b" l="l" r="r" t="t"/>
                <a:pathLst>
                  <a:path extrusionOk="0" h="96519" w="77470">
                    <a:moveTo>
                      <a:pt x="61424" y="3714"/>
                    </a:moveTo>
                    <a:lnTo>
                      <a:pt x="51542" y="1178"/>
                    </a:lnTo>
                    <a:lnTo>
                      <a:pt x="42945" y="0"/>
                    </a:lnTo>
                    <a:lnTo>
                      <a:pt x="34635" y="1250"/>
                    </a:lnTo>
                    <a:lnTo>
                      <a:pt x="4179" y="31611"/>
                    </a:lnTo>
                    <a:lnTo>
                      <a:pt x="0" y="53590"/>
                    </a:lnTo>
                    <a:lnTo>
                      <a:pt x="1131" y="63817"/>
                    </a:lnTo>
                    <a:lnTo>
                      <a:pt x="30563" y="92202"/>
                    </a:lnTo>
                    <a:lnTo>
                      <a:pt x="58459" y="96190"/>
                    </a:lnTo>
                    <a:lnTo>
                      <a:pt x="64758" y="95821"/>
                    </a:lnTo>
                    <a:lnTo>
                      <a:pt x="70913" y="94738"/>
                    </a:lnTo>
                    <a:lnTo>
                      <a:pt x="77426" y="9286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911" name="Google Shape;911;p8"/>
            <p:cNvGrpSpPr/>
            <p:nvPr/>
          </p:nvGrpSpPr>
          <p:grpSpPr>
            <a:xfrm>
              <a:off x="6032728" y="2186914"/>
              <a:ext cx="282752" cy="155498"/>
              <a:chOff x="6032728" y="2186914"/>
              <a:chExt cx="282752" cy="155498"/>
            </a:xfrm>
          </p:grpSpPr>
          <p:pic>
            <p:nvPicPr>
              <p:cNvPr id="912" name="Google Shape;912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032728" y="2194534"/>
                <a:ext cx="89204" cy="1394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3" name="Google Shape;913;p8"/>
              <p:cNvSpPr/>
              <p:nvPr/>
            </p:nvSpPr>
            <p:spPr>
              <a:xfrm>
                <a:off x="6172962" y="2222753"/>
                <a:ext cx="16510" cy="94615"/>
              </a:xfrm>
              <a:custGeom>
                <a:rect b="b" l="l" r="r" t="t"/>
                <a:pathLst>
                  <a:path extrusionOk="0" h="94614" w="16510">
                    <a:moveTo>
                      <a:pt x="0" y="0"/>
                    </a:moveTo>
                    <a:lnTo>
                      <a:pt x="2405" y="8453"/>
                    </a:lnTo>
                    <a:lnTo>
                      <a:pt x="4953" y="16764"/>
                    </a:lnTo>
                    <a:lnTo>
                      <a:pt x="7500" y="25074"/>
                    </a:lnTo>
                    <a:lnTo>
                      <a:pt x="16002" y="67056"/>
                    </a:lnTo>
                    <a:lnTo>
                      <a:pt x="16002" y="73914"/>
                    </a:lnTo>
                    <a:lnTo>
                      <a:pt x="16002" y="80772"/>
                    </a:lnTo>
                    <a:lnTo>
                      <a:pt x="16002" y="87630"/>
                    </a:lnTo>
                    <a:lnTo>
                      <a:pt x="16002" y="9448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914" name="Google Shape;914;p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221704" y="2186914"/>
                <a:ext cx="93776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15" name="Google Shape;915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347434" y="2158720"/>
              <a:ext cx="135496" cy="1463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6" name="Google Shape;916;p8"/>
            <p:cNvSpPr/>
            <p:nvPr/>
          </p:nvSpPr>
          <p:spPr>
            <a:xfrm>
              <a:off x="4654296" y="2439161"/>
              <a:ext cx="1884045" cy="135890"/>
            </a:xfrm>
            <a:custGeom>
              <a:rect b="b" l="l" r="r" t="t"/>
              <a:pathLst>
                <a:path extrusionOk="0" h="135889" w="1884045">
                  <a:moveTo>
                    <a:pt x="0" y="128778"/>
                  </a:moveTo>
                  <a:lnTo>
                    <a:pt x="16573" y="128682"/>
                  </a:lnTo>
                  <a:lnTo>
                    <a:pt x="33147" y="128587"/>
                  </a:lnTo>
                  <a:lnTo>
                    <a:pt x="49720" y="128778"/>
                  </a:lnTo>
                  <a:lnTo>
                    <a:pt x="66294" y="129540"/>
                  </a:lnTo>
                  <a:lnTo>
                    <a:pt x="94297" y="131230"/>
                  </a:lnTo>
                  <a:lnTo>
                    <a:pt x="122300" y="132778"/>
                  </a:lnTo>
                  <a:lnTo>
                    <a:pt x="150304" y="134040"/>
                  </a:lnTo>
                  <a:lnTo>
                    <a:pt x="178308" y="134874"/>
                  </a:lnTo>
                  <a:lnTo>
                    <a:pt x="229873" y="135385"/>
                  </a:lnTo>
                  <a:lnTo>
                    <a:pt x="281654" y="135540"/>
                  </a:lnTo>
                  <a:lnTo>
                    <a:pt x="333577" y="134981"/>
                  </a:lnTo>
                  <a:lnTo>
                    <a:pt x="385572" y="133350"/>
                  </a:lnTo>
                  <a:lnTo>
                    <a:pt x="437006" y="131254"/>
                  </a:lnTo>
                  <a:lnTo>
                    <a:pt x="488441" y="128587"/>
                  </a:lnTo>
                  <a:lnTo>
                    <a:pt x="539876" y="125634"/>
                  </a:lnTo>
                  <a:lnTo>
                    <a:pt x="591312" y="122682"/>
                  </a:lnTo>
                  <a:lnTo>
                    <a:pt x="645340" y="119475"/>
                  </a:lnTo>
                  <a:lnTo>
                    <a:pt x="699479" y="116232"/>
                  </a:lnTo>
                  <a:lnTo>
                    <a:pt x="753654" y="112916"/>
                  </a:lnTo>
                  <a:lnTo>
                    <a:pt x="807793" y="109490"/>
                  </a:lnTo>
                  <a:lnTo>
                    <a:pt x="861822" y="105918"/>
                  </a:lnTo>
                  <a:lnTo>
                    <a:pt x="917376" y="102334"/>
                  </a:lnTo>
                  <a:lnTo>
                    <a:pt x="973074" y="98393"/>
                  </a:lnTo>
                  <a:lnTo>
                    <a:pt x="1028771" y="94023"/>
                  </a:lnTo>
                  <a:lnTo>
                    <a:pt x="1084326" y="89154"/>
                  </a:lnTo>
                  <a:lnTo>
                    <a:pt x="1141023" y="84308"/>
                  </a:lnTo>
                  <a:lnTo>
                    <a:pt x="1197864" y="78962"/>
                  </a:lnTo>
                  <a:lnTo>
                    <a:pt x="1254704" y="73187"/>
                  </a:lnTo>
                  <a:lnTo>
                    <a:pt x="1311402" y="67056"/>
                  </a:lnTo>
                  <a:lnTo>
                    <a:pt x="1365694" y="61221"/>
                  </a:lnTo>
                  <a:lnTo>
                    <a:pt x="1419987" y="55245"/>
                  </a:lnTo>
                  <a:lnTo>
                    <a:pt x="1474279" y="49268"/>
                  </a:lnTo>
                  <a:lnTo>
                    <a:pt x="1528572" y="43434"/>
                  </a:lnTo>
                  <a:lnTo>
                    <a:pt x="1575554" y="37969"/>
                  </a:lnTo>
                  <a:lnTo>
                    <a:pt x="1622679" y="32861"/>
                  </a:lnTo>
                  <a:lnTo>
                    <a:pt x="1669803" y="27896"/>
                  </a:lnTo>
                  <a:lnTo>
                    <a:pt x="1716786" y="22860"/>
                  </a:lnTo>
                  <a:lnTo>
                    <a:pt x="1784318" y="14668"/>
                  </a:lnTo>
                  <a:lnTo>
                    <a:pt x="1852422" y="7620"/>
                  </a:lnTo>
                  <a:lnTo>
                    <a:pt x="1861482" y="6858"/>
                  </a:lnTo>
                  <a:lnTo>
                    <a:pt x="1869471" y="6096"/>
                  </a:lnTo>
                  <a:lnTo>
                    <a:pt x="1876746" y="4191"/>
                  </a:lnTo>
                  <a:lnTo>
                    <a:pt x="1883664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917" name="Google Shape;917;p8"/>
          <p:cNvGrpSpPr/>
          <p:nvPr/>
        </p:nvGrpSpPr>
        <p:grpSpPr>
          <a:xfrm>
            <a:off x="3277125" y="1542713"/>
            <a:ext cx="4261768" cy="800887"/>
            <a:chOff x="4963130" y="2631947"/>
            <a:chExt cx="4261768" cy="800887"/>
          </a:xfrm>
        </p:grpSpPr>
        <p:pic>
          <p:nvPicPr>
            <p:cNvPr id="918" name="Google Shape;918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598257" y="3182848"/>
              <a:ext cx="123792" cy="2499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9" name="Google Shape;919;p8"/>
            <p:cNvGrpSpPr/>
            <p:nvPr/>
          </p:nvGrpSpPr>
          <p:grpSpPr>
            <a:xfrm>
              <a:off x="7741846" y="3055594"/>
              <a:ext cx="1032608" cy="297992"/>
              <a:chOff x="7741846" y="3055594"/>
              <a:chExt cx="1032608" cy="297992"/>
            </a:xfrm>
          </p:grpSpPr>
          <p:pic>
            <p:nvPicPr>
              <p:cNvPr id="920" name="Google Shape;920;p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741846" y="3199612"/>
                <a:ext cx="87728" cy="15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1" name="Google Shape;921;p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853134" y="3210280"/>
                <a:ext cx="80834" cy="117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2" name="Google Shape;922;p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959064" y="3108960"/>
                <a:ext cx="454202" cy="20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3" name="Google Shape;923;p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433218" y="3055594"/>
                <a:ext cx="341236" cy="2979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24" name="Google Shape;924;p8"/>
            <p:cNvSpPr/>
            <p:nvPr/>
          </p:nvSpPr>
          <p:spPr>
            <a:xfrm>
              <a:off x="8826245" y="3168395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8287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925" name="Google Shape;925;p8"/>
            <p:cNvGrpSpPr/>
            <p:nvPr/>
          </p:nvGrpSpPr>
          <p:grpSpPr>
            <a:xfrm>
              <a:off x="6238468" y="2824708"/>
              <a:ext cx="292504" cy="236854"/>
              <a:chOff x="6238468" y="2824708"/>
              <a:chExt cx="292504" cy="236854"/>
            </a:xfrm>
          </p:grpSpPr>
          <p:pic>
            <p:nvPicPr>
              <p:cNvPr id="926" name="Google Shape;926;p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238468" y="2826232"/>
                <a:ext cx="131876" cy="1696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7" name="Google Shape;927;p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6400774" y="2824708"/>
                <a:ext cx="130198" cy="2368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28" name="Google Shape;928;p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730720" y="2750032"/>
              <a:ext cx="307898" cy="1585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9" name="Google Shape;929;p8"/>
            <p:cNvGrpSpPr/>
            <p:nvPr/>
          </p:nvGrpSpPr>
          <p:grpSpPr>
            <a:xfrm>
              <a:off x="7312914" y="2682240"/>
              <a:ext cx="389454" cy="231775"/>
              <a:chOff x="7312914" y="2682240"/>
              <a:chExt cx="389454" cy="231775"/>
            </a:xfrm>
          </p:grpSpPr>
          <p:sp>
            <p:nvSpPr>
              <p:cNvPr id="930" name="Google Shape;930;p8"/>
              <p:cNvSpPr/>
              <p:nvPr/>
            </p:nvSpPr>
            <p:spPr>
              <a:xfrm>
                <a:off x="7312914" y="2682240"/>
                <a:ext cx="111125" cy="231775"/>
              </a:xfrm>
              <a:custGeom>
                <a:rect b="b" l="l" r="r" t="t"/>
                <a:pathLst>
                  <a:path extrusionOk="0" h="231775" w="111125">
                    <a:moveTo>
                      <a:pt x="0" y="0"/>
                    </a:moveTo>
                    <a:lnTo>
                      <a:pt x="2309" y="5429"/>
                    </a:lnTo>
                    <a:lnTo>
                      <a:pt x="5334" y="12001"/>
                    </a:lnTo>
                    <a:lnTo>
                      <a:pt x="8358" y="18859"/>
                    </a:lnTo>
                    <a:lnTo>
                      <a:pt x="19431" y="67532"/>
                    </a:lnTo>
                    <a:lnTo>
                      <a:pt x="23622" y="110489"/>
                    </a:lnTo>
                    <a:lnTo>
                      <a:pt x="25146" y="160496"/>
                    </a:lnTo>
                    <a:lnTo>
                      <a:pt x="25122" y="185820"/>
                    </a:lnTo>
                    <a:lnTo>
                      <a:pt x="24384" y="211074"/>
                    </a:lnTo>
                    <a:lnTo>
                      <a:pt x="24384" y="217170"/>
                    </a:lnTo>
                    <a:lnTo>
                      <a:pt x="23622" y="225552"/>
                    </a:lnTo>
                    <a:lnTo>
                      <a:pt x="22860" y="231647"/>
                    </a:lnTo>
                    <a:lnTo>
                      <a:pt x="21181" y="223396"/>
                    </a:lnTo>
                    <a:lnTo>
                      <a:pt x="19716" y="214788"/>
                    </a:lnTo>
                    <a:lnTo>
                      <a:pt x="18680" y="206037"/>
                    </a:lnTo>
                    <a:lnTo>
                      <a:pt x="18288" y="197358"/>
                    </a:lnTo>
                    <a:lnTo>
                      <a:pt x="17526" y="182725"/>
                    </a:lnTo>
                    <a:lnTo>
                      <a:pt x="24384" y="138684"/>
                    </a:lnTo>
                    <a:lnTo>
                      <a:pt x="54864" y="115823"/>
                    </a:lnTo>
                    <a:lnTo>
                      <a:pt x="65948" y="116621"/>
                    </a:lnTo>
                    <a:lnTo>
                      <a:pt x="99345" y="140327"/>
                    </a:lnTo>
                    <a:lnTo>
                      <a:pt x="111061" y="177748"/>
                    </a:lnTo>
                    <a:lnTo>
                      <a:pt x="110490" y="186594"/>
                    </a:lnTo>
                    <a:lnTo>
                      <a:pt x="108775" y="195298"/>
                    </a:lnTo>
                    <a:lnTo>
                      <a:pt x="105918" y="204215"/>
                    </a:lnTo>
                    <a:lnTo>
                      <a:pt x="104394" y="208788"/>
                    </a:lnTo>
                    <a:lnTo>
                      <a:pt x="102870" y="211074"/>
                    </a:lnTo>
                    <a:lnTo>
                      <a:pt x="100584" y="21412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931" name="Google Shape;931;p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456144" y="2728696"/>
                <a:ext cx="246224" cy="1564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32" name="Google Shape;932;p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971256" y="2660878"/>
              <a:ext cx="166928" cy="1935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3" name="Google Shape;933;p8"/>
            <p:cNvSpPr/>
            <p:nvPr/>
          </p:nvSpPr>
          <p:spPr>
            <a:xfrm>
              <a:off x="8438947" y="2737104"/>
              <a:ext cx="5715" cy="89535"/>
            </a:xfrm>
            <a:custGeom>
              <a:rect b="b" l="l" r="r" t="t"/>
              <a:pathLst>
                <a:path extrusionOk="0" h="89535" w="5715">
                  <a:moveTo>
                    <a:pt x="964" y="0"/>
                  </a:moveTo>
                  <a:lnTo>
                    <a:pt x="738" y="14859"/>
                  </a:lnTo>
                  <a:lnTo>
                    <a:pt x="297" y="29718"/>
                  </a:lnTo>
                  <a:lnTo>
                    <a:pt x="0" y="44577"/>
                  </a:lnTo>
                  <a:lnTo>
                    <a:pt x="202" y="59436"/>
                  </a:lnTo>
                  <a:lnTo>
                    <a:pt x="178" y="67079"/>
                  </a:lnTo>
                  <a:lnTo>
                    <a:pt x="583" y="74866"/>
                  </a:lnTo>
                  <a:lnTo>
                    <a:pt x="2131" y="82367"/>
                  </a:lnTo>
                  <a:lnTo>
                    <a:pt x="5536" y="89154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8407907" y="2653283"/>
              <a:ext cx="24130" cy="22860"/>
            </a:xfrm>
            <a:custGeom>
              <a:rect b="b" l="l" r="r" t="t"/>
              <a:pathLst>
                <a:path extrusionOk="0" h="22860" w="24129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7525"/>
                  </a:lnTo>
                  <a:lnTo>
                    <a:pt x="23622" y="11429"/>
                  </a:lnTo>
                  <a:lnTo>
                    <a:pt x="23622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935" name="Google Shape;935;p8"/>
            <p:cNvGrpSpPr/>
            <p:nvPr/>
          </p:nvGrpSpPr>
          <p:grpSpPr>
            <a:xfrm>
              <a:off x="8495192" y="2631947"/>
              <a:ext cx="729706" cy="240029"/>
              <a:chOff x="8495192" y="2631947"/>
              <a:chExt cx="729706" cy="240029"/>
            </a:xfrm>
          </p:grpSpPr>
          <p:sp>
            <p:nvSpPr>
              <p:cNvPr id="936" name="Google Shape;936;p8"/>
              <p:cNvSpPr/>
              <p:nvPr/>
            </p:nvSpPr>
            <p:spPr>
              <a:xfrm>
                <a:off x="8495192" y="2718684"/>
                <a:ext cx="98425" cy="109220"/>
              </a:xfrm>
              <a:custGeom>
                <a:rect b="b" l="l" r="r" t="t"/>
                <a:pathLst>
                  <a:path extrusionOk="0" h="109219" w="98425">
                    <a:moveTo>
                      <a:pt x="5679" y="36706"/>
                    </a:moveTo>
                    <a:lnTo>
                      <a:pt x="5584" y="48244"/>
                    </a:lnTo>
                    <a:lnTo>
                      <a:pt x="5488" y="59852"/>
                    </a:lnTo>
                    <a:lnTo>
                      <a:pt x="5679" y="71318"/>
                    </a:lnTo>
                    <a:lnTo>
                      <a:pt x="6441" y="82426"/>
                    </a:lnTo>
                    <a:lnTo>
                      <a:pt x="7203" y="90808"/>
                    </a:lnTo>
                    <a:lnTo>
                      <a:pt x="8727" y="99190"/>
                    </a:lnTo>
                    <a:lnTo>
                      <a:pt x="12537" y="106810"/>
                    </a:lnTo>
                    <a:lnTo>
                      <a:pt x="13299" y="108334"/>
                    </a:lnTo>
                    <a:lnTo>
                      <a:pt x="12537" y="109096"/>
                    </a:lnTo>
                    <a:lnTo>
                      <a:pt x="14061" y="108334"/>
                    </a:lnTo>
                    <a:lnTo>
                      <a:pt x="12751" y="99881"/>
                    </a:lnTo>
                    <a:lnTo>
                      <a:pt x="10441" y="91570"/>
                    </a:lnTo>
                    <a:lnTo>
                      <a:pt x="7846" y="83260"/>
                    </a:lnTo>
                    <a:lnTo>
                      <a:pt x="5679" y="74806"/>
                    </a:lnTo>
                    <a:lnTo>
                      <a:pt x="2833" y="62293"/>
                    </a:lnTo>
                    <a:lnTo>
                      <a:pt x="631" y="48422"/>
                    </a:lnTo>
                    <a:lnTo>
                      <a:pt x="0" y="34409"/>
                    </a:lnTo>
                    <a:lnTo>
                      <a:pt x="1869" y="21466"/>
                    </a:lnTo>
                    <a:lnTo>
                      <a:pt x="34635" y="130"/>
                    </a:lnTo>
                    <a:lnTo>
                      <a:pt x="46470" y="0"/>
                    </a:lnTo>
                    <a:lnTo>
                      <a:pt x="57876" y="1940"/>
                    </a:lnTo>
                    <a:lnTo>
                      <a:pt x="94928" y="35278"/>
                    </a:lnTo>
                    <a:lnTo>
                      <a:pt x="97881" y="63376"/>
                    </a:lnTo>
                    <a:lnTo>
                      <a:pt x="96357" y="74044"/>
                    </a:lnTo>
                    <a:lnTo>
                      <a:pt x="96357" y="77092"/>
                    </a:lnTo>
                    <a:lnTo>
                      <a:pt x="92547" y="82426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37" name="Google Shape;937;p8"/>
              <p:cNvSpPr/>
              <p:nvPr/>
            </p:nvSpPr>
            <p:spPr>
              <a:xfrm>
                <a:off x="8628125" y="2658617"/>
                <a:ext cx="24765" cy="146050"/>
              </a:xfrm>
              <a:custGeom>
                <a:rect b="b" l="l" r="r" t="t"/>
                <a:pathLst>
                  <a:path extrusionOk="0" h="146050" w="24765">
                    <a:moveTo>
                      <a:pt x="0" y="0"/>
                    </a:moveTo>
                    <a:lnTo>
                      <a:pt x="3405" y="13846"/>
                    </a:lnTo>
                    <a:lnTo>
                      <a:pt x="6667" y="27908"/>
                    </a:lnTo>
                    <a:lnTo>
                      <a:pt x="9644" y="42112"/>
                    </a:lnTo>
                    <a:lnTo>
                      <a:pt x="12192" y="56388"/>
                    </a:lnTo>
                    <a:lnTo>
                      <a:pt x="15906" y="74795"/>
                    </a:lnTo>
                    <a:lnTo>
                      <a:pt x="19050" y="93345"/>
                    </a:lnTo>
                    <a:lnTo>
                      <a:pt x="21621" y="111894"/>
                    </a:lnTo>
                    <a:lnTo>
                      <a:pt x="23622" y="130302"/>
                    </a:lnTo>
                    <a:lnTo>
                      <a:pt x="24384" y="138684"/>
                    </a:lnTo>
                    <a:lnTo>
                      <a:pt x="24384" y="140970"/>
                    </a:lnTo>
                    <a:lnTo>
                      <a:pt x="24384" y="14554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8626601" y="2706564"/>
                <a:ext cx="139700" cy="105410"/>
              </a:xfrm>
              <a:custGeom>
                <a:rect b="b" l="l" r="r" t="t"/>
                <a:pathLst>
                  <a:path extrusionOk="0" h="105410" w="139700">
                    <a:moveTo>
                      <a:pt x="0" y="18347"/>
                    </a:moveTo>
                    <a:lnTo>
                      <a:pt x="36754" y="5703"/>
                    </a:lnTo>
                    <a:lnTo>
                      <a:pt x="75461" y="0"/>
                    </a:lnTo>
                    <a:lnTo>
                      <a:pt x="83058" y="821"/>
                    </a:lnTo>
                    <a:lnTo>
                      <a:pt x="91440" y="3869"/>
                    </a:lnTo>
                    <a:lnTo>
                      <a:pt x="89916" y="16823"/>
                    </a:lnTo>
                    <a:lnTo>
                      <a:pt x="89916" y="23681"/>
                    </a:lnTo>
                    <a:lnTo>
                      <a:pt x="88903" y="35313"/>
                    </a:lnTo>
                    <a:lnTo>
                      <a:pt x="86391" y="46446"/>
                    </a:lnTo>
                    <a:lnTo>
                      <a:pt x="83165" y="57435"/>
                    </a:lnTo>
                    <a:lnTo>
                      <a:pt x="80010" y="68639"/>
                    </a:lnTo>
                    <a:lnTo>
                      <a:pt x="77938" y="75354"/>
                    </a:lnTo>
                    <a:lnTo>
                      <a:pt x="76009" y="84641"/>
                    </a:lnTo>
                    <a:lnTo>
                      <a:pt x="75509" y="93928"/>
                    </a:lnTo>
                    <a:lnTo>
                      <a:pt x="77724" y="100643"/>
                    </a:lnTo>
                    <a:lnTo>
                      <a:pt x="84451" y="104417"/>
                    </a:lnTo>
                    <a:lnTo>
                      <a:pt x="93821" y="105120"/>
                    </a:lnTo>
                    <a:lnTo>
                      <a:pt x="103334" y="103965"/>
                    </a:lnTo>
                    <a:lnTo>
                      <a:pt x="110490" y="102167"/>
                    </a:lnTo>
                    <a:lnTo>
                      <a:pt x="118872" y="98083"/>
                    </a:lnTo>
                    <a:lnTo>
                      <a:pt x="126111" y="92928"/>
                    </a:lnTo>
                    <a:lnTo>
                      <a:pt x="132778" y="87058"/>
                    </a:lnTo>
                    <a:lnTo>
                      <a:pt x="139446" y="80831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8705195" y="2695193"/>
                <a:ext cx="55244" cy="62865"/>
              </a:xfrm>
              <a:custGeom>
                <a:rect b="b" l="l" r="r" t="t"/>
                <a:pathLst>
                  <a:path extrusionOk="0" h="62864" w="55245">
                    <a:moveTo>
                      <a:pt x="2178" y="43434"/>
                    </a:moveTo>
                    <a:lnTo>
                      <a:pt x="0" y="53375"/>
                    </a:lnTo>
                    <a:lnTo>
                      <a:pt x="178" y="58959"/>
                    </a:lnTo>
                    <a:lnTo>
                      <a:pt x="4214" y="61543"/>
                    </a:lnTo>
                    <a:lnTo>
                      <a:pt x="13608" y="62484"/>
                    </a:lnTo>
                    <a:lnTo>
                      <a:pt x="23491" y="61495"/>
                    </a:lnTo>
                    <a:lnTo>
                      <a:pt x="54661" y="33528"/>
                    </a:lnTo>
                    <a:lnTo>
                      <a:pt x="53601" y="26241"/>
                    </a:lnTo>
                    <a:lnTo>
                      <a:pt x="21990" y="1524"/>
                    </a:lnTo>
                    <a:lnTo>
                      <a:pt x="17418" y="762"/>
                    </a:lnTo>
                    <a:lnTo>
                      <a:pt x="16656" y="0"/>
                    </a:lnTo>
                    <a:lnTo>
                      <a:pt x="13608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8797289" y="2650997"/>
                <a:ext cx="173990" cy="220979"/>
              </a:xfrm>
              <a:custGeom>
                <a:rect b="b" l="l" r="r" t="t"/>
                <a:pathLst>
                  <a:path extrusionOk="0" h="220980" w="173990">
                    <a:moveTo>
                      <a:pt x="0" y="80010"/>
                    </a:moveTo>
                    <a:lnTo>
                      <a:pt x="40457" y="98452"/>
                    </a:lnTo>
                    <a:lnTo>
                      <a:pt x="35814" y="134874"/>
                    </a:lnTo>
                    <a:lnTo>
                      <a:pt x="30289" y="132123"/>
                    </a:lnTo>
                    <a:lnTo>
                      <a:pt x="25622" y="80962"/>
                    </a:lnTo>
                    <a:lnTo>
                      <a:pt x="39385" y="41469"/>
                    </a:lnTo>
                    <a:lnTo>
                      <a:pt x="65531" y="13716"/>
                    </a:lnTo>
                    <a:lnTo>
                      <a:pt x="96012" y="0"/>
                    </a:lnTo>
                    <a:lnTo>
                      <a:pt x="97535" y="7620"/>
                    </a:lnTo>
                    <a:lnTo>
                      <a:pt x="99059" y="13716"/>
                    </a:lnTo>
                    <a:lnTo>
                      <a:pt x="102096" y="25276"/>
                    </a:lnTo>
                    <a:lnTo>
                      <a:pt x="104489" y="37052"/>
                    </a:lnTo>
                    <a:lnTo>
                      <a:pt x="106453" y="48970"/>
                    </a:lnTo>
                    <a:lnTo>
                      <a:pt x="108204" y="60960"/>
                    </a:lnTo>
                    <a:lnTo>
                      <a:pt x="110775" y="78545"/>
                    </a:lnTo>
                    <a:lnTo>
                      <a:pt x="112776" y="95916"/>
                    </a:lnTo>
                    <a:lnTo>
                      <a:pt x="114204" y="113145"/>
                    </a:lnTo>
                    <a:lnTo>
                      <a:pt x="115062" y="130302"/>
                    </a:lnTo>
                    <a:lnTo>
                      <a:pt x="115347" y="146744"/>
                    </a:lnTo>
                    <a:lnTo>
                      <a:pt x="115062" y="162972"/>
                    </a:lnTo>
                    <a:lnTo>
                      <a:pt x="114204" y="179058"/>
                    </a:lnTo>
                    <a:lnTo>
                      <a:pt x="112776" y="195072"/>
                    </a:lnTo>
                    <a:lnTo>
                      <a:pt x="111763" y="201370"/>
                    </a:lnTo>
                    <a:lnTo>
                      <a:pt x="110966" y="207740"/>
                    </a:lnTo>
                    <a:lnTo>
                      <a:pt x="110311" y="214252"/>
                    </a:lnTo>
                    <a:lnTo>
                      <a:pt x="109728" y="220980"/>
                    </a:lnTo>
                    <a:lnTo>
                      <a:pt x="109406" y="212407"/>
                    </a:lnTo>
                    <a:lnTo>
                      <a:pt x="109442" y="203835"/>
                    </a:lnTo>
                    <a:lnTo>
                      <a:pt x="109620" y="195262"/>
                    </a:lnTo>
                    <a:lnTo>
                      <a:pt x="109728" y="186690"/>
                    </a:lnTo>
                    <a:lnTo>
                      <a:pt x="109704" y="169545"/>
                    </a:lnTo>
                    <a:lnTo>
                      <a:pt x="109537" y="152400"/>
                    </a:lnTo>
                    <a:lnTo>
                      <a:pt x="109085" y="135255"/>
                    </a:lnTo>
                    <a:lnTo>
                      <a:pt x="108204" y="118110"/>
                    </a:lnTo>
                    <a:lnTo>
                      <a:pt x="107751" y="106001"/>
                    </a:lnTo>
                    <a:lnTo>
                      <a:pt x="106870" y="93821"/>
                    </a:lnTo>
                    <a:lnTo>
                      <a:pt x="106275" y="81784"/>
                    </a:lnTo>
                    <a:lnTo>
                      <a:pt x="106680" y="70104"/>
                    </a:lnTo>
                    <a:lnTo>
                      <a:pt x="108204" y="58674"/>
                    </a:lnTo>
                    <a:lnTo>
                      <a:pt x="118872" y="58674"/>
                    </a:lnTo>
                    <a:lnTo>
                      <a:pt x="128016" y="58674"/>
                    </a:lnTo>
                    <a:lnTo>
                      <a:pt x="165354" y="70866"/>
                    </a:lnTo>
                    <a:lnTo>
                      <a:pt x="173605" y="96904"/>
                    </a:lnTo>
                    <a:lnTo>
                      <a:pt x="170688" y="105918"/>
                    </a:lnTo>
                    <a:lnTo>
                      <a:pt x="132588" y="134874"/>
                    </a:lnTo>
                    <a:lnTo>
                      <a:pt x="129539" y="135636"/>
                    </a:lnTo>
                    <a:lnTo>
                      <a:pt x="126492" y="135636"/>
                    </a:lnTo>
                    <a:lnTo>
                      <a:pt x="123444" y="13639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8983979" y="2680715"/>
                <a:ext cx="143510" cy="96520"/>
              </a:xfrm>
              <a:custGeom>
                <a:rect b="b" l="l" r="r" t="t"/>
                <a:pathLst>
                  <a:path extrusionOk="0" h="96519" w="143509">
                    <a:moveTo>
                      <a:pt x="0" y="22098"/>
                    </a:moveTo>
                    <a:lnTo>
                      <a:pt x="10251" y="19109"/>
                    </a:lnTo>
                    <a:lnTo>
                      <a:pt x="18002" y="18764"/>
                    </a:lnTo>
                    <a:lnTo>
                      <a:pt x="24753" y="21990"/>
                    </a:lnTo>
                    <a:lnTo>
                      <a:pt x="41148" y="65532"/>
                    </a:lnTo>
                    <a:lnTo>
                      <a:pt x="41910" y="74676"/>
                    </a:lnTo>
                    <a:lnTo>
                      <a:pt x="41910" y="80010"/>
                    </a:lnTo>
                    <a:lnTo>
                      <a:pt x="35814" y="86868"/>
                    </a:lnTo>
                    <a:lnTo>
                      <a:pt x="31242" y="83058"/>
                    </a:lnTo>
                    <a:lnTo>
                      <a:pt x="32004" y="79248"/>
                    </a:lnTo>
                    <a:lnTo>
                      <a:pt x="32004" y="70104"/>
                    </a:lnTo>
                    <a:lnTo>
                      <a:pt x="41148" y="25146"/>
                    </a:lnTo>
                    <a:lnTo>
                      <a:pt x="73152" y="0"/>
                    </a:lnTo>
                    <a:lnTo>
                      <a:pt x="80772" y="2286"/>
                    </a:lnTo>
                    <a:lnTo>
                      <a:pt x="95250" y="42672"/>
                    </a:lnTo>
                    <a:lnTo>
                      <a:pt x="95095" y="52268"/>
                    </a:lnTo>
                    <a:lnTo>
                      <a:pt x="94583" y="61722"/>
                    </a:lnTo>
                    <a:lnTo>
                      <a:pt x="93642" y="71175"/>
                    </a:lnTo>
                    <a:lnTo>
                      <a:pt x="92202" y="80772"/>
                    </a:lnTo>
                    <a:lnTo>
                      <a:pt x="91440" y="88392"/>
                    </a:lnTo>
                    <a:lnTo>
                      <a:pt x="88392" y="95250"/>
                    </a:lnTo>
                    <a:lnTo>
                      <a:pt x="98298" y="96012"/>
                    </a:lnTo>
                    <a:lnTo>
                      <a:pt x="108299" y="96047"/>
                    </a:lnTo>
                    <a:lnTo>
                      <a:pt x="117729" y="94011"/>
                    </a:lnTo>
                    <a:lnTo>
                      <a:pt x="126587" y="90118"/>
                    </a:lnTo>
                    <a:lnTo>
                      <a:pt x="134874" y="84582"/>
                    </a:lnTo>
                    <a:lnTo>
                      <a:pt x="137922" y="82296"/>
                    </a:lnTo>
                    <a:lnTo>
                      <a:pt x="140208" y="79248"/>
                    </a:lnTo>
                    <a:lnTo>
                      <a:pt x="143256" y="7696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9086849" y="2667761"/>
                <a:ext cx="43815" cy="53975"/>
              </a:xfrm>
              <a:custGeom>
                <a:rect b="b" l="l" r="r" t="t"/>
                <a:pathLst>
                  <a:path extrusionOk="0" h="53975" w="43815">
                    <a:moveTo>
                      <a:pt x="0" y="48005"/>
                    </a:moveTo>
                    <a:lnTo>
                      <a:pt x="9572" y="51661"/>
                    </a:lnTo>
                    <a:lnTo>
                      <a:pt x="18288" y="53816"/>
                    </a:lnTo>
                    <a:lnTo>
                      <a:pt x="27003" y="53256"/>
                    </a:lnTo>
                    <a:lnTo>
                      <a:pt x="36576" y="48767"/>
                    </a:lnTo>
                    <a:lnTo>
                      <a:pt x="42338" y="42791"/>
                    </a:lnTo>
                    <a:lnTo>
                      <a:pt x="43243" y="35813"/>
                    </a:lnTo>
                    <a:lnTo>
                      <a:pt x="40433" y="28836"/>
                    </a:lnTo>
                    <a:lnTo>
                      <a:pt x="7619" y="4571"/>
                    </a:lnTo>
                    <a:lnTo>
                      <a:pt x="3047" y="3047"/>
                    </a:lnTo>
                    <a:lnTo>
                      <a:pt x="3047" y="2285"/>
                    </a:lnTo>
                    <a:lnTo>
                      <a:pt x="1523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>
                <a:off x="9176765" y="2631947"/>
                <a:ext cx="45720" cy="135890"/>
              </a:xfrm>
              <a:custGeom>
                <a:rect b="b" l="l" r="r" t="t"/>
                <a:pathLst>
                  <a:path extrusionOk="0" h="135889" w="45720">
                    <a:moveTo>
                      <a:pt x="0" y="0"/>
                    </a:moveTo>
                    <a:lnTo>
                      <a:pt x="1678" y="10858"/>
                    </a:lnTo>
                    <a:lnTo>
                      <a:pt x="3143" y="21717"/>
                    </a:lnTo>
                    <a:lnTo>
                      <a:pt x="4179" y="32575"/>
                    </a:lnTo>
                    <a:lnTo>
                      <a:pt x="4572" y="43434"/>
                    </a:lnTo>
                    <a:lnTo>
                      <a:pt x="4488" y="62507"/>
                    </a:lnTo>
                    <a:lnTo>
                      <a:pt x="3905" y="81724"/>
                    </a:lnTo>
                    <a:lnTo>
                      <a:pt x="4036" y="100655"/>
                    </a:lnTo>
                    <a:lnTo>
                      <a:pt x="6096" y="118872"/>
                    </a:lnTo>
                    <a:lnTo>
                      <a:pt x="8382" y="130302"/>
                    </a:lnTo>
                    <a:lnTo>
                      <a:pt x="11430" y="134112"/>
                    </a:lnTo>
                    <a:lnTo>
                      <a:pt x="22098" y="135636"/>
                    </a:lnTo>
                    <a:lnTo>
                      <a:pt x="30396" y="134493"/>
                    </a:lnTo>
                    <a:lnTo>
                      <a:pt x="36480" y="130492"/>
                    </a:lnTo>
                    <a:lnTo>
                      <a:pt x="41278" y="124491"/>
                    </a:lnTo>
                    <a:lnTo>
                      <a:pt x="45720" y="11734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>
                <a:off x="9156953" y="2680715"/>
                <a:ext cx="67945" cy="8890"/>
              </a:xfrm>
              <a:custGeom>
                <a:rect b="b" l="l" r="r" t="t"/>
                <a:pathLst>
                  <a:path extrusionOk="0" h="8889" w="67945">
                    <a:moveTo>
                      <a:pt x="0" y="8382"/>
                    </a:moveTo>
                    <a:lnTo>
                      <a:pt x="45970" y="6453"/>
                    </a:lnTo>
                    <a:lnTo>
                      <a:pt x="65532" y="762"/>
                    </a:lnTo>
                    <a:lnTo>
                      <a:pt x="67818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945" name="Google Shape;945;p8"/>
            <p:cNvGrpSpPr/>
            <p:nvPr/>
          </p:nvGrpSpPr>
          <p:grpSpPr>
            <a:xfrm>
              <a:off x="4963130" y="2835376"/>
              <a:ext cx="216970" cy="290956"/>
              <a:chOff x="4963130" y="2835376"/>
              <a:chExt cx="216970" cy="290956"/>
            </a:xfrm>
          </p:grpSpPr>
          <p:pic>
            <p:nvPicPr>
              <p:cNvPr id="946" name="Google Shape;946;p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4963130" y="2960344"/>
                <a:ext cx="164785" cy="165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7" name="Google Shape;947;p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095468" y="2835376"/>
                <a:ext cx="84632" cy="937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48" name="Google Shape;948;p8"/>
            <p:cNvSpPr/>
            <p:nvPr/>
          </p:nvSpPr>
          <p:spPr>
            <a:xfrm>
              <a:off x="5321046" y="2963417"/>
              <a:ext cx="57150" cy="8255"/>
            </a:xfrm>
            <a:custGeom>
              <a:rect b="b" l="l" r="r" t="t"/>
              <a:pathLst>
                <a:path extrusionOk="0" h="8255" w="57150">
                  <a:moveTo>
                    <a:pt x="0" y="6858"/>
                  </a:moveTo>
                  <a:lnTo>
                    <a:pt x="11846" y="7870"/>
                  </a:lnTo>
                  <a:lnTo>
                    <a:pt x="22764" y="7524"/>
                  </a:lnTo>
                  <a:lnTo>
                    <a:pt x="33539" y="5893"/>
                  </a:lnTo>
                  <a:lnTo>
                    <a:pt x="44958" y="3048"/>
                  </a:lnTo>
                  <a:lnTo>
                    <a:pt x="51053" y="1524"/>
                  </a:lnTo>
                  <a:lnTo>
                    <a:pt x="53340" y="762"/>
                  </a:lnTo>
                  <a:lnTo>
                    <a:pt x="5715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5660897" y="3147822"/>
              <a:ext cx="710565" cy="118110"/>
            </a:xfrm>
            <a:custGeom>
              <a:rect b="b" l="l" r="r" t="t"/>
              <a:pathLst>
                <a:path extrusionOk="0" h="118110" w="710564">
                  <a:moveTo>
                    <a:pt x="0" y="77724"/>
                  </a:moveTo>
                  <a:lnTo>
                    <a:pt x="34861" y="111073"/>
                  </a:lnTo>
                  <a:lnTo>
                    <a:pt x="58769" y="113859"/>
                  </a:lnTo>
                  <a:lnTo>
                    <a:pt x="70866" y="113538"/>
                  </a:lnTo>
                  <a:lnTo>
                    <a:pt x="121443" y="104536"/>
                  </a:lnTo>
                  <a:lnTo>
                    <a:pt x="156090" y="94595"/>
                  </a:lnTo>
                  <a:lnTo>
                    <a:pt x="174117" y="89439"/>
                  </a:lnTo>
                  <a:lnTo>
                    <a:pt x="229743" y="77081"/>
                  </a:lnTo>
                  <a:lnTo>
                    <a:pt x="268605" y="71985"/>
                  </a:lnTo>
                  <a:lnTo>
                    <a:pt x="305978" y="70401"/>
                  </a:lnTo>
                  <a:lnTo>
                    <a:pt x="324135" y="70580"/>
                  </a:lnTo>
                  <a:lnTo>
                    <a:pt x="376606" y="80891"/>
                  </a:lnTo>
                  <a:lnTo>
                    <a:pt x="422148" y="108965"/>
                  </a:lnTo>
                  <a:lnTo>
                    <a:pt x="426720" y="115061"/>
                  </a:lnTo>
                  <a:lnTo>
                    <a:pt x="429006" y="118109"/>
                  </a:lnTo>
                  <a:lnTo>
                    <a:pt x="433578" y="116585"/>
                  </a:lnTo>
                  <a:lnTo>
                    <a:pt x="434340" y="112775"/>
                  </a:lnTo>
                  <a:lnTo>
                    <a:pt x="438150" y="108203"/>
                  </a:lnTo>
                  <a:lnTo>
                    <a:pt x="473964" y="73151"/>
                  </a:lnTo>
                  <a:lnTo>
                    <a:pt x="515969" y="53756"/>
                  </a:lnTo>
                  <a:lnTo>
                    <a:pt x="561213" y="47053"/>
                  </a:lnTo>
                  <a:lnTo>
                    <a:pt x="576333" y="46862"/>
                  </a:lnTo>
                  <a:lnTo>
                    <a:pt x="591312" y="47243"/>
                  </a:lnTo>
                  <a:lnTo>
                    <a:pt x="608326" y="48279"/>
                  </a:lnTo>
                  <a:lnTo>
                    <a:pt x="625125" y="49815"/>
                  </a:lnTo>
                  <a:lnTo>
                    <a:pt x="641782" y="51208"/>
                  </a:lnTo>
                  <a:lnTo>
                    <a:pt x="658368" y="51815"/>
                  </a:lnTo>
                  <a:lnTo>
                    <a:pt x="667142" y="52173"/>
                  </a:lnTo>
                  <a:lnTo>
                    <a:pt x="675417" y="51815"/>
                  </a:lnTo>
                  <a:lnTo>
                    <a:pt x="706374" y="29717"/>
                  </a:lnTo>
                  <a:lnTo>
                    <a:pt x="707898" y="25145"/>
                  </a:lnTo>
                  <a:lnTo>
                    <a:pt x="710184" y="15239"/>
                  </a:lnTo>
                  <a:lnTo>
                    <a:pt x="707136" y="10667"/>
                  </a:lnTo>
                  <a:lnTo>
                    <a:pt x="702564" y="5333"/>
                  </a:lnTo>
                  <a:lnTo>
                    <a:pt x="701040" y="3047"/>
                  </a:lnTo>
                  <a:lnTo>
                    <a:pt x="697992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5331714" y="3031235"/>
              <a:ext cx="67310" cy="8255"/>
            </a:xfrm>
            <a:custGeom>
              <a:rect b="b" l="l" r="r" t="t"/>
              <a:pathLst>
                <a:path extrusionOk="0" h="8255" w="67310">
                  <a:moveTo>
                    <a:pt x="0" y="6096"/>
                  </a:moveTo>
                  <a:lnTo>
                    <a:pt x="12549" y="7477"/>
                  </a:lnTo>
                  <a:lnTo>
                    <a:pt x="24384" y="8001"/>
                  </a:lnTo>
                  <a:lnTo>
                    <a:pt x="36218" y="7381"/>
                  </a:lnTo>
                  <a:lnTo>
                    <a:pt x="48768" y="5334"/>
                  </a:lnTo>
                  <a:lnTo>
                    <a:pt x="57912" y="3048"/>
                  </a:lnTo>
                  <a:lnTo>
                    <a:pt x="60960" y="2286"/>
                  </a:lnTo>
                  <a:lnTo>
                    <a:pt x="67056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951" name="Google Shape;951;p8"/>
            <p:cNvGrpSpPr/>
            <p:nvPr/>
          </p:nvGrpSpPr>
          <p:grpSpPr>
            <a:xfrm>
              <a:off x="5599937" y="2632709"/>
              <a:ext cx="560959" cy="607187"/>
              <a:chOff x="5599937" y="2632709"/>
              <a:chExt cx="560959" cy="607187"/>
            </a:xfrm>
          </p:grpSpPr>
          <p:pic>
            <p:nvPicPr>
              <p:cNvPr id="952" name="Google Shape;952;p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5651728" y="2932150"/>
                <a:ext cx="124256" cy="1753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3" name="Google Shape;953;p8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5807938" y="2933674"/>
                <a:ext cx="116636" cy="1257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4" name="Google Shape;954;p8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881852" y="2812516"/>
                <a:ext cx="88442" cy="998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5" name="Google Shape;955;p8"/>
              <p:cNvSpPr/>
              <p:nvPr/>
            </p:nvSpPr>
            <p:spPr>
              <a:xfrm>
                <a:off x="6003797" y="2769869"/>
                <a:ext cx="79375" cy="299085"/>
              </a:xfrm>
              <a:custGeom>
                <a:rect b="b" l="l" r="r" t="t"/>
                <a:pathLst>
                  <a:path extrusionOk="0" h="299085" w="79375">
                    <a:moveTo>
                      <a:pt x="0" y="0"/>
                    </a:moveTo>
                    <a:lnTo>
                      <a:pt x="10620" y="13168"/>
                    </a:lnTo>
                    <a:lnTo>
                      <a:pt x="21526" y="26479"/>
                    </a:lnTo>
                    <a:lnTo>
                      <a:pt x="32146" y="40076"/>
                    </a:lnTo>
                    <a:lnTo>
                      <a:pt x="53590" y="73402"/>
                    </a:lnTo>
                    <a:lnTo>
                      <a:pt x="70949" y="114859"/>
                    </a:lnTo>
                    <a:lnTo>
                      <a:pt x="79081" y="160901"/>
                    </a:lnTo>
                    <a:lnTo>
                      <a:pt x="78676" y="184213"/>
                    </a:lnTo>
                    <a:lnTo>
                      <a:pt x="68580" y="230124"/>
                    </a:lnTo>
                    <a:lnTo>
                      <a:pt x="44684" y="277165"/>
                    </a:lnTo>
                    <a:lnTo>
                      <a:pt x="25146" y="295656"/>
                    </a:lnTo>
                    <a:lnTo>
                      <a:pt x="22860" y="297942"/>
                    </a:lnTo>
                    <a:lnTo>
                      <a:pt x="16002" y="29870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5599937" y="2884931"/>
                <a:ext cx="175260" cy="354965"/>
              </a:xfrm>
              <a:custGeom>
                <a:rect b="b" l="l" r="r" t="t"/>
                <a:pathLst>
                  <a:path extrusionOk="0" h="354964" w="175260">
                    <a:moveTo>
                      <a:pt x="33527" y="0"/>
                    </a:moveTo>
                    <a:lnTo>
                      <a:pt x="11560" y="44469"/>
                    </a:lnTo>
                    <a:lnTo>
                      <a:pt x="4393" y="95011"/>
                    </a:lnTo>
                    <a:lnTo>
                      <a:pt x="130" y="157972"/>
                    </a:lnTo>
                    <a:lnTo>
                      <a:pt x="0" y="189738"/>
                    </a:lnTo>
                    <a:lnTo>
                      <a:pt x="1559" y="219205"/>
                    </a:lnTo>
                    <a:lnTo>
                      <a:pt x="16394" y="273855"/>
                    </a:lnTo>
                    <a:lnTo>
                      <a:pt x="47160" y="318087"/>
                    </a:lnTo>
                    <a:lnTo>
                      <a:pt x="87284" y="345328"/>
                    </a:lnTo>
                    <a:lnTo>
                      <a:pt x="128325" y="354925"/>
                    </a:lnTo>
                    <a:lnTo>
                      <a:pt x="144017" y="353758"/>
                    </a:lnTo>
                    <a:lnTo>
                      <a:pt x="159138" y="350019"/>
                    </a:lnTo>
                    <a:lnTo>
                      <a:pt x="175259" y="34442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6061709" y="2691383"/>
                <a:ext cx="52069" cy="22225"/>
              </a:xfrm>
              <a:custGeom>
                <a:rect b="b" l="l" r="r" t="t"/>
                <a:pathLst>
                  <a:path extrusionOk="0" h="22225" w="52070">
                    <a:moveTo>
                      <a:pt x="0" y="22098"/>
                    </a:moveTo>
                    <a:lnTo>
                      <a:pt x="40386" y="8382"/>
                    </a:lnTo>
                    <a:lnTo>
                      <a:pt x="47243" y="4572"/>
                    </a:lnTo>
                    <a:lnTo>
                      <a:pt x="48767" y="3810"/>
                    </a:lnTo>
                    <a:lnTo>
                      <a:pt x="5181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8" name="Google Shape;958;p8"/>
              <p:cNvSpPr/>
              <p:nvPr/>
            </p:nvSpPr>
            <p:spPr>
              <a:xfrm>
                <a:off x="6155816" y="2632709"/>
                <a:ext cx="5080" cy="85725"/>
              </a:xfrm>
              <a:custGeom>
                <a:rect b="b" l="l" r="r" t="t"/>
                <a:pathLst>
                  <a:path extrusionOk="0" h="85725" w="5079">
                    <a:moveTo>
                      <a:pt x="1904" y="0"/>
                    </a:moveTo>
                    <a:lnTo>
                      <a:pt x="309" y="10453"/>
                    </a:lnTo>
                    <a:lnTo>
                      <a:pt x="0" y="19050"/>
                    </a:lnTo>
                    <a:lnTo>
                      <a:pt x="833" y="27646"/>
                    </a:lnTo>
                    <a:lnTo>
                      <a:pt x="2666" y="38100"/>
                    </a:lnTo>
                    <a:lnTo>
                      <a:pt x="4393" y="49660"/>
                    </a:lnTo>
                    <a:lnTo>
                      <a:pt x="5048" y="61436"/>
                    </a:lnTo>
                    <a:lnTo>
                      <a:pt x="4702" y="73354"/>
                    </a:lnTo>
                    <a:lnTo>
                      <a:pt x="3428" y="8534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959" name="Google Shape;959;p8"/>
          <p:cNvGrpSpPr/>
          <p:nvPr/>
        </p:nvGrpSpPr>
        <p:grpSpPr>
          <a:xfrm>
            <a:off x="1392169" y="3161522"/>
            <a:ext cx="7906714" cy="3918230"/>
            <a:chOff x="3388360" y="3320770"/>
            <a:chExt cx="6574027" cy="3105429"/>
          </a:xfrm>
        </p:grpSpPr>
        <p:grpSp>
          <p:nvGrpSpPr>
            <p:cNvPr id="960" name="Google Shape;960;p8"/>
            <p:cNvGrpSpPr/>
            <p:nvPr/>
          </p:nvGrpSpPr>
          <p:grpSpPr>
            <a:xfrm>
              <a:off x="4629911" y="6102070"/>
              <a:ext cx="317017" cy="165404"/>
              <a:chOff x="4629911" y="6102070"/>
              <a:chExt cx="317017" cy="165404"/>
            </a:xfrm>
          </p:grpSpPr>
          <p:sp>
            <p:nvSpPr>
              <p:cNvPr id="961" name="Google Shape;961;p8"/>
              <p:cNvSpPr/>
              <p:nvPr/>
            </p:nvSpPr>
            <p:spPr>
              <a:xfrm>
                <a:off x="4629911" y="6188963"/>
                <a:ext cx="57150" cy="20955"/>
              </a:xfrm>
              <a:custGeom>
                <a:rect b="b" l="l" r="r" t="t"/>
                <a:pathLst>
                  <a:path extrusionOk="0" h="20954" w="57150">
                    <a:moveTo>
                      <a:pt x="0" y="20574"/>
                    </a:moveTo>
                    <a:lnTo>
                      <a:pt x="43434" y="8382"/>
                    </a:lnTo>
                    <a:lnTo>
                      <a:pt x="50291" y="4572"/>
                    </a:lnTo>
                    <a:lnTo>
                      <a:pt x="52577" y="3810"/>
                    </a:lnTo>
                    <a:lnTo>
                      <a:pt x="5715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962" name="Google Shape;962;p8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4719492" y="6114262"/>
                <a:ext cx="75798" cy="150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3" name="Google Shape;963;p8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823434" y="6102070"/>
                <a:ext cx="123494" cy="1654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64" name="Google Shape;964;p8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003266" y="6102070"/>
              <a:ext cx="89966" cy="1128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65" name="Google Shape;965;p8"/>
            <p:cNvGrpSpPr/>
            <p:nvPr/>
          </p:nvGrpSpPr>
          <p:grpSpPr>
            <a:xfrm>
              <a:off x="5141950" y="6002248"/>
              <a:ext cx="412292" cy="185216"/>
              <a:chOff x="5141950" y="6002248"/>
              <a:chExt cx="412292" cy="185216"/>
            </a:xfrm>
          </p:grpSpPr>
          <p:pic>
            <p:nvPicPr>
              <p:cNvPr id="966" name="Google Shape;966;p8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5141950" y="6052540"/>
                <a:ext cx="221030" cy="134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7" name="Google Shape;967;p8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5399506" y="6002248"/>
                <a:ext cx="154736" cy="1532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68" name="Google Shape;968;p8"/>
            <p:cNvGrpSpPr/>
            <p:nvPr/>
          </p:nvGrpSpPr>
          <p:grpSpPr>
            <a:xfrm>
              <a:off x="3388360" y="3818889"/>
              <a:ext cx="3975608" cy="1892300"/>
              <a:chOff x="3388360" y="3818889"/>
              <a:chExt cx="3975608" cy="1892300"/>
            </a:xfrm>
          </p:grpSpPr>
          <p:sp>
            <p:nvSpPr>
              <p:cNvPr id="969" name="Google Shape;969;p8"/>
              <p:cNvSpPr/>
              <p:nvPr/>
            </p:nvSpPr>
            <p:spPr>
              <a:xfrm>
                <a:off x="5204968" y="3818889"/>
                <a:ext cx="2159000" cy="901700"/>
              </a:xfrm>
              <a:custGeom>
                <a:rect b="b" l="l" r="r" t="t"/>
                <a:pathLst>
                  <a:path extrusionOk="0" h="901700" w="2159000">
                    <a:moveTo>
                      <a:pt x="2158492" y="0"/>
                    </a:moveTo>
                    <a:lnTo>
                      <a:pt x="2069592" y="0"/>
                    </a:lnTo>
                    <a:lnTo>
                      <a:pt x="2069592" y="12700"/>
                    </a:lnTo>
                    <a:lnTo>
                      <a:pt x="2031492" y="12700"/>
                    </a:lnTo>
                    <a:lnTo>
                      <a:pt x="2031492" y="25400"/>
                    </a:lnTo>
                    <a:lnTo>
                      <a:pt x="1993392" y="25400"/>
                    </a:lnTo>
                    <a:lnTo>
                      <a:pt x="1993392" y="38100"/>
                    </a:lnTo>
                    <a:lnTo>
                      <a:pt x="1955292" y="38100"/>
                    </a:lnTo>
                    <a:lnTo>
                      <a:pt x="1955292" y="50800"/>
                    </a:lnTo>
                    <a:lnTo>
                      <a:pt x="1917192" y="50800"/>
                    </a:lnTo>
                    <a:lnTo>
                      <a:pt x="1917192" y="63500"/>
                    </a:lnTo>
                    <a:lnTo>
                      <a:pt x="1879092" y="63500"/>
                    </a:lnTo>
                    <a:lnTo>
                      <a:pt x="1879092" y="76200"/>
                    </a:lnTo>
                    <a:lnTo>
                      <a:pt x="1853692" y="76200"/>
                    </a:lnTo>
                    <a:lnTo>
                      <a:pt x="1853692" y="88900"/>
                    </a:lnTo>
                    <a:lnTo>
                      <a:pt x="1815592" y="88900"/>
                    </a:lnTo>
                    <a:lnTo>
                      <a:pt x="1815592" y="101600"/>
                    </a:lnTo>
                    <a:lnTo>
                      <a:pt x="1777492" y="101600"/>
                    </a:lnTo>
                    <a:lnTo>
                      <a:pt x="1777492" y="114300"/>
                    </a:lnTo>
                    <a:lnTo>
                      <a:pt x="1752092" y="114300"/>
                    </a:lnTo>
                    <a:lnTo>
                      <a:pt x="1752092" y="127000"/>
                    </a:lnTo>
                    <a:lnTo>
                      <a:pt x="1713992" y="127000"/>
                    </a:lnTo>
                    <a:lnTo>
                      <a:pt x="1713992" y="139700"/>
                    </a:lnTo>
                    <a:lnTo>
                      <a:pt x="1688592" y="139700"/>
                    </a:lnTo>
                    <a:lnTo>
                      <a:pt x="1688592" y="152400"/>
                    </a:lnTo>
                    <a:lnTo>
                      <a:pt x="1650492" y="152400"/>
                    </a:lnTo>
                    <a:lnTo>
                      <a:pt x="1650492" y="165100"/>
                    </a:lnTo>
                    <a:lnTo>
                      <a:pt x="1625092" y="165100"/>
                    </a:lnTo>
                    <a:lnTo>
                      <a:pt x="1625092" y="177800"/>
                    </a:lnTo>
                    <a:lnTo>
                      <a:pt x="1586992" y="177800"/>
                    </a:lnTo>
                    <a:lnTo>
                      <a:pt x="1586992" y="190500"/>
                    </a:lnTo>
                    <a:lnTo>
                      <a:pt x="1561592" y="190500"/>
                    </a:lnTo>
                    <a:lnTo>
                      <a:pt x="1561592" y="203200"/>
                    </a:lnTo>
                    <a:lnTo>
                      <a:pt x="1536192" y="203200"/>
                    </a:lnTo>
                    <a:lnTo>
                      <a:pt x="1536192" y="215900"/>
                    </a:lnTo>
                    <a:lnTo>
                      <a:pt x="1498092" y="215900"/>
                    </a:lnTo>
                    <a:lnTo>
                      <a:pt x="1498092" y="228600"/>
                    </a:lnTo>
                    <a:lnTo>
                      <a:pt x="1472692" y="228600"/>
                    </a:lnTo>
                    <a:lnTo>
                      <a:pt x="1472692" y="241300"/>
                    </a:lnTo>
                    <a:lnTo>
                      <a:pt x="1434592" y="241300"/>
                    </a:lnTo>
                    <a:lnTo>
                      <a:pt x="1434592" y="254000"/>
                    </a:lnTo>
                    <a:lnTo>
                      <a:pt x="1409700" y="254000"/>
                    </a:lnTo>
                    <a:lnTo>
                      <a:pt x="1409700" y="266700"/>
                    </a:lnTo>
                    <a:lnTo>
                      <a:pt x="1384300" y="266700"/>
                    </a:lnTo>
                    <a:lnTo>
                      <a:pt x="1384300" y="279400"/>
                    </a:lnTo>
                    <a:lnTo>
                      <a:pt x="1346200" y="279400"/>
                    </a:lnTo>
                    <a:lnTo>
                      <a:pt x="1346200" y="292100"/>
                    </a:lnTo>
                    <a:lnTo>
                      <a:pt x="1320800" y="292100"/>
                    </a:lnTo>
                    <a:lnTo>
                      <a:pt x="1320800" y="304800"/>
                    </a:lnTo>
                    <a:lnTo>
                      <a:pt x="1295400" y="304800"/>
                    </a:lnTo>
                    <a:lnTo>
                      <a:pt x="1295400" y="317500"/>
                    </a:lnTo>
                    <a:lnTo>
                      <a:pt x="1270000" y="317500"/>
                    </a:lnTo>
                    <a:lnTo>
                      <a:pt x="1270000" y="330200"/>
                    </a:lnTo>
                    <a:lnTo>
                      <a:pt x="1231900" y="330200"/>
                    </a:lnTo>
                    <a:lnTo>
                      <a:pt x="1231900" y="342900"/>
                    </a:lnTo>
                    <a:lnTo>
                      <a:pt x="1206500" y="342900"/>
                    </a:lnTo>
                    <a:lnTo>
                      <a:pt x="1206500" y="355600"/>
                    </a:lnTo>
                    <a:lnTo>
                      <a:pt x="1181100" y="355600"/>
                    </a:lnTo>
                    <a:lnTo>
                      <a:pt x="1181100" y="368300"/>
                    </a:lnTo>
                    <a:lnTo>
                      <a:pt x="1155700" y="368300"/>
                    </a:lnTo>
                    <a:lnTo>
                      <a:pt x="1155700" y="381000"/>
                    </a:lnTo>
                    <a:lnTo>
                      <a:pt x="1130300" y="381000"/>
                    </a:lnTo>
                    <a:lnTo>
                      <a:pt x="1130300" y="393700"/>
                    </a:lnTo>
                    <a:lnTo>
                      <a:pt x="1092200" y="393700"/>
                    </a:lnTo>
                    <a:lnTo>
                      <a:pt x="1092200" y="406400"/>
                    </a:lnTo>
                    <a:lnTo>
                      <a:pt x="1066800" y="406400"/>
                    </a:lnTo>
                    <a:lnTo>
                      <a:pt x="1066800" y="419100"/>
                    </a:lnTo>
                    <a:lnTo>
                      <a:pt x="1041400" y="419100"/>
                    </a:lnTo>
                    <a:lnTo>
                      <a:pt x="1041400" y="431800"/>
                    </a:lnTo>
                    <a:lnTo>
                      <a:pt x="1016000" y="431800"/>
                    </a:lnTo>
                    <a:lnTo>
                      <a:pt x="1016000" y="444500"/>
                    </a:lnTo>
                    <a:lnTo>
                      <a:pt x="990600" y="444500"/>
                    </a:lnTo>
                    <a:lnTo>
                      <a:pt x="990600" y="457200"/>
                    </a:lnTo>
                    <a:lnTo>
                      <a:pt x="952500" y="457200"/>
                    </a:lnTo>
                    <a:lnTo>
                      <a:pt x="952500" y="469900"/>
                    </a:lnTo>
                    <a:lnTo>
                      <a:pt x="927100" y="469900"/>
                    </a:lnTo>
                    <a:lnTo>
                      <a:pt x="927100" y="482600"/>
                    </a:lnTo>
                    <a:lnTo>
                      <a:pt x="901700" y="482600"/>
                    </a:lnTo>
                    <a:lnTo>
                      <a:pt x="901700" y="495300"/>
                    </a:lnTo>
                    <a:lnTo>
                      <a:pt x="863600" y="495300"/>
                    </a:lnTo>
                    <a:lnTo>
                      <a:pt x="863600" y="508000"/>
                    </a:lnTo>
                    <a:lnTo>
                      <a:pt x="838200" y="508000"/>
                    </a:lnTo>
                    <a:lnTo>
                      <a:pt x="838200" y="520700"/>
                    </a:lnTo>
                    <a:lnTo>
                      <a:pt x="800100" y="520700"/>
                    </a:lnTo>
                    <a:lnTo>
                      <a:pt x="800100" y="533400"/>
                    </a:lnTo>
                    <a:lnTo>
                      <a:pt x="774700" y="533400"/>
                    </a:lnTo>
                    <a:lnTo>
                      <a:pt x="774700" y="546100"/>
                    </a:lnTo>
                    <a:lnTo>
                      <a:pt x="749300" y="546100"/>
                    </a:lnTo>
                    <a:lnTo>
                      <a:pt x="749300" y="558800"/>
                    </a:lnTo>
                    <a:lnTo>
                      <a:pt x="711200" y="558800"/>
                    </a:lnTo>
                    <a:lnTo>
                      <a:pt x="711200" y="571500"/>
                    </a:lnTo>
                    <a:lnTo>
                      <a:pt x="685800" y="571500"/>
                    </a:lnTo>
                    <a:lnTo>
                      <a:pt x="685800" y="584200"/>
                    </a:lnTo>
                    <a:lnTo>
                      <a:pt x="660400" y="584200"/>
                    </a:lnTo>
                    <a:lnTo>
                      <a:pt x="660400" y="596900"/>
                    </a:lnTo>
                    <a:lnTo>
                      <a:pt x="622300" y="596900"/>
                    </a:lnTo>
                    <a:lnTo>
                      <a:pt x="622300" y="609600"/>
                    </a:lnTo>
                    <a:lnTo>
                      <a:pt x="596900" y="609600"/>
                    </a:lnTo>
                    <a:lnTo>
                      <a:pt x="596900" y="622300"/>
                    </a:lnTo>
                    <a:lnTo>
                      <a:pt x="558800" y="622300"/>
                    </a:lnTo>
                    <a:lnTo>
                      <a:pt x="558800" y="635000"/>
                    </a:lnTo>
                    <a:lnTo>
                      <a:pt x="533400" y="635000"/>
                    </a:lnTo>
                    <a:lnTo>
                      <a:pt x="533400" y="647700"/>
                    </a:lnTo>
                    <a:lnTo>
                      <a:pt x="508000" y="647700"/>
                    </a:lnTo>
                    <a:lnTo>
                      <a:pt x="508000" y="660400"/>
                    </a:lnTo>
                    <a:lnTo>
                      <a:pt x="469900" y="660400"/>
                    </a:lnTo>
                    <a:lnTo>
                      <a:pt x="469900" y="673100"/>
                    </a:lnTo>
                    <a:lnTo>
                      <a:pt x="444500" y="673100"/>
                    </a:lnTo>
                    <a:lnTo>
                      <a:pt x="444500" y="685800"/>
                    </a:lnTo>
                    <a:lnTo>
                      <a:pt x="419100" y="685800"/>
                    </a:lnTo>
                    <a:lnTo>
                      <a:pt x="419100" y="698500"/>
                    </a:lnTo>
                    <a:lnTo>
                      <a:pt x="381000" y="698500"/>
                    </a:lnTo>
                    <a:lnTo>
                      <a:pt x="381000" y="711200"/>
                    </a:lnTo>
                    <a:lnTo>
                      <a:pt x="355600" y="711200"/>
                    </a:lnTo>
                    <a:lnTo>
                      <a:pt x="355600" y="723900"/>
                    </a:lnTo>
                    <a:lnTo>
                      <a:pt x="330200" y="723900"/>
                    </a:lnTo>
                    <a:lnTo>
                      <a:pt x="330200" y="736600"/>
                    </a:lnTo>
                    <a:lnTo>
                      <a:pt x="304800" y="736600"/>
                    </a:lnTo>
                    <a:lnTo>
                      <a:pt x="304800" y="749300"/>
                    </a:lnTo>
                    <a:lnTo>
                      <a:pt x="266700" y="749300"/>
                    </a:lnTo>
                    <a:lnTo>
                      <a:pt x="266700" y="762000"/>
                    </a:lnTo>
                    <a:lnTo>
                      <a:pt x="241300" y="762000"/>
                    </a:lnTo>
                    <a:lnTo>
                      <a:pt x="241300" y="774700"/>
                    </a:lnTo>
                    <a:lnTo>
                      <a:pt x="215900" y="774700"/>
                    </a:lnTo>
                    <a:lnTo>
                      <a:pt x="215900" y="787400"/>
                    </a:lnTo>
                    <a:lnTo>
                      <a:pt x="190500" y="787400"/>
                    </a:lnTo>
                    <a:lnTo>
                      <a:pt x="190500" y="800100"/>
                    </a:lnTo>
                    <a:lnTo>
                      <a:pt x="165100" y="800100"/>
                    </a:lnTo>
                    <a:lnTo>
                      <a:pt x="165100" y="812800"/>
                    </a:lnTo>
                    <a:lnTo>
                      <a:pt x="139700" y="812800"/>
                    </a:lnTo>
                    <a:lnTo>
                      <a:pt x="139700" y="825500"/>
                    </a:lnTo>
                    <a:lnTo>
                      <a:pt x="114300" y="825500"/>
                    </a:lnTo>
                    <a:lnTo>
                      <a:pt x="114300" y="838200"/>
                    </a:lnTo>
                    <a:lnTo>
                      <a:pt x="88900" y="838200"/>
                    </a:lnTo>
                    <a:lnTo>
                      <a:pt x="88900" y="850900"/>
                    </a:lnTo>
                    <a:lnTo>
                      <a:pt x="76200" y="850900"/>
                    </a:lnTo>
                    <a:lnTo>
                      <a:pt x="76200" y="863600"/>
                    </a:lnTo>
                    <a:lnTo>
                      <a:pt x="50800" y="863600"/>
                    </a:lnTo>
                    <a:lnTo>
                      <a:pt x="50800" y="876300"/>
                    </a:lnTo>
                    <a:lnTo>
                      <a:pt x="25400" y="876300"/>
                    </a:lnTo>
                    <a:lnTo>
                      <a:pt x="25400" y="889000"/>
                    </a:lnTo>
                    <a:lnTo>
                      <a:pt x="0" y="889000"/>
                    </a:lnTo>
                    <a:lnTo>
                      <a:pt x="0" y="901700"/>
                    </a:lnTo>
                    <a:lnTo>
                      <a:pt x="609600" y="901700"/>
                    </a:lnTo>
                    <a:lnTo>
                      <a:pt x="609600" y="889000"/>
                    </a:lnTo>
                    <a:lnTo>
                      <a:pt x="635000" y="889000"/>
                    </a:lnTo>
                    <a:lnTo>
                      <a:pt x="635000" y="876300"/>
                    </a:lnTo>
                    <a:lnTo>
                      <a:pt x="673100" y="876300"/>
                    </a:lnTo>
                    <a:lnTo>
                      <a:pt x="673100" y="863600"/>
                    </a:lnTo>
                    <a:lnTo>
                      <a:pt x="698500" y="863600"/>
                    </a:lnTo>
                    <a:lnTo>
                      <a:pt x="698500" y="850900"/>
                    </a:lnTo>
                    <a:lnTo>
                      <a:pt x="723900" y="850900"/>
                    </a:lnTo>
                    <a:lnTo>
                      <a:pt x="723900" y="838200"/>
                    </a:lnTo>
                    <a:lnTo>
                      <a:pt x="762000" y="838200"/>
                    </a:lnTo>
                    <a:lnTo>
                      <a:pt x="762000" y="825500"/>
                    </a:lnTo>
                    <a:lnTo>
                      <a:pt x="787400" y="825500"/>
                    </a:lnTo>
                    <a:lnTo>
                      <a:pt x="787400" y="812800"/>
                    </a:lnTo>
                    <a:lnTo>
                      <a:pt x="812800" y="812800"/>
                    </a:lnTo>
                    <a:lnTo>
                      <a:pt x="812800" y="800100"/>
                    </a:lnTo>
                    <a:lnTo>
                      <a:pt x="850900" y="800100"/>
                    </a:lnTo>
                    <a:lnTo>
                      <a:pt x="850900" y="787400"/>
                    </a:lnTo>
                    <a:lnTo>
                      <a:pt x="876300" y="787400"/>
                    </a:lnTo>
                    <a:lnTo>
                      <a:pt x="876300" y="774700"/>
                    </a:lnTo>
                    <a:lnTo>
                      <a:pt x="914400" y="774700"/>
                    </a:lnTo>
                    <a:lnTo>
                      <a:pt x="914400" y="762000"/>
                    </a:lnTo>
                    <a:lnTo>
                      <a:pt x="939800" y="762000"/>
                    </a:lnTo>
                    <a:lnTo>
                      <a:pt x="939800" y="749300"/>
                    </a:lnTo>
                    <a:lnTo>
                      <a:pt x="965200" y="749300"/>
                    </a:lnTo>
                    <a:lnTo>
                      <a:pt x="965200" y="736600"/>
                    </a:lnTo>
                    <a:lnTo>
                      <a:pt x="1003300" y="736600"/>
                    </a:lnTo>
                    <a:lnTo>
                      <a:pt x="1003300" y="723900"/>
                    </a:lnTo>
                    <a:lnTo>
                      <a:pt x="1028700" y="723900"/>
                    </a:lnTo>
                    <a:lnTo>
                      <a:pt x="1028700" y="711200"/>
                    </a:lnTo>
                    <a:lnTo>
                      <a:pt x="1054100" y="711200"/>
                    </a:lnTo>
                    <a:lnTo>
                      <a:pt x="1054100" y="698500"/>
                    </a:lnTo>
                    <a:lnTo>
                      <a:pt x="1092200" y="698500"/>
                    </a:lnTo>
                    <a:lnTo>
                      <a:pt x="1092200" y="685800"/>
                    </a:lnTo>
                    <a:lnTo>
                      <a:pt x="1117600" y="685800"/>
                    </a:lnTo>
                    <a:lnTo>
                      <a:pt x="1117600" y="673100"/>
                    </a:lnTo>
                    <a:lnTo>
                      <a:pt x="1143000" y="673100"/>
                    </a:lnTo>
                    <a:lnTo>
                      <a:pt x="1143000" y="660400"/>
                    </a:lnTo>
                    <a:lnTo>
                      <a:pt x="1168400" y="660400"/>
                    </a:lnTo>
                    <a:lnTo>
                      <a:pt x="1168400" y="647700"/>
                    </a:lnTo>
                    <a:lnTo>
                      <a:pt x="1193800" y="647700"/>
                    </a:lnTo>
                    <a:lnTo>
                      <a:pt x="1193800" y="635000"/>
                    </a:lnTo>
                    <a:lnTo>
                      <a:pt x="1231900" y="635000"/>
                    </a:lnTo>
                    <a:lnTo>
                      <a:pt x="1231900" y="622300"/>
                    </a:lnTo>
                    <a:lnTo>
                      <a:pt x="1257300" y="622300"/>
                    </a:lnTo>
                    <a:lnTo>
                      <a:pt x="1257300" y="609600"/>
                    </a:lnTo>
                    <a:lnTo>
                      <a:pt x="1282700" y="609600"/>
                    </a:lnTo>
                    <a:lnTo>
                      <a:pt x="1282700" y="596900"/>
                    </a:lnTo>
                    <a:lnTo>
                      <a:pt x="1308100" y="596900"/>
                    </a:lnTo>
                    <a:lnTo>
                      <a:pt x="1308100" y="584200"/>
                    </a:lnTo>
                    <a:lnTo>
                      <a:pt x="1333500" y="584200"/>
                    </a:lnTo>
                    <a:lnTo>
                      <a:pt x="1333500" y="571500"/>
                    </a:lnTo>
                    <a:lnTo>
                      <a:pt x="1371600" y="571500"/>
                    </a:lnTo>
                    <a:lnTo>
                      <a:pt x="1371600" y="558800"/>
                    </a:lnTo>
                    <a:lnTo>
                      <a:pt x="1397000" y="558800"/>
                    </a:lnTo>
                    <a:lnTo>
                      <a:pt x="1397000" y="546100"/>
                    </a:lnTo>
                    <a:lnTo>
                      <a:pt x="1422400" y="546100"/>
                    </a:lnTo>
                    <a:lnTo>
                      <a:pt x="1422400" y="533400"/>
                    </a:lnTo>
                    <a:lnTo>
                      <a:pt x="1460500" y="533400"/>
                    </a:lnTo>
                    <a:lnTo>
                      <a:pt x="1460500" y="520700"/>
                    </a:lnTo>
                    <a:lnTo>
                      <a:pt x="1485900" y="520700"/>
                    </a:lnTo>
                    <a:lnTo>
                      <a:pt x="1485900" y="508000"/>
                    </a:lnTo>
                    <a:lnTo>
                      <a:pt x="1511300" y="508000"/>
                    </a:lnTo>
                    <a:lnTo>
                      <a:pt x="1511300" y="495300"/>
                    </a:lnTo>
                    <a:lnTo>
                      <a:pt x="1549400" y="495300"/>
                    </a:lnTo>
                    <a:lnTo>
                      <a:pt x="1549400" y="482600"/>
                    </a:lnTo>
                    <a:lnTo>
                      <a:pt x="1574800" y="482600"/>
                    </a:lnTo>
                    <a:lnTo>
                      <a:pt x="1574800" y="469900"/>
                    </a:lnTo>
                    <a:lnTo>
                      <a:pt x="1600200" y="469900"/>
                    </a:lnTo>
                    <a:lnTo>
                      <a:pt x="1600200" y="457200"/>
                    </a:lnTo>
                    <a:lnTo>
                      <a:pt x="1638300" y="457200"/>
                    </a:lnTo>
                    <a:lnTo>
                      <a:pt x="1638300" y="444500"/>
                    </a:lnTo>
                    <a:lnTo>
                      <a:pt x="1663700" y="444500"/>
                    </a:lnTo>
                    <a:lnTo>
                      <a:pt x="1663700" y="431800"/>
                    </a:lnTo>
                    <a:lnTo>
                      <a:pt x="1701800" y="431800"/>
                    </a:lnTo>
                    <a:lnTo>
                      <a:pt x="1701800" y="419100"/>
                    </a:lnTo>
                    <a:lnTo>
                      <a:pt x="1727200" y="419100"/>
                    </a:lnTo>
                    <a:lnTo>
                      <a:pt x="1727200" y="406400"/>
                    </a:lnTo>
                    <a:lnTo>
                      <a:pt x="1765300" y="406400"/>
                    </a:lnTo>
                    <a:lnTo>
                      <a:pt x="1765300" y="393700"/>
                    </a:lnTo>
                    <a:lnTo>
                      <a:pt x="1790700" y="393700"/>
                    </a:lnTo>
                    <a:lnTo>
                      <a:pt x="1790700" y="381000"/>
                    </a:lnTo>
                    <a:lnTo>
                      <a:pt x="1816100" y="381000"/>
                    </a:lnTo>
                    <a:lnTo>
                      <a:pt x="1816100" y="368300"/>
                    </a:lnTo>
                    <a:lnTo>
                      <a:pt x="1854200" y="368300"/>
                    </a:lnTo>
                    <a:lnTo>
                      <a:pt x="1854200" y="355600"/>
                    </a:lnTo>
                    <a:lnTo>
                      <a:pt x="1892300" y="355600"/>
                    </a:lnTo>
                    <a:lnTo>
                      <a:pt x="1892300" y="342900"/>
                    </a:lnTo>
                    <a:lnTo>
                      <a:pt x="1917700" y="342900"/>
                    </a:lnTo>
                    <a:lnTo>
                      <a:pt x="1917700" y="330200"/>
                    </a:lnTo>
                    <a:lnTo>
                      <a:pt x="1955800" y="330200"/>
                    </a:lnTo>
                    <a:lnTo>
                      <a:pt x="1955800" y="317500"/>
                    </a:lnTo>
                    <a:lnTo>
                      <a:pt x="1993900" y="317500"/>
                    </a:lnTo>
                    <a:lnTo>
                      <a:pt x="1993900" y="304800"/>
                    </a:lnTo>
                    <a:lnTo>
                      <a:pt x="2032000" y="304800"/>
                    </a:lnTo>
                    <a:lnTo>
                      <a:pt x="2032000" y="292100"/>
                    </a:lnTo>
                    <a:lnTo>
                      <a:pt x="2057400" y="292100"/>
                    </a:lnTo>
                    <a:lnTo>
                      <a:pt x="2057400" y="279400"/>
                    </a:lnTo>
                    <a:lnTo>
                      <a:pt x="2108200" y="279400"/>
                    </a:lnTo>
                    <a:lnTo>
                      <a:pt x="2108200" y="266700"/>
                    </a:lnTo>
                    <a:lnTo>
                      <a:pt x="2146300" y="266700"/>
                    </a:lnTo>
                    <a:lnTo>
                      <a:pt x="2146300" y="254000"/>
                    </a:lnTo>
                    <a:lnTo>
                      <a:pt x="2158492" y="254000"/>
                    </a:lnTo>
                    <a:lnTo>
                      <a:pt x="2158492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0" name="Google Shape;970;p8"/>
              <p:cNvSpPr/>
              <p:nvPr/>
            </p:nvSpPr>
            <p:spPr>
              <a:xfrm>
                <a:off x="3401568" y="4707889"/>
                <a:ext cx="2413000" cy="927100"/>
              </a:xfrm>
              <a:custGeom>
                <a:rect b="b" l="l" r="r" t="t"/>
                <a:pathLst>
                  <a:path extrusionOk="0" h="927100" w="2413000">
                    <a:moveTo>
                      <a:pt x="2413000" y="0"/>
                    </a:moveTo>
                    <a:lnTo>
                      <a:pt x="1803400" y="0"/>
                    </a:lnTo>
                    <a:lnTo>
                      <a:pt x="1803400" y="12700"/>
                    </a:lnTo>
                    <a:lnTo>
                      <a:pt x="1778000" y="12700"/>
                    </a:lnTo>
                    <a:lnTo>
                      <a:pt x="1778000" y="25400"/>
                    </a:lnTo>
                    <a:lnTo>
                      <a:pt x="1765300" y="25400"/>
                    </a:lnTo>
                    <a:lnTo>
                      <a:pt x="1765300" y="38100"/>
                    </a:lnTo>
                    <a:lnTo>
                      <a:pt x="1739900" y="38100"/>
                    </a:lnTo>
                    <a:lnTo>
                      <a:pt x="1739900" y="50800"/>
                    </a:lnTo>
                    <a:lnTo>
                      <a:pt x="1714500" y="50800"/>
                    </a:lnTo>
                    <a:lnTo>
                      <a:pt x="1714500" y="63500"/>
                    </a:lnTo>
                    <a:lnTo>
                      <a:pt x="1689100" y="63500"/>
                    </a:lnTo>
                    <a:lnTo>
                      <a:pt x="1689100" y="76200"/>
                    </a:lnTo>
                    <a:lnTo>
                      <a:pt x="1663700" y="76200"/>
                    </a:lnTo>
                    <a:lnTo>
                      <a:pt x="1663700" y="88900"/>
                    </a:lnTo>
                    <a:lnTo>
                      <a:pt x="1651000" y="88900"/>
                    </a:lnTo>
                    <a:lnTo>
                      <a:pt x="1651000" y="101600"/>
                    </a:lnTo>
                    <a:lnTo>
                      <a:pt x="1625600" y="101600"/>
                    </a:lnTo>
                    <a:lnTo>
                      <a:pt x="1625600" y="114300"/>
                    </a:lnTo>
                    <a:lnTo>
                      <a:pt x="1600200" y="114300"/>
                    </a:lnTo>
                    <a:lnTo>
                      <a:pt x="1600200" y="127000"/>
                    </a:lnTo>
                    <a:lnTo>
                      <a:pt x="1574800" y="127000"/>
                    </a:lnTo>
                    <a:lnTo>
                      <a:pt x="1574800" y="139700"/>
                    </a:lnTo>
                    <a:lnTo>
                      <a:pt x="1549400" y="139700"/>
                    </a:lnTo>
                    <a:lnTo>
                      <a:pt x="1549400" y="152400"/>
                    </a:lnTo>
                    <a:lnTo>
                      <a:pt x="1524000" y="152400"/>
                    </a:lnTo>
                    <a:lnTo>
                      <a:pt x="1524000" y="165100"/>
                    </a:lnTo>
                    <a:lnTo>
                      <a:pt x="1498600" y="165100"/>
                    </a:lnTo>
                    <a:lnTo>
                      <a:pt x="1498600" y="177800"/>
                    </a:lnTo>
                    <a:lnTo>
                      <a:pt x="1473200" y="177800"/>
                    </a:lnTo>
                    <a:lnTo>
                      <a:pt x="1473200" y="190500"/>
                    </a:lnTo>
                    <a:lnTo>
                      <a:pt x="1435100" y="190500"/>
                    </a:lnTo>
                    <a:lnTo>
                      <a:pt x="1435100" y="203200"/>
                    </a:lnTo>
                    <a:lnTo>
                      <a:pt x="1409700" y="203200"/>
                    </a:lnTo>
                    <a:lnTo>
                      <a:pt x="1409700" y="215900"/>
                    </a:lnTo>
                    <a:lnTo>
                      <a:pt x="1371600" y="215900"/>
                    </a:lnTo>
                    <a:lnTo>
                      <a:pt x="1371600" y="228600"/>
                    </a:lnTo>
                    <a:lnTo>
                      <a:pt x="1346200" y="228600"/>
                    </a:lnTo>
                    <a:lnTo>
                      <a:pt x="1346200" y="241300"/>
                    </a:lnTo>
                    <a:lnTo>
                      <a:pt x="1308100" y="241300"/>
                    </a:lnTo>
                    <a:lnTo>
                      <a:pt x="1308100" y="254000"/>
                    </a:lnTo>
                    <a:lnTo>
                      <a:pt x="1282700" y="254000"/>
                    </a:lnTo>
                    <a:lnTo>
                      <a:pt x="1282700" y="266700"/>
                    </a:lnTo>
                    <a:lnTo>
                      <a:pt x="1244600" y="266700"/>
                    </a:lnTo>
                    <a:lnTo>
                      <a:pt x="1244600" y="279400"/>
                    </a:lnTo>
                    <a:lnTo>
                      <a:pt x="1219200" y="279400"/>
                    </a:lnTo>
                    <a:lnTo>
                      <a:pt x="1219200" y="292100"/>
                    </a:lnTo>
                    <a:lnTo>
                      <a:pt x="1193800" y="292100"/>
                    </a:lnTo>
                    <a:lnTo>
                      <a:pt x="1193800" y="304800"/>
                    </a:lnTo>
                    <a:lnTo>
                      <a:pt x="1168400" y="304800"/>
                    </a:lnTo>
                    <a:lnTo>
                      <a:pt x="1168400" y="317500"/>
                    </a:lnTo>
                    <a:lnTo>
                      <a:pt x="1143000" y="317500"/>
                    </a:lnTo>
                    <a:lnTo>
                      <a:pt x="1143000" y="330200"/>
                    </a:lnTo>
                    <a:lnTo>
                      <a:pt x="1117600" y="330200"/>
                    </a:lnTo>
                    <a:lnTo>
                      <a:pt x="1117600" y="342900"/>
                    </a:lnTo>
                    <a:lnTo>
                      <a:pt x="1079500" y="342900"/>
                    </a:lnTo>
                    <a:lnTo>
                      <a:pt x="1079500" y="355600"/>
                    </a:lnTo>
                    <a:lnTo>
                      <a:pt x="1054100" y="355600"/>
                    </a:lnTo>
                    <a:lnTo>
                      <a:pt x="1054100" y="368300"/>
                    </a:lnTo>
                    <a:lnTo>
                      <a:pt x="1028700" y="368300"/>
                    </a:lnTo>
                    <a:lnTo>
                      <a:pt x="1028700" y="381000"/>
                    </a:lnTo>
                    <a:lnTo>
                      <a:pt x="990600" y="381000"/>
                    </a:lnTo>
                    <a:lnTo>
                      <a:pt x="990600" y="393700"/>
                    </a:lnTo>
                    <a:lnTo>
                      <a:pt x="965200" y="393700"/>
                    </a:lnTo>
                    <a:lnTo>
                      <a:pt x="965200" y="406400"/>
                    </a:lnTo>
                    <a:lnTo>
                      <a:pt x="927100" y="406400"/>
                    </a:lnTo>
                    <a:lnTo>
                      <a:pt x="927100" y="419100"/>
                    </a:lnTo>
                    <a:lnTo>
                      <a:pt x="901700" y="419100"/>
                    </a:lnTo>
                    <a:lnTo>
                      <a:pt x="901700" y="431800"/>
                    </a:lnTo>
                    <a:lnTo>
                      <a:pt x="863600" y="431800"/>
                    </a:lnTo>
                    <a:lnTo>
                      <a:pt x="863600" y="444500"/>
                    </a:lnTo>
                    <a:lnTo>
                      <a:pt x="825500" y="444500"/>
                    </a:lnTo>
                    <a:lnTo>
                      <a:pt x="825500" y="457200"/>
                    </a:lnTo>
                    <a:lnTo>
                      <a:pt x="800100" y="457200"/>
                    </a:lnTo>
                    <a:lnTo>
                      <a:pt x="800100" y="469900"/>
                    </a:lnTo>
                    <a:lnTo>
                      <a:pt x="762000" y="469900"/>
                    </a:lnTo>
                    <a:lnTo>
                      <a:pt x="762000" y="482600"/>
                    </a:lnTo>
                    <a:lnTo>
                      <a:pt x="723900" y="482600"/>
                    </a:lnTo>
                    <a:lnTo>
                      <a:pt x="723900" y="495300"/>
                    </a:lnTo>
                    <a:lnTo>
                      <a:pt x="685800" y="495300"/>
                    </a:lnTo>
                    <a:lnTo>
                      <a:pt x="685800" y="508000"/>
                    </a:lnTo>
                    <a:lnTo>
                      <a:pt x="660400" y="508000"/>
                    </a:lnTo>
                    <a:lnTo>
                      <a:pt x="660400" y="520700"/>
                    </a:lnTo>
                    <a:lnTo>
                      <a:pt x="622300" y="520700"/>
                    </a:lnTo>
                    <a:lnTo>
                      <a:pt x="622300" y="533400"/>
                    </a:lnTo>
                    <a:lnTo>
                      <a:pt x="584200" y="533400"/>
                    </a:lnTo>
                    <a:lnTo>
                      <a:pt x="584200" y="546100"/>
                    </a:lnTo>
                    <a:lnTo>
                      <a:pt x="546100" y="546100"/>
                    </a:lnTo>
                    <a:lnTo>
                      <a:pt x="546100" y="558800"/>
                    </a:lnTo>
                    <a:lnTo>
                      <a:pt x="520700" y="558800"/>
                    </a:lnTo>
                    <a:lnTo>
                      <a:pt x="520700" y="571500"/>
                    </a:lnTo>
                    <a:lnTo>
                      <a:pt x="482600" y="571500"/>
                    </a:lnTo>
                    <a:lnTo>
                      <a:pt x="482600" y="584200"/>
                    </a:lnTo>
                    <a:lnTo>
                      <a:pt x="444500" y="584200"/>
                    </a:lnTo>
                    <a:lnTo>
                      <a:pt x="444500" y="596900"/>
                    </a:lnTo>
                    <a:lnTo>
                      <a:pt x="419100" y="596900"/>
                    </a:lnTo>
                    <a:lnTo>
                      <a:pt x="419100" y="609600"/>
                    </a:lnTo>
                    <a:lnTo>
                      <a:pt x="381000" y="609600"/>
                    </a:lnTo>
                    <a:lnTo>
                      <a:pt x="381000" y="622300"/>
                    </a:lnTo>
                    <a:lnTo>
                      <a:pt x="342900" y="622300"/>
                    </a:lnTo>
                    <a:lnTo>
                      <a:pt x="342900" y="635000"/>
                    </a:lnTo>
                    <a:lnTo>
                      <a:pt x="317500" y="635000"/>
                    </a:lnTo>
                    <a:lnTo>
                      <a:pt x="317500" y="647700"/>
                    </a:lnTo>
                    <a:lnTo>
                      <a:pt x="279400" y="647700"/>
                    </a:lnTo>
                    <a:lnTo>
                      <a:pt x="279400" y="660400"/>
                    </a:lnTo>
                    <a:lnTo>
                      <a:pt x="254000" y="660400"/>
                    </a:lnTo>
                    <a:lnTo>
                      <a:pt x="254000" y="673100"/>
                    </a:lnTo>
                    <a:lnTo>
                      <a:pt x="215900" y="673100"/>
                    </a:lnTo>
                    <a:lnTo>
                      <a:pt x="215900" y="685800"/>
                    </a:lnTo>
                    <a:lnTo>
                      <a:pt x="177800" y="685800"/>
                    </a:lnTo>
                    <a:lnTo>
                      <a:pt x="177800" y="698500"/>
                    </a:lnTo>
                    <a:lnTo>
                      <a:pt x="152400" y="698500"/>
                    </a:lnTo>
                    <a:lnTo>
                      <a:pt x="152400" y="711200"/>
                    </a:lnTo>
                    <a:lnTo>
                      <a:pt x="114300" y="711200"/>
                    </a:lnTo>
                    <a:lnTo>
                      <a:pt x="114300" y="723900"/>
                    </a:lnTo>
                    <a:lnTo>
                      <a:pt x="76200" y="723900"/>
                    </a:lnTo>
                    <a:lnTo>
                      <a:pt x="76200" y="736600"/>
                    </a:lnTo>
                    <a:lnTo>
                      <a:pt x="38100" y="736600"/>
                    </a:lnTo>
                    <a:lnTo>
                      <a:pt x="38100" y="749300"/>
                    </a:lnTo>
                    <a:lnTo>
                      <a:pt x="0" y="749300"/>
                    </a:lnTo>
                    <a:lnTo>
                      <a:pt x="0" y="762000"/>
                    </a:lnTo>
                    <a:lnTo>
                      <a:pt x="291592" y="762000"/>
                    </a:lnTo>
                    <a:lnTo>
                      <a:pt x="291592" y="927100"/>
                    </a:lnTo>
                    <a:lnTo>
                      <a:pt x="316992" y="927100"/>
                    </a:lnTo>
                    <a:lnTo>
                      <a:pt x="316992" y="914400"/>
                    </a:lnTo>
                    <a:lnTo>
                      <a:pt x="355092" y="914400"/>
                    </a:lnTo>
                    <a:lnTo>
                      <a:pt x="355092" y="901700"/>
                    </a:lnTo>
                    <a:lnTo>
                      <a:pt x="380492" y="901700"/>
                    </a:lnTo>
                    <a:lnTo>
                      <a:pt x="380492" y="889000"/>
                    </a:lnTo>
                    <a:lnTo>
                      <a:pt x="418592" y="889000"/>
                    </a:lnTo>
                    <a:lnTo>
                      <a:pt x="418592" y="876300"/>
                    </a:lnTo>
                    <a:lnTo>
                      <a:pt x="456692" y="876300"/>
                    </a:lnTo>
                    <a:lnTo>
                      <a:pt x="456692" y="863600"/>
                    </a:lnTo>
                    <a:lnTo>
                      <a:pt x="482092" y="863600"/>
                    </a:lnTo>
                    <a:lnTo>
                      <a:pt x="482092" y="850900"/>
                    </a:lnTo>
                    <a:lnTo>
                      <a:pt x="520192" y="850900"/>
                    </a:lnTo>
                    <a:lnTo>
                      <a:pt x="520192" y="838200"/>
                    </a:lnTo>
                    <a:lnTo>
                      <a:pt x="558292" y="838200"/>
                    </a:lnTo>
                    <a:lnTo>
                      <a:pt x="558292" y="825500"/>
                    </a:lnTo>
                    <a:lnTo>
                      <a:pt x="583692" y="825500"/>
                    </a:lnTo>
                    <a:lnTo>
                      <a:pt x="583692" y="812800"/>
                    </a:lnTo>
                    <a:lnTo>
                      <a:pt x="621792" y="812800"/>
                    </a:lnTo>
                    <a:lnTo>
                      <a:pt x="621792" y="800100"/>
                    </a:lnTo>
                    <a:lnTo>
                      <a:pt x="659892" y="800100"/>
                    </a:lnTo>
                    <a:lnTo>
                      <a:pt x="659892" y="762000"/>
                    </a:lnTo>
                    <a:lnTo>
                      <a:pt x="762000" y="762000"/>
                    </a:lnTo>
                    <a:lnTo>
                      <a:pt x="762000" y="749300"/>
                    </a:lnTo>
                    <a:lnTo>
                      <a:pt x="800100" y="749300"/>
                    </a:lnTo>
                    <a:lnTo>
                      <a:pt x="800100" y="736600"/>
                    </a:lnTo>
                    <a:lnTo>
                      <a:pt x="838200" y="736600"/>
                    </a:lnTo>
                    <a:lnTo>
                      <a:pt x="838200" y="723900"/>
                    </a:lnTo>
                    <a:lnTo>
                      <a:pt x="863600" y="723900"/>
                    </a:lnTo>
                    <a:lnTo>
                      <a:pt x="863600" y="711200"/>
                    </a:lnTo>
                    <a:lnTo>
                      <a:pt x="901700" y="711200"/>
                    </a:lnTo>
                    <a:lnTo>
                      <a:pt x="901700" y="698500"/>
                    </a:lnTo>
                    <a:lnTo>
                      <a:pt x="939800" y="698500"/>
                    </a:lnTo>
                    <a:lnTo>
                      <a:pt x="939800" y="685800"/>
                    </a:lnTo>
                    <a:lnTo>
                      <a:pt x="965200" y="685800"/>
                    </a:lnTo>
                    <a:lnTo>
                      <a:pt x="965200" y="673100"/>
                    </a:lnTo>
                    <a:lnTo>
                      <a:pt x="1003300" y="673100"/>
                    </a:lnTo>
                    <a:lnTo>
                      <a:pt x="1003300" y="660400"/>
                    </a:lnTo>
                    <a:lnTo>
                      <a:pt x="1041400" y="660400"/>
                    </a:lnTo>
                    <a:lnTo>
                      <a:pt x="1041400" y="647700"/>
                    </a:lnTo>
                    <a:lnTo>
                      <a:pt x="1066800" y="647700"/>
                    </a:lnTo>
                    <a:lnTo>
                      <a:pt x="1066800" y="635000"/>
                    </a:lnTo>
                    <a:lnTo>
                      <a:pt x="1092200" y="635000"/>
                    </a:lnTo>
                    <a:lnTo>
                      <a:pt x="1092200" y="622300"/>
                    </a:lnTo>
                    <a:lnTo>
                      <a:pt x="1130300" y="622300"/>
                    </a:lnTo>
                    <a:lnTo>
                      <a:pt x="1130300" y="609600"/>
                    </a:lnTo>
                    <a:lnTo>
                      <a:pt x="1155700" y="609600"/>
                    </a:lnTo>
                    <a:lnTo>
                      <a:pt x="1155700" y="596900"/>
                    </a:lnTo>
                    <a:lnTo>
                      <a:pt x="1181100" y="596900"/>
                    </a:lnTo>
                    <a:lnTo>
                      <a:pt x="1181100" y="584200"/>
                    </a:lnTo>
                    <a:lnTo>
                      <a:pt x="1219200" y="584200"/>
                    </a:lnTo>
                    <a:lnTo>
                      <a:pt x="1219200" y="571500"/>
                    </a:lnTo>
                    <a:lnTo>
                      <a:pt x="1244600" y="571500"/>
                    </a:lnTo>
                    <a:lnTo>
                      <a:pt x="1244600" y="558800"/>
                    </a:lnTo>
                    <a:lnTo>
                      <a:pt x="1270000" y="558800"/>
                    </a:lnTo>
                    <a:lnTo>
                      <a:pt x="1270000" y="546100"/>
                    </a:lnTo>
                    <a:lnTo>
                      <a:pt x="1295400" y="546100"/>
                    </a:lnTo>
                    <a:lnTo>
                      <a:pt x="1295400" y="533400"/>
                    </a:lnTo>
                    <a:lnTo>
                      <a:pt x="1320800" y="533400"/>
                    </a:lnTo>
                    <a:lnTo>
                      <a:pt x="1320800" y="520700"/>
                    </a:lnTo>
                    <a:lnTo>
                      <a:pt x="1346200" y="520700"/>
                    </a:lnTo>
                    <a:lnTo>
                      <a:pt x="1346200" y="508000"/>
                    </a:lnTo>
                    <a:lnTo>
                      <a:pt x="1384300" y="508000"/>
                    </a:lnTo>
                    <a:lnTo>
                      <a:pt x="1384300" y="495300"/>
                    </a:lnTo>
                    <a:lnTo>
                      <a:pt x="1409700" y="495300"/>
                    </a:lnTo>
                    <a:lnTo>
                      <a:pt x="1409700" y="482600"/>
                    </a:lnTo>
                    <a:lnTo>
                      <a:pt x="1447800" y="482600"/>
                    </a:lnTo>
                    <a:lnTo>
                      <a:pt x="1447800" y="469900"/>
                    </a:lnTo>
                    <a:lnTo>
                      <a:pt x="1473200" y="469900"/>
                    </a:lnTo>
                    <a:lnTo>
                      <a:pt x="1473200" y="457200"/>
                    </a:lnTo>
                    <a:lnTo>
                      <a:pt x="1511300" y="457200"/>
                    </a:lnTo>
                    <a:lnTo>
                      <a:pt x="1511300" y="444500"/>
                    </a:lnTo>
                    <a:lnTo>
                      <a:pt x="1536700" y="444500"/>
                    </a:lnTo>
                    <a:lnTo>
                      <a:pt x="1536700" y="431800"/>
                    </a:lnTo>
                    <a:lnTo>
                      <a:pt x="1562100" y="431800"/>
                    </a:lnTo>
                    <a:lnTo>
                      <a:pt x="1562100" y="419100"/>
                    </a:lnTo>
                    <a:lnTo>
                      <a:pt x="1587500" y="419100"/>
                    </a:lnTo>
                    <a:lnTo>
                      <a:pt x="1587500" y="406400"/>
                    </a:lnTo>
                    <a:lnTo>
                      <a:pt x="1612900" y="406400"/>
                    </a:lnTo>
                    <a:lnTo>
                      <a:pt x="1612900" y="393700"/>
                    </a:lnTo>
                    <a:lnTo>
                      <a:pt x="1651000" y="393700"/>
                    </a:lnTo>
                    <a:lnTo>
                      <a:pt x="1651000" y="381000"/>
                    </a:lnTo>
                    <a:lnTo>
                      <a:pt x="1676400" y="381000"/>
                    </a:lnTo>
                    <a:lnTo>
                      <a:pt x="1676400" y="368300"/>
                    </a:lnTo>
                    <a:lnTo>
                      <a:pt x="1701800" y="368300"/>
                    </a:lnTo>
                    <a:lnTo>
                      <a:pt x="1701800" y="355600"/>
                    </a:lnTo>
                    <a:lnTo>
                      <a:pt x="1727200" y="355600"/>
                    </a:lnTo>
                    <a:lnTo>
                      <a:pt x="1727200" y="342900"/>
                    </a:lnTo>
                    <a:lnTo>
                      <a:pt x="1739900" y="342900"/>
                    </a:lnTo>
                    <a:lnTo>
                      <a:pt x="1739900" y="330200"/>
                    </a:lnTo>
                    <a:lnTo>
                      <a:pt x="1765300" y="330200"/>
                    </a:lnTo>
                    <a:lnTo>
                      <a:pt x="1765300" y="317500"/>
                    </a:lnTo>
                    <a:lnTo>
                      <a:pt x="1790700" y="317500"/>
                    </a:lnTo>
                    <a:lnTo>
                      <a:pt x="1790700" y="304800"/>
                    </a:lnTo>
                    <a:lnTo>
                      <a:pt x="1816100" y="304800"/>
                    </a:lnTo>
                    <a:lnTo>
                      <a:pt x="1816100" y="292100"/>
                    </a:lnTo>
                    <a:lnTo>
                      <a:pt x="1828800" y="292100"/>
                    </a:lnTo>
                    <a:lnTo>
                      <a:pt x="1828800" y="279400"/>
                    </a:lnTo>
                    <a:lnTo>
                      <a:pt x="1854200" y="279400"/>
                    </a:lnTo>
                    <a:lnTo>
                      <a:pt x="1854200" y="266700"/>
                    </a:lnTo>
                    <a:lnTo>
                      <a:pt x="1879600" y="266700"/>
                    </a:lnTo>
                    <a:lnTo>
                      <a:pt x="1879600" y="254000"/>
                    </a:lnTo>
                    <a:lnTo>
                      <a:pt x="1905000" y="254000"/>
                    </a:lnTo>
                    <a:lnTo>
                      <a:pt x="1905000" y="241300"/>
                    </a:lnTo>
                    <a:lnTo>
                      <a:pt x="1930400" y="241300"/>
                    </a:lnTo>
                    <a:lnTo>
                      <a:pt x="1930400" y="228600"/>
                    </a:lnTo>
                    <a:lnTo>
                      <a:pt x="1955800" y="228600"/>
                    </a:lnTo>
                    <a:lnTo>
                      <a:pt x="1955800" y="215900"/>
                    </a:lnTo>
                    <a:lnTo>
                      <a:pt x="1968500" y="215900"/>
                    </a:lnTo>
                    <a:lnTo>
                      <a:pt x="1968500" y="203200"/>
                    </a:lnTo>
                    <a:lnTo>
                      <a:pt x="1993900" y="203200"/>
                    </a:lnTo>
                    <a:lnTo>
                      <a:pt x="1993900" y="190500"/>
                    </a:lnTo>
                    <a:lnTo>
                      <a:pt x="2019300" y="190500"/>
                    </a:lnTo>
                    <a:lnTo>
                      <a:pt x="2019300" y="177800"/>
                    </a:lnTo>
                    <a:lnTo>
                      <a:pt x="2044700" y="177800"/>
                    </a:lnTo>
                    <a:lnTo>
                      <a:pt x="2044700" y="165100"/>
                    </a:lnTo>
                    <a:lnTo>
                      <a:pt x="2070100" y="165100"/>
                    </a:lnTo>
                    <a:lnTo>
                      <a:pt x="2070100" y="152400"/>
                    </a:lnTo>
                    <a:lnTo>
                      <a:pt x="2095500" y="152400"/>
                    </a:lnTo>
                    <a:lnTo>
                      <a:pt x="2095500" y="139700"/>
                    </a:lnTo>
                    <a:lnTo>
                      <a:pt x="2120900" y="139700"/>
                    </a:lnTo>
                    <a:lnTo>
                      <a:pt x="2120900" y="127000"/>
                    </a:lnTo>
                    <a:lnTo>
                      <a:pt x="2146300" y="127000"/>
                    </a:lnTo>
                    <a:lnTo>
                      <a:pt x="2146300" y="114300"/>
                    </a:lnTo>
                    <a:lnTo>
                      <a:pt x="2171700" y="114300"/>
                    </a:lnTo>
                    <a:lnTo>
                      <a:pt x="2171700" y="101600"/>
                    </a:lnTo>
                    <a:lnTo>
                      <a:pt x="2197100" y="101600"/>
                    </a:lnTo>
                    <a:lnTo>
                      <a:pt x="2197100" y="88900"/>
                    </a:lnTo>
                    <a:lnTo>
                      <a:pt x="2235200" y="88900"/>
                    </a:lnTo>
                    <a:lnTo>
                      <a:pt x="2235200" y="76200"/>
                    </a:lnTo>
                    <a:lnTo>
                      <a:pt x="2260600" y="76200"/>
                    </a:lnTo>
                    <a:lnTo>
                      <a:pt x="2260600" y="63500"/>
                    </a:lnTo>
                    <a:lnTo>
                      <a:pt x="2286000" y="63500"/>
                    </a:lnTo>
                    <a:lnTo>
                      <a:pt x="2286000" y="50800"/>
                    </a:lnTo>
                    <a:lnTo>
                      <a:pt x="2324100" y="50800"/>
                    </a:lnTo>
                    <a:lnTo>
                      <a:pt x="2324100" y="38100"/>
                    </a:lnTo>
                    <a:lnTo>
                      <a:pt x="2349500" y="38100"/>
                    </a:lnTo>
                    <a:lnTo>
                      <a:pt x="2349500" y="25400"/>
                    </a:lnTo>
                    <a:lnTo>
                      <a:pt x="2374900" y="25400"/>
                    </a:lnTo>
                    <a:lnTo>
                      <a:pt x="2374900" y="12700"/>
                    </a:lnTo>
                    <a:lnTo>
                      <a:pt x="2413000" y="12700"/>
                    </a:lnTo>
                    <a:lnTo>
                      <a:pt x="241300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3388360" y="5469889"/>
                <a:ext cx="330200" cy="241300"/>
              </a:xfrm>
              <a:custGeom>
                <a:rect b="b" l="l" r="r" t="t"/>
                <a:pathLst>
                  <a:path extrusionOk="0" h="241300" w="330200">
                    <a:moveTo>
                      <a:pt x="330200" y="0"/>
                    </a:moveTo>
                    <a:lnTo>
                      <a:pt x="330200" y="0"/>
                    </a:lnTo>
                    <a:lnTo>
                      <a:pt x="0" y="0"/>
                    </a:lnTo>
                    <a:lnTo>
                      <a:pt x="0" y="241300"/>
                    </a:lnTo>
                    <a:lnTo>
                      <a:pt x="127000" y="241300"/>
                    </a:lnTo>
                    <a:lnTo>
                      <a:pt x="127000" y="228600"/>
                    </a:lnTo>
                    <a:lnTo>
                      <a:pt x="165100" y="228600"/>
                    </a:lnTo>
                    <a:lnTo>
                      <a:pt x="165100" y="215900"/>
                    </a:lnTo>
                    <a:lnTo>
                      <a:pt x="203200" y="215900"/>
                    </a:lnTo>
                    <a:lnTo>
                      <a:pt x="203200" y="203200"/>
                    </a:lnTo>
                    <a:lnTo>
                      <a:pt x="228600" y="203200"/>
                    </a:lnTo>
                    <a:lnTo>
                      <a:pt x="228600" y="190500"/>
                    </a:lnTo>
                    <a:lnTo>
                      <a:pt x="266700" y="190500"/>
                    </a:lnTo>
                    <a:lnTo>
                      <a:pt x="266700" y="177800"/>
                    </a:lnTo>
                    <a:lnTo>
                      <a:pt x="304800" y="177800"/>
                    </a:lnTo>
                    <a:lnTo>
                      <a:pt x="304800" y="165100"/>
                    </a:lnTo>
                    <a:lnTo>
                      <a:pt x="330200" y="165100"/>
                    </a:lnTo>
                    <a:lnTo>
                      <a:pt x="33020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972" name="Google Shape;972;p8"/>
            <p:cNvGrpSpPr/>
            <p:nvPr/>
          </p:nvGrpSpPr>
          <p:grpSpPr>
            <a:xfrm>
              <a:off x="3488436" y="4052315"/>
              <a:ext cx="4772914" cy="2112645"/>
              <a:chOff x="3488436" y="4052315"/>
              <a:chExt cx="4772914" cy="2112645"/>
            </a:xfrm>
          </p:grpSpPr>
          <p:sp>
            <p:nvSpPr>
              <p:cNvPr id="973" name="Google Shape;973;p8"/>
              <p:cNvSpPr/>
              <p:nvPr/>
            </p:nvSpPr>
            <p:spPr>
              <a:xfrm>
                <a:off x="5444236" y="4052315"/>
                <a:ext cx="2083435" cy="927100"/>
              </a:xfrm>
              <a:custGeom>
                <a:rect b="b" l="l" r="r" t="t"/>
                <a:pathLst>
                  <a:path extrusionOk="0" h="927100" w="2083434">
                    <a:moveTo>
                      <a:pt x="2083054" y="0"/>
                    </a:moveTo>
                    <a:lnTo>
                      <a:pt x="2006854" y="0"/>
                    </a:lnTo>
                    <a:lnTo>
                      <a:pt x="2006854" y="12700"/>
                    </a:lnTo>
                    <a:lnTo>
                      <a:pt x="1968754" y="12700"/>
                    </a:lnTo>
                    <a:lnTo>
                      <a:pt x="1968754" y="25400"/>
                    </a:lnTo>
                    <a:lnTo>
                      <a:pt x="1943354" y="25400"/>
                    </a:lnTo>
                    <a:lnTo>
                      <a:pt x="1943354" y="38100"/>
                    </a:lnTo>
                    <a:lnTo>
                      <a:pt x="1905254" y="38100"/>
                    </a:lnTo>
                    <a:lnTo>
                      <a:pt x="1905254" y="50800"/>
                    </a:lnTo>
                    <a:lnTo>
                      <a:pt x="1867154" y="50800"/>
                    </a:lnTo>
                    <a:lnTo>
                      <a:pt x="1867154" y="63500"/>
                    </a:lnTo>
                    <a:lnTo>
                      <a:pt x="1841754" y="63500"/>
                    </a:lnTo>
                    <a:lnTo>
                      <a:pt x="1841754" y="76200"/>
                    </a:lnTo>
                    <a:lnTo>
                      <a:pt x="1803654" y="76200"/>
                    </a:lnTo>
                    <a:lnTo>
                      <a:pt x="1803654" y="88900"/>
                    </a:lnTo>
                    <a:lnTo>
                      <a:pt x="1778254" y="88900"/>
                    </a:lnTo>
                    <a:lnTo>
                      <a:pt x="1778254" y="101600"/>
                    </a:lnTo>
                    <a:lnTo>
                      <a:pt x="1752854" y="101600"/>
                    </a:lnTo>
                    <a:lnTo>
                      <a:pt x="1752854" y="114300"/>
                    </a:lnTo>
                    <a:lnTo>
                      <a:pt x="1727454" y="114300"/>
                    </a:lnTo>
                    <a:lnTo>
                      <a:pt x="1727454" y="127000"/>
                    </a:lnTo>
                    <a:lnTo>
                      <a:pt x="1702054" y="127000"/>
                    </a:lnTo>
                    <a:lnTo>
                      <a:pt x="1702054" y="139700"/>
                    </a:lnTo>
                    <a:lnTo>
                      <a:pt x="1663954" y="139700"/>
                    </a:lnTo>
                    <a:lnTo>
                      <a:pt x="1663954" y="254000"/>
                    </a:lnTo>
                    <a:lnTo>
                      <a:pt x="1613154" y="254000"/>
                    </a:lnTo>
                    <a:lnTo>
                      <a:pt x="1613154" y="177800"/>
                    </a:lnTo>
                    <a:lnTo>
                      <a:pt x="1587754" y="177800"/>
                    </a:lnTo>
                    <a:lnTo>
                      <a:pt x="1587754" y="190500"/>
                    </a:lnTo>
                    <a:lnTo>
                      <a:pt x="1562354" y="190500"/>
                    </a:lnTo>
                    <a:lnTo>
                      <a:pt x="1562354" y="203200"/>
                    </a:lnTo>
                    <a:lnTo>
                      <a:pt x="1536954" y="203200"/>
                    </a:lnTo>
                    <a:lnTo>
                      <a:pt x="1536954" y="215900"/>
                    </a:lnTo>
                    <a:lnTo>
                      <a:pt x="1511554" y="215900"/>
                    </a:lnTo>
                    <a:lnTo>
                      <a:pt x="1511554" y="228600"/>
                    </a:lnTo>
                    <a:lnTo>
                      <a:pt x="1473454" y="228600"/>
                    </a:lnTo>
                    <a:lnTo>
                      <a:pt x="1473454" y="241300"/>
                    </a:lnTo>
                    <a:lnTo>
                      <a:pt x="1448054" y="241300"/>
                    </a:lnTo>
                    <a:lnTo>
                      <a:pt x="1448054" y="254000"/>
                    </a:lnTo>
                    <a:lnTo>
                      <a:pt x="1422400" y="254000"/>
                    </a:lnTo>
                    <a:lnTo>
                      <a:pt x="1422400" y="266700"/>
                    </a:lnTo>
                    <a:lnTo>
                      <a:pt x="1397000" y="266700"/>
                    </a:lnTo>
                    <a:lnTo>
                      <a:pt x="1397000" y="279400"/>
                    </a:lnTo>
                    <a:lnTo>
                      <a:pt x="1371600" y="279400"/>
                    </a:lnTo>
                    <a:lnTo>
                      <a:pt x="1371600" y="292100"/>
                    </a:lnTo>
                    <a:lnTo>
                      <a:pt x="1346200" y="292100"/>
                    </a:lnTo>
                    <a:lnTo>
                      <a:pt x="1346200" y="304800"/>
                    </a:lnTo>
                    <a:lnTo>
                      <a:pt x="1320800" y="304800"/>
                    </a:lnTo>
                    <a:lnTo>
                      <a:pt x="1320800" y="317500"/>
                    </a:lnTo>
                    <a:lnTo>
                      <a:pt x="1295400" y="317500"/>
                    </a:lnTo>
                    <a:lnTo>
                      <a:pt x="1295400" y="330200"/>
                    </a:lnTo>
                    <a:lnTo>
                      <a:pt x="1270000" y="330200"/>
                    </a:lnTo>
                    <a:lnTo>
                      <a:pt x="1270000" y="342900"/>
                    </a:lnTo>
                    <a:lnTo>
                      <a:pt x="1231900" y="342900"/>
                    </a:lnTo>
                    <a:lnTo>
                      <a:pt x="1231900" y="355600"/>
                    </a:lnTo>
                    <a:lnTo>
                      <a:pt x="1206500" y="355600"/>
                    </a:lnTo>
                    <a:lnTo>
                      <a:pt x="1206500" y="368300"/>
                    </a:lnTo>
                    <a:lnTo>
                      <a:pt x="1181100" y="368300"/>
                    </a:lnTo>
                    <a:lnTo>
                      <a:pt x="1181100" y="381000"/>
                    </a:lnTo>
                    <a:lnTo>
                      <a:pt x="1155700" y="381000"/>
                    </a:lnTo>
                    <a:lnTo>
                      <a:pt x="1155700" y="393700"/>
                    </a:lnTo>
                    <a:lnTo>
                      <a:pt x="1130300" y="393700"/>
                    </a:lnTo>
                    <a:lnTo>
                      <a:pt x="1130300" y="406400"/>
                    </a:lnTo>
                    <a:lnTo>
                      <a:pt x="1104900" y="406400"/>
                    </a:lnTo>
                    <a:lnTo>
                      <a:pt x="1104900" y="419100"/>
                    </a:lnTo>
                    <a:lnTo>
                      <a:pt x="1079500" y="419100"/>
                    </a:lnTo>
                    <a:lnTo>
                      <a:pt x="1079500" y="431800"/>
                    </a:lnTo>
                    <a:lnTo>
                      <a:pt x="1054100" y="431800"/>
                    </a:lnTo>
                    <a:lnTo>
                      <a:pt x="1054100" y="444500"/>
                    </a:lnTo>
                    <a:lnTo>
                      <a:pt x="1028700" y="444500"/>
                    </a:lnTo>
                    <a:lnTo>
                      <a:pt x="1028700" y="457200"/>
                    </a:lnTo>
                    <a:lnTo>
                      <a:pt x="1003300" y="457200"/>
                    </a:lnTo>
                    <a:lnTo>
                      <a:pt x="1003300" y="469900"/>
                    </a:lnTo>
                    <a:lnTo>
                      <a:pt x="977900" y="469900"/>
                    </a:lnTo>
                    <a:lnTo>
                      <a:pt x="977900" y="482600"/>
                    </a:lnTo>
                    <a:lnTo>
                      <a:pt x="952500" y="482600"/>
                    </a:lnTo>
                    <a:lnTo>
                      <a:pt x="952500" y="495300"/>
                    </a:lnTo>
                    <a:lnTo>
                      <a:pt x="927100" y="495300"/>
                    </a:lnTo>
                    <a:lnTo>
                      <a:pt x="927100" y="508000"/>
                    </a:lnTo>
                    <a:lnTo>
                      <a:pt x="901700" y="508000"/>
                    </a:lnTo>
                    <a:lnTo>
                      <a:pt x="901700" y="520700"/>
                    </a:lnTo>
                    <a:lnTo>
                      <a:pt x="876300" y="520700"/>
                    </a:lnTo>
                    <a:lnTo>
                      <a:pt x="876300" y="533400"/>
                    </a:lnTo>
                    <a:lnTo>
                      <a:pt x="838200" y="533400"/>
                    </a:lnTo>
                    <a:lnTo>
                      <a:pt x="838200" y="546100"/>
                    </a:lnTo>
                    <a:lnTo>
                      <a:pt x="812800" y="546100"/>
                    </a:lnTo>
                    <a:lnTo>
                      <a:pt x="812800" y="558800"/>
                    </a:lnTo>
                    <a:lnTo>
                      <a:pt x="787400" y="558800"/>
                    </a:lnTo>
                    <a:lnTo>
                      <a:pt x="787400" y="571500"/>
                    </a:lnTo>
                    <a:lnTo>
                      <a:pt x="762000" y="571500"/>
                    </a:lnTo>
                    <a:lnTo>
                      <a:pt x="762000" y="584200"/>
                    </a:lnTo>
                    <a:lnTo>
                      <a:pt x="736600" y="584200"/>
                    </a:lnTo>
                    <a:lnTo>
                      <a:pt x="736600" y="596900"/>
                    </a:lnTo>
                    <a:lnTo>
                      <a:pt x="711200" y="596900"/>
                    </a:lnTo>
                    <a:lnTo>
                      <a:pt x="711200" y="609600"/>
                    </a:lnTo>
                    <a:lnTo>
                      <a:pt x="685800" y="609600"/>
                    </a:lnTo>
                    <a:lnTo>
                      <a:pt x="685800" y="622300"/>
                    </a:lnTo>
                    <a:lnTo>
                      <a:pt x="660400" y="622300"/>
                    </a:lnTo>
                    <a:lnTo>
                      <a:pt x="660400" y="635000"/>
                    </a:lnTo>
                    <a:lnTo>
                      <a:pt x="635000" y="635000"/>
                    </a:lnTo>
                    <a:lnTo>
                      <a:pt x="635000" y="647700"/>
                    </a:lnTo>
                    <a:lnTo>
                      <a:pt x="609600" y="647700"/>
                    </a:lnTo>
                    <a:lnTo>
                      <a:pt x="609600" y="660400"/>
                    </a:lnTo>
                    <a:lnTo>
                      <a:pt x="584200" y="660400"/>
                    </a:lnTo>
                    <a:lnTo>
                      <a:pt x="584200" y="673100"/>
                    </a:lnTo>
                    <a:lnTo>
                      <a:pt x="558800" y="673100"/>
                    </a:lnTo>
                    <a:lnTo>
                      <a:pt x="558800" y="685800"/>
                    </a:lnTo>
                    <a:lnTo>
                      <a:pt x="520700" y="685800"/>
                    </a:lnTo>
                    <a:lnTo>
                      <a:pt x="520700" y="698500"/>
                    </a:lnTo>
                    <a:lnTo>
                      <a:pt x="495300" y="698500"/>
                    </a:lnTo>
                    <a:lnTo>
                      <a:pt x="495300" y="711200"/>
                    </a:lnTo>
                    <a:lnTo>
                      <a:pt x="469900" y="711200"/>
                    </a:lnTo>
                    <a:lnTo>
                      <a:pt x="469900" y="723900"/>
                    </a:lnTo>
                    <a:lnTo>
                      <a:pt x="444500" y="723900"/>
                    </a:lnTo>
                    <a:lnTo>
                      <a:pt x="444500" y="736600"/>
                    </a:lnTo>
                    <a:lnTo>
                      <a:pt x="419100" y="736600"/>
                    </a:lnTo>
                    <a:lnTo>
                      <a:pt x="419100" y="749300"/>
                    </a:lnTo>
                    <a:lnTo>
                      <a:pt x="393700" y="749300"/>
                    </a:lnTo>
                    <a:lnTo>
                      <a:pt x="393700" y="762000"/>
                    </a:lnTo>
                    <a:lnTo>
                      <a:pt x="355600" y="762000"/>
                    </a:lnTo>
                    <a:lnTo>
                      <a:pt x="355600" y="774700"/>
                    </a:lnTo>
                    <a:lnTo>
                      <a:pt x="330200" y="774700"/>
                    </a:lnTo>
                    <a:lnTo>
                      <a:pt x="330200" y="787400"/>
                    </a:lnTo>
                    <a:lnTo>
                      <a:pt x="304800" y="787400"/>
                    </a:lnTo>
                    <a:lnTo>
                      <a:pt x="304800" y="800100"/>
                    </a:lnTo>
                    <a:lnTo>
                      <a:pt x="266700" y="800100"/>
                    </a:lnTo>
                    <a:lnTo>
                      <a:pt x="266700" y="812800"/>
                    </a:lnTo>
                    <a:lnTo>
                      <a:pt x="241300" y="812800"/>
                    </a:lnTo>
                    <a:lnTo>
                      <a:pt x="241300" y="825500"/>
                    </a:lnTo>
                    <a:lnTo>
                      <a:pt x="215900" y="825500"/>
                    </a:lnTo>
                    <a:lnTo>
                      <a:pt x="215900" y="838200"/>
                    </a:lnTo>
                    <a:lnTo>
                      <a:pt x="177800" y="838200"/>
                    </a:lnTo>
                    <a:lnTo>
                      <a:pt x="177800" y="850900"/>
                    </a:lnTo>
                    <a:lnTo>
                      <a:pt x="152400" y="850900"/>
                    </a:lnTo>
                    <a:lnTo>
                      <a:pt x="152400" y="863600"/>
                    </a:lnTo>
                    <a:lnTo>
                      <a:pt x="127000" y="863600"/>
                    </a:lnTo>
                    <a:lnTo>
                      <a:pt x="127000" y="876300"/>
                    </a:lnTo>
                    <a:lnTo>
                      <a:pt x="88900" y="876300"/>
                    </a:lnTo>
                    <a:lnTo>
                      <a:pt x="88900" y="889000"/>
                    </a:lnTo>
                    <a:lnTo>
                      <a:pt x="63500" y="889000"/>
                    </a:lnTo>
                    <a:lnTo>
                      <a:pt x="63500" y="901700"/>
                    </a:lnTo>
                    <a:lnTo>
                      <a:pt x="38100" y="901700"/>
                    </a:lnTo>
                    <a:lnTo>
                      <a:pt x="38100" y="914400"/>
                    </a:lnTo>
                    <a:lnTo>
                      <a:pt x="0" y="914400"/>
                    </a:lnTo>
                    <a:lnTo>
                      <a:pt x="0" y="927100"/>
                    </a:lnTo>
                    <a:lnTo>
                      <a:pt x="647700" y="927100"/>
                    </a:lnTo>
                    <a:lnTo>
                      <a:pt x="647700" y="914400"/>
                    </a:lnTo>
                    <a:lnTo>
                      <a:pt x="685800" y="914400"/>
                    </a:lnTo>
                    <a:lnTo>
                      <a:pt x="685800" y="901700"/>
                    </a:lnTo>
                    <a:lnTo>
                      <a:pt x="711200" y="901700"/>
                    </a:lnTo>
                    <a:lnTo>
                      <a:pt x="711200" y="889000"/>
                    </a:lnTo>
                    <a:lnTo>
                      <a:pt x="736600" y="889000"/>
                    </a:lnTo>
                    <a:lnTo>
                      <a:pt x="736600" y="876300"/>
                    </a:lnTo>
                    <a:lnTo>
                      <a:pt x="762000" y="876300"/>
                    </a:lnTo>
                    <a:lnTo>
                      <a:pt x="762000" y="863600"/>
                    </a:lnTo>
                    <a:lnTo>
                      <a:pt x="787400" y="863600"/>
                    </a:lnTo>
                    <a:lnTo>
                      <a:pt x="787400" y="850900"/>
                    </a:lnTo>
                    <a:lnTo>
                      <a:pt x="812800" y="850900"/>
                    </a:lnTo>
                    <a:lnTo>
                      <a:pt x="812800" y="838200"/>
                    </a:lnTo>
                    <a:lnTo>
                      <a:pt x="838200" y="838200"/>
                    </a:lnTo>
                    <a:lnTo>
                      <a:pt x="838200" y="825500"/>
                    </a:lnTo>
                    <a:lnTo>
                      <a:pt x="863600" y="825500"/>
                    </a:lnTo>
                    <a:lnTo>
                      <a:pt x="863600" y="812800"/>
                    </a:lnTo>
                    <a:lnTo>
                      <a:pt x="889000" y="812800"/>
                    </a:lnTo>
                    <a:lnTo>
                      <a:pt x="889000" y="800100"/>
                    </a:lnTo>
                    <a:lnTo>
                      <a:pt x="914400" y="800100"/>
                    </a:lnTo>
                    <a:lnTo>
                      <a:pt x="914400" y="787400"/>
                    </a:lnTo>
                    <a:lnTo>
                      <a:pt x="939800" y="787400"/>
                    </a:lnTo>
                    <a:lnTo>
                      <a:pt x="939800" y="774700"/>
                    </a:lnTo>
                    <a:lnTo>
                      <a:pt x="965200" y="774700"/>
                    </a:lnTo>
                    <a:lnTo>
                      <a:pt x="965200" y="762000"/>
                    </a:lnTo>
                    <a:lnTo>
                      <a:pt x="1003300" y="762000"/>
                    </a:lnTo>
                    <a:lnTo>
                      <a:pt x="1003300" y="749300"/>
                    </a:lnTo>
                    <a:lnTo>
                      <a:pt x="1028700" y="749300"/>
                    </a:lnTo>
                    <a:lnTo>
                      <a:pt x="1028700" y="736600"/>
                    </a:lnTo>
                    <a:lnTo>
                      <a:pt x="1054100" y="736600"/>
                    </a:lnTo>
                    <a:lnTo>
                      <a:pt x="1054100" y="723900"/>
                    </a:lnTo>
                    <a:lnTo>
                      <a:pt x="1079500" y="723900"/>
                    </a:lnTo>
                    <a:lnTo>
                      <a:pt x="1079500" y="711200"/>
                    </a:lnTo>
                    <a:lnTo>
                      <a:pt x="1104900" y="711200"/>
                    </a:lnTo>
                    <a:lnTo>
                      <a:pt x="1104900" y="698500"/>
                    </a:lnTo>
                    <a:lnTo>
                      <a:pt x="1130300" y="698500"/>
                    </a:lnTo>
                    <a:lnTo>
                      <a:pt x="1130300" y="685800"/>
                    </a:lnTo>
                    <a:lnTo>
                      <a:pt x="1155700" y="685800"/>
                    </a:lnTo>
                    <a:lnTo>
                      <a:pt x="1155700" y="673100"/>
                    </a:lnTo>
                    <a:lnTo>
                      <a:pt x="1181100" y="673100"/>
                    </a:lnTo>
                    <a:lnTo>
                      <a:pt x="1181100" y="660400"/>
                    </a:lnTo>
                    <a:lnTo>
                      <a:pt x="1206500" y="660400"/>
                    </a:lnTo>
                    <a:lnTo>
                      <a:pt x="1206500" y="647700"/>
                    </a:lnTo>
                    <a:lnTo>
                      <a:pt x="1231900" y="647700"/>
                    </a:lnTo>
                    <a:lnTo>
                      <a:pt x="1231900" y="635000"/>
                    </a:lnTo>
                    <a:lnTo>
                      <a:pt x="1257300" y="635000"/>
                    </a:lnTo>
                    <a:lnTo>
                      <a:pt x="1257300" y="622300"/>
                    </a:lnTo>
                    <a:lnTo>
                      <a:pt x="1282700" y="622300"/>
                    </a:lnTo>
                    <a:lnTo>
                      <a:pt x="1282700" y="609600"/>
                    </a:lnTo>
                    <a:lnTo>
                      <a:pt x="1308100" y="609600"/>
                    </a:lnTo>
                    <a:lnTo>
                      <a:pt x="1308100" y="596900"/>
                    </a:lnTo>
                    <a:lnTo>
                      <a:pt x="1333500" y="596900"/>
                    </a:lnTo>
                    <a:lnTo>
                      <a:pt x="1333500" y="584200"/>
                    </a:lnTo>
                    <a:lnTo>
                      <a:pt x="1358900" y="584200"/>
                    </a:lnTo>
                    <a:lnTo>
                      <a:pt x="1358900" y="571500"/>
                    </a:lnTo>
                    <a:lnTo>
                      <a:pt x="1384300" y="571500"/>
                    </a:lnTo>
                    <a:lnTo>
                      <a:pt x="1384300" y="558800"/>
                    </a:lnTo>
                    <a:lnTo>
                      <a:pt x="1422400" y="558800"/>
                    </a:lnTo>
                    <a:lnTo>
                      <a:pt x="1422400" y="546100"/>
                    </a:lnTo>
                    <a:lnTo>
                      <a:pt x="1447800" y="546100"/>
                    </a:lnTo>
                    <a:lnTo>
                      <a:pt x="1447800" y="533400"/>
                    </a:lnTo>
                    <a:lnTo>
                      <a:pt x="1473200" y="533400"/>
                    </a:lnTo>
                    <a:lnTo>
                      <a:pt x="1473200" y="520700"/>
                    </a:lnTo>
                    <a:lnTo>
                      <a:pt x="1498600" y="520700"/>
                    </a:lnTo>
                    <a:lnTo>
                      <a:pt x="1498600" y="508000"/>
                    </a:lnTo>
                    <a:lnTo>
                      <a:pt x="1524000" y="508000"/>
                    </a:lnTo>
                    <a:lnTo>
                      <a:pt x="1524000" y="495300"/>
                    </a:lnTo>
                    <a:lnTo>
                      <a:pt x="1549400" y="495300"/>
                    </a:lnTo>
                    <a:lnTo>
                      <a:pt x="1549400" y="482600"/>
                    </a:lnTo>
                    <a:lnTo>
                      <a:pt x="1574800" y="482600"/>
                    </a:lnTo>
                    <a:lnTo>
                      <a:pt x="1574800" y="469900"/>
                    </a:lnTo>
                    <a:lnTo>
                      <a:pt x="1600200" y="469900"/>
                    </a:lnTo>
                    <a:lnTo>
                      <a:pt x="1600200" y="457200"/>
                    </a:lnTo>
                    <a:lnTo>
                      <a:pt x="1638300" y="457200"/>
                    </a:lnTo>
                    <a:lnTo>
                      <a:pt x="1638300" y="444500"/>
                    </a:lnTo>
                    <a:lnTo>
                      <a:pt x="1663700" y="444500"/>
                    </a:lnTo>
                    <a:lnTo>
                      <a:pt x="1663700" y="431800"/>
                    </a:lnTo>
                    <a:lnTo>
                      <a:pt x="1689100" y="431800"/>
                    </a:lnTo>
                    <a:lnTo>
                      <a:pt x="1689100" y="419100"/>
                    </a:lnTo>
                    <a:lnTo>
                      <a:pt x="1714500" y="419100"/>
                    </a:lnTo>
                    <a:lnTo>
                      <a:pt x="1714500" y="406400"/>
                    </a:lnTo>
                    <a:lnTo>
                      <a:pt x="1739900" y="406400"/>
                    </a:lnTo>
                    <a:lnTo>
                      <a:pt x="1739900" y="393700"/>
                    </a:lnTo>
                    <a:lnTo>
                      <a:pt x="1765300" y="393700"/>
                    </a:lnTo>
                    <a:lnTo>
                      <a:pt x="1765300" y="381000"/>
                    </a:lnTo>
                    <a:lnTo>
                      <a:pt x="1803400" y="381000"/>
                    </a:lnTo>
                    <a:lnTo>
                      <a:pt x="1803400" y="368300"/>
                    </a:lnTo>
                    <a:lnTo>
                      <a:pt x="1828800" y="368300"/>
                    </a:lnTo>
                    <a:lnTo>
                      <a:pt x="1828800" y="355600"/>
                    </a:lnTo>
                    <a:lnTo>
                      <a:pt x="1854200" y="355600"/>
                    </a:lnTo>
                    <a:lnTo>
                      <a:pt x="1854200" y="342900"/>
                    </a:lnTo>
                    <a:lnTo>
                      <a:pt x="1879600" y="342900"/>
                    </a:lnTo>
                    <a:lnTo>
                      <a:pt x="1879600" y="330200"/>
                    </a:lnTo>
                    <a:lnTo>
                      <a:pt x="1917700" y="330200"/>
                    </a:lnTo>
                    <a:lnTo>
                      <a:pt x="1917700" y="317500"/>
                    </a:lnTo>
                    <a:lnTo>
                      <a:pt x="1943100" y="317500"/>
                    </a:lnTo>
                    <a:lnTo>
                      <a:pt x="1943100" y="304800"/>
                    </a:lnTo>
                    <a:lnTo>
                      <a:pt x="1981200" y="304800"/>
                    </a:lnTo>
                    <a:lnTo>
                      <a:pt x="1981200" y="292100"/>
                    </a:lnTo>
                    <a:lnTo>
                      <a:pt x="2006600" y="292100"/>
                    </a:lnTo>
                    <a:lnTo>
                      <a:pt x="2006600" y="279400"/>
                    </a:lnTo>
                    <a:lnTo>
                      <a:pt x="2044700" y="279400"/>
                    </a:lnTo>
                    <a:lnTo>
                      <a:pt x="2044700" y="266700"/>
                    </a:lnTo>
                    <a:lnTo>
                      <a:pt x="2082800" y="266700"/>
                    </a:lnTo>
                    <a:lnTo>
                      <a:pt x="2082800" y="254000"/>
                    </a:lnTo>
                    <a:lnTo>
                      <a:pt x="2083054" y="254000"/>
                    </a:lnTo>
                    <a:lnTo>
                      <a:pt x="2083054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3488436" y="4966715"/>
                <a:ext cx="2603500" cy="901700"/>
              </a:xfrm>
              <a:custGeom>
                <a:rect b="b" l="l" r="r" t="t"/>
                <a:pathLst>
                  <a:path extrusionOk="0" h="901700" w="2603500">
                    <a:moveTo>
                      <a:pt x="2603500" y="0"/>
                    </a:moveTo>
                    <a:lnTo>
                      <a:pt x="1955800" y="0"/>
                    </a:lnTo>
                    <a:lnTo>
                      <a:pt x="1955800" y="12700"/>
                    </a:lnTo>
                    <a:lnTo>
                      <a:pt x="1930400" y="12700"/>
                    </a:lnTo>
                    <a:lnTo>
                      <a:pt x="1930400" y="25400"/>
                    </a:lnTo>
                    <a:lnTo>
                      <a:pt x="1905000" y="25400"/>
                    </a:lnTo>
                    <a:lnTo>
                      <a:pt x="1905000" y="38100"/>
                    </a:lnTo>
                    <a:lnTo>
                      <a:pt x="1866900" y="38100"/>
                    </a:lnTo>
                    <a:lnTo>
                      <a:pt x="1866900" y="50800"/>
                    </a:lnTo>
                    <a:lnTo>
                      <a:pt x="1841500" y="50800"/>
                    </a:lnTo>
                    <a:lnTo>
                      <a:pt x="1841500" y="63500"/>
                    </a:lnTo>
                    <a:lnTo>
                      <a:pt x="1816100" y="63500"/>
                    </a:lnTo>
                    <a:lnTo>
                      <a:pt x="1816100" y="76200"/>
                    </a:lnTo>
                    <a:lnTo>
                      <a:pt x="1778000" y="76200"/>
                    </a:lnTo>
                    <a:lnTo>
                      <a:pt x="1778000" y="88900"/>
                    </a:lnTo>
                    <a:lnTo>
                      <a:pt x="1752600" y="88900"/>
                    </a:lnTo>
                    <a:lnTo>
                      <a:pt x="1752600" y="101600"/>
                    </a:lnTo>
                    <a:lnTo>
                      <a:pt x="1727200" y="101600"/>
                    </a:lnTo>
                    <a:lnTo>
                      <a:pt x="1727200" y="114300"/>
                    </a:lnTo>
                    <a:lnTo>
                      <a:pt x="1701800" y="114300"/>
                    </a:lnTo>
                    <a:lnTo>
                      <a:pt x="1701800" y="127000"/>
                    </a:lnTo>
                    <a:lnTo>
                      <a:pt x="1663700" y="127000"/>
                    </a:lnTo>
                    <a:lnTo>
                      <a:pt x="1663700" y="139700"/>
                    </a:lnTo>
                    <a:lnTo>
                      <a:pt x="1638300" y="139700"/>
                    </a:lnTo>
                    <a:lnTo>
                      <a:pt x="1638300" y="152400"/>
                    </a:lnTo>
                    <a:lnTo>
                      <a:pt x="1600200" y="152400"/>
                    </a:lnTo>
                    <a:lnTo>
                      <a:pt x="1600200" y="165100"/>
                    </a:lnTo>
                    <a:lnTo>
                      <a:pt x="1574800" y="165100"/>
                    </a:lnTo>
                    <a:lnTo>
                      <a:pt x="1574800" y="177800"/>
                    </a:lnTo>
                    <a:lnTo>
                      <a:pt x="1536700" y="177800"/>
                    </a:lnTo>
                    <a:lnTo>
                      <a:pt x="1536700" y="190500"/>
                    </a:lnTo>
                    <a:lnTo>
                      <a:pt x="1511300" y="190500"/>
                    </a:lnTo>
                    <a:lnTo>
                      <a:pt x="1511300" y="203200"/>
                    </a:lnTo>
                    <a:lnTo>
                      <a:pt x="1473200" y="203200"/>
                    </a:lnTo>
                    <a:lnTo>
                      <a:pt x="1473200" y="215900"/>
                    </a:lnTo>
                    <a:lnTo>
                      <a:pt x="1447800" y="215900"/>
                    </a:lnTo>
                    <a:lnTo>
                      <a:pt x="1447800" y="228600"/>
                    </a:lnTo>
                    <a:lnTo>
                      <a:pt x="1409700" y="228600"/>
                    </a:lnTo>
                    <a:lnTo>
                      <a:pt x="1409700" y="241300"/>
                    </a:lnTo>
                    <a:lnTo>
                      <a:pt x="1384300" y="241300"/>
                    </a:lnTo>
                    <a:lnTo>
                      <a:pt x="1384300" y="254000"/>
                    </a:lnTo>
                    <a:lnTo>
                      <a:pt x="1346200" y="254000"/>
                    </a:lnTo>
                    <a:lnTo>
                      <a:pt x="1346200" y="266700"/>
                    </a:lnTo>
                    <a:lnTo>
                      <a:pt x="1320800" y="266700"/>
                    </a:lnTo>
                    <a:lnTo>
                      <a:pt x="1320800" y="279400"/>
                    </a:lnTo>
                    <a:lnTo>
                      <a:pt x="1282700" y="279400"/>
                    </a:lnTo>
                    <a:lnTo>
                      <a:pt x="1282700" y="292100"/>
                    </a:lnTo>
                    <a:lnTo>
                      <a:pt x="1244600" y="292100"/>
                    </a:lnTo>
                    <a:lnTo>
                      <a:pt x="1244600" y="304800"/>
                    </a:lnTo>
                    <a:lnTo>
                      <a:pt x="1219200" y="304800"/>
                    </a:lnTo>
                    <a:lnTo>
                      <a:pt x="1219200" y="317500"/>
                    </a:lnTo>
                    <a:lnTo>
                      <a:pt x="1181100" y="317500"/>
                    </a:lnTo>
                    <a:lnTo>
                      <a:pt x="1181100" y="330200"/>
                    </a:lnTo>
                    <a:lnTo>
                      <a:pt x="1143000" y="330200"/>
                    </a:lnTo>
                    <a:lnTo>
                      <a:pt x="1143000" y="342900"/>
                    </a:lnTo>
                    <a:lnTo>
                      <a:pt x="1117600" y="342900"/>
                    </a:lnTo>
                    <a:lnTo>
                      <a:pt x="1117600" y="355600"/>
                    </a:lnTo>
                    <a:lnTo>
                      <a:pt x="1079500" y="355600"/>
                    </a:lnTo>
                    <a:lnTo>
                      <a:pt x="1079500" y="368300"/>
                    </a:lnTo>
                    <a:lnTo>
                      <a:pt x="1041400" y="368300"/>
                    </a:lnTo>
                    <a:lnTo>
                      <a:pt x="1041400" y="381000"/>
                    </a:lnTo>
                    <a:lnTo>
                      <a:pt x="1003300" y="381000"/>
                    </a:lnTo>
                    <a:lnTo>
                      <a:pt x="1003300" y="393700"/>
                    </a:lnTo>
                    <a:lnTo>
                      <a:pt x="977900" y="393700"/>
                    </a:lnTo>
                    <a:lnTo>
                      <a:pt x="977900" y="406400"/>
                    </a:lnTo>
                    <a:lnTo>
                      <a:pt x="927100" y="406400"/>
                    </a:lnTo>
                    <a:lnTo>
                      <a:pt x="927100" y="419100"/>
                    </a:lnTo>
                    <a:lnTo>
                      <a:pt x="889000" y="419100"/>
                    </a:lnTo>
                    <a:lnTo>
                      <a:pt x="889000" y="431800"/>
                    </a:lnTo>
                    <a:lnTo>
                      <a:pt x="863600" y="431800"/>
                    </a:lnTo>
                    <a:lnTo>
                      <a:pt x="863600" y="444500"/>
                    </a:lnTo>
                    <a:lnTo>
                      <a:pt x="825500" y="444500"/>
                    </a:lnTo>
                    <a:lnTo>
                      <a:pt x="825500" y="457200"/>
                    </a:lnTo>
                    <a:lnTo>
                      <a:pt x="774700" y="457200"/>
                    </a:lnTo>
                    <a:lnTo>
                      <a:pt x="774700" y="469900"/>
                    </a:lnTo>
                    <a:lnTo>
                      <a:pt x="749300" y="469900"/>
                    </a:lnTo>
                    <a:lnTo>
                      <a:pt x="749300" y="482600"/>
                    </a:lnTo>
                    <a:lnTo>
                      <a:pt x="711200" y="482600"/>
                    </a:lnTo>
                    <a:lnTo>
                      <a:pt x="711200" y="495300"/>
                    </a:lnTo>
                    <a:lnTo>
                      <a:pt x="660400" y="495300"/>
                    </a:lnTo>
                    <a:lnTo>
                      <a:pt x="660400" y="508000"/>
                    </a:lnTo>
                    <a:lnTo>
                      <a:pt x="622300" y="508000"/>
                    </a:lnTo>
                    <a:lnTo>
                      <a:pt x="622300" y="520700"/>
                    </a:lnTo>
                    <a:lnTo>
                      <a:pt x="584200" y="520700"/>
                    </a:lnTo>
                    <a:lnTo>
                      <a:pt x="584200" y="533400"/>
                    </a:lnTo>
                    <a:lnTo>
                      <a:pt x="533400" y="533400"/>
                    </a:lnTo>
                    <a:lnTo>
                      <a:pt x="533400" y="546100"/>
                    </a:lnTo>
                    <a:lnTo>
                      <a:pt x="495300" y="546100"/>
                    </a:lnTo>
                    <a:lnTo>
                      <a:pt x="495300" y="558800"/>
                    </a:lnTo>
                    <a:lnTo>
                      <a:pt x="457200" y="558800"/>
                    </a:lnTo>
                    <a:lnTo>
                      <a:pt x="457200" y="571500"/>
                    </a:lnTo>
                    <a:lnTo>
                      <a:pt x="406400" y="571500"/>
                    </a:lnTo>
                    <a:lnTo>
                      <a:pt x="406400" y="584200"/>
                    </a:lnTo>
                    <a:lnTo>
                      <a:pt x="368300" y="584200"/>
                    </a:lnTo>
                    <a:lnTo>
                      <a:pt x="368300" y="596900"/>
                    </a:lnTo>
                    <a:lnTo>
                      <a:pt x="330200" y="596900"/>
                    </a:lnTo>
                    <a:lnTo>
                      <a:pt x="330200" y="609600"/>
                    </a:lnTo>
                    <a:lnTo>
                      <a:pt x="292100" y="609600"/>
                    </a:lnTo>
                    <a:lnTo>
                      <a:pt x="292100" y="622300"/>
                    </a:lnTo>
                    <a:lnTo>
                      <a:pt x="254000" y="622300"/>
                    </a:lnTo>
                    <a:lnTo>
                      <a:pt x="254000" y="635000"/>
                    </a:lnTo>
                    <a:lnTo>
                      <a:pt x="203200" y="635000"/>
                    </a:lnTo>
                    <a:lnTo>
                      <a:pt x="203200" y="647700"/>
                    </a:lnTo>
                    <a:lnTo>
                      <a:pt x="165100" y="647700"/>
                    </a:lnTo>
                    <a:lnTo>
                      <a:pt x="165100" y="660400"/>
                    </a:lnTo>
                    <a:lnTo>
                      <a:pt x="127000" y="660400"/>
                    </a:lnTo>
                    <a:lnTo>
                      <a:pt x="127000" y="673100"/>
                    </a:lnTo>
                    <a:lnTo>
                      <a:pt x="88900" y="673100"/>
                    </a:lnTo>
                    <a:lnTo>
                      <a:pt x="88900" y="685800"/>
                    </a:lnTo>
                    <a:lnTo>
                      <a:pt x="50800" y="685800"/>
                    </a:lnTo>
                    <a:lnTo>
                      <a:pt x="50800" y="698500"/>
                    </a:lnTo>
                    <a:lnTo>
                      <a:pt x="0" y="698500"/>
                    </a:lnTo>
                    <a:lnTo>
                      <a:pt x="0" y="711200"/>
                    </a:lnTo>
                    <a:lnTo>
                      <a:pt x="241554" y="711200"/>
                    </a:lnTo>
                    <a:lnTo>
                      <a:pt x="241554" y="901700"/>
                    </a:lnTo>
                    <a:lnTo>
                      <a:pt x="279654" y="901700"/>
                    </a:lnTo>
                    <a:lnTo>
                      <a:pt x="279654" y="889000"/>
                    </a:lnTo>
                    <a:lnTo>
                      <a:pt x="317754" y="889000"/>
                    </a:lnTo>
                    <a:lnTo>
                      <a:pt x="317754" y="876300"/>
                    </a:lnTo>
                    <a:lnTo>
                      <a:pt x="355854" y="876300"/>
                    </a:lnTo>
                    <a:lnTo>
                      <a:pt x="355854" y="863600"/>
                    </a:lnTo>
                    <a:lnTo>
                      <a:pt x="406654" y="863600"/>
                    </a:lnTo>
                    <a:lnTo>
                      <a:pt x="406654" y="850900"/>
                    </a:lnTo>
                    <a:lnTo>
                      <a:pt x="444754" y="850900"/>
                    </a:lnTo>
                    <a:lnTo>
                      <a:pt x="444754" y="838200"/>
                    </a:lnTo>
                    <a:lnTo>
                      <a:pt x="482854" y="838200"/>
                    </a:lnTo>
                    <a:lnTo>
                      <a:pt x="482854" y="825500"/>
                    </a:lnTo>
                    <a:lnTo>
                      <a:pt x="520954" y="825500"/>
                    </a:lnTo>
                    <a:lnTo>
                      <a:pt x="520954" y="812800"/>
                    </a:lnTo>
                    <a:lnTo>
                      <a:pt x="571754" y="812800"/>
                    </a:lnTo>
                    <a:lnTo>
                      <a:pt x="571754" y="800100"/>
                    </a:lnTo>
                    <a:lnTo>
                      <a:pt x="609854" y="800100"/>
                    </a:lnTo>
                    <a:lnTo>
                      <a:pt x="609854" y="787400"/>
                    </a:lnTo>
                    <a:lnTo>
                      <a:pt x="660654" y="787400"/>
                    </a:lnTo>
                    <a:lnTo>
                      <a:pt x="660654" y="774700"/>
                    </a:lnTo>
                    <a:lnTo>
                      <a:pt x="698754" y="774700"/>
                    </a:lnTo>
                    <a:lnTo>
                      <a:pt x="698754" y="762000"/>
                    </a:lnTo>
                    <a:lnTo>
                      <a:pt x="736854" y="762000"/>
                    </a:lnTo>
                    <a:lnTo>
                      <a:pt x="736854" y="749300"/>
                    </a:lnTo>
                    <a:lnTo>
                      <a:pt x="774954" y="749300"/>
                    </a:lnTo>
                    <a:lnTo>
                      <a:pt x="774954" y="736600"/>
                    </a:lnTo>
                    <a:lnTo>
                      <a:pt x="813054" y="736600"/>
                    </a:lnTo>
                    <a:lnTo>
                      <a:pt x="813054" y="723900"/>
                    </a:lnTo>
                    <a:lnTo>
                      <a:pt x="851154" y="723900"/>
                    </a:lnTo>
                    <a:lnTo>
                      <a:pt x="851154" y="711200"/>
                    </a:lnTo>
                    <a:lnTo>
                      <a:pt x="889000" y="711200"/>
                    </a:lnTo>
                    <a:lnTo>
                      <a:pt x="889000" y="698500"/>
                    </a:lnTo>
                    <a:lnTo>
                      <a:pt x="927100" y="698500"/>
                    </a:lnTo>
                    <a:lnTo>
                      <a:pt x="927100" y="685800"/>
                    </a:lnTo>
                    <a:lnTo>
                      <a:pt x="965200" y="685800"/>
                    </a:lnTo>
                    <a:lnTo>
                      <a:pt x="965200" y="673100"/>
                    </a:lnTo>
                    <a:lnTo>
                      <a:pt x="1003300" y="673100"/>
                    </a:lnTo>
                    <a:lnTo>
                      <a:pt x="1003300" y="660400"/>
                    </a:lnTo>
                    <a:lnTo>
                      <a:pt x="1041400" y="660400"/>
                    </a:lnTo>
                    <a:lnTo>
                      <a:pt x="1041400" y="647700"/>
                    </a:lnTo>
                    <a:lnTo>
                      <a:pt x="1079500" y="647700"/>
                    </a:lnTo>
                    <a:lnTo>
                      <a:pt x="1079500" y="635000"/>
                    </a:lnTo>
                    <a:lnTo>
                      <a:pt x="1117600" y="635000"/>
                    </a:lnTo>
                    <a:lnTo>
                      <a:pt x="1117600" y="622300"/>
                    </a:lnTo>
                    <a:lnTo>
                      <a:pt x="1143000" y="622300"/>
                    </a:lnTo>
                    <a:lnTo>
                      <a:pt x="1143000" y="609600"/>
                    </a:lnTo>
                    <a:lnTo>
                      <a:pt x="1181100" y="609600"/>
                    </a:lnTo>
                    <a:lnTo>
                      <a:pt x="1181100" y="596900"/>
                    </a:lnTo>
                    <a:lnTo>
                      <a:pt x="1219200" y="596900"/>
                    </a:lnTo>
                    <a:lnTo>
                      <a:pt x="1219200" y="584200"/>
                    </a:lnTo>
                    <a:lnTo>
                      <a:pt x="1257300" y="584200"/>
                    </a:lnTo>
                    <a:lnTo>
                      <a:pt x="1257300" y="571500"/>
                    </a:lnTo>
                    <a:lnTo>
                      <a:pt x="1282700" y="571500"/>
                    </a:lnTo>
                    <a:lnTo>
                      <a:pt x="1282700" y="558800"/>
                    </a:lnTo>
                    <a:lnTo>
                      <a:pt x="1320800" y="558800"/>
                    </a:lnTo>
                    <a:lnTo>
                      <a:pt x="1320800" y="546100"/>
                    </a:lnTo>
                    <a:lnTo>
                      <a:pt x="1358900" y="546100"/>
                    </a:lnTo>
                    <a:lnTo>
                      <a:pt x="1358900" y="533400"/>
                    </a:lnTo>
                    <a:lnTo>
                      <a:pt x="1384300" y="533400"/>
                    </a:lnTo>
                    <a:lnTo>
                      <a:pt x="1384300" y="520700"/>
                    </a:lnTo>
                    <a:lnTo>
                      <a:pt x="1422400" y="520700"/>
                    </a:lnTo>
                    <a:lnTo>
                      <a:pt x="1422400" y="508000"/>
                    </a:lnTo>
                    <a:lnTo>
                      <a:pt x="1447800" y="508000"/>
                    </a:lnTo>
                    <a:lnTo>
                      <a:pt x="1447800" y="495300"/>
                    </a:lnTo>
                    <a:lnTo>
                      <a:pt x="1485900" y="495300"/>
                    </a:lnTo>
                    <a:lnTo>
                      <a:pt x="1485900" y="482600"/>
                    </a:lnTo>
                    <a:lnTo>
                      <a:pt x="1511300" y="482600"/>
                    </a:lnTo>
                    <a:lnTo>
                      <a:pt x="1511300" y="469900"/>
                    </a:lnTo>
                    <a:lnTo>
                      <a:pt x="1549400" y="469900"/>
                    </a:lnTo>
                    <a:lnTo>
                      <a:pt x="1549400" y="457200"/>
                    </a:lnTo>
                    <a:lnTo>
                      <a:pt x="1574800" y="457200"/>
                    </a:lnTo>
                    <a:lnTo>
                      <a:pt x="1574800" y="444500"/>
                    </a:lnTo>
                    <a:lnTo>
                      <a:pt x="1612900" y="444500"/>
                    </a:lnTo>
                    <a:lnTo>
                      <a:pt x="1612900" y="431800"/>
                    </a:lnTo>
                    <a:lnTo>
                      <a:pt x="1638300" y="431800"/>
                    </a:lnTo>
                    <a:lnTo>
                      <a:pt x="1638300" y="419100"/>
                    </a:lnTo>
                    <a:lnTo>
                      <a:pt x="1676400" y="419100"/>
                    </a:lnTo>
                    <a:lnTo>
                      <a:pt x="1676400" y="406400"/>
                    </a:lnTo>
                    <a:lnTo>
                      <a:pt x="1701800" y="406400"/>
                    </a:lnTo>
                    <a:lnTo>
                      <a:pt x="1701800" y="393700"/>
                    </a:lnTo>
                    <a:lnTo>
                      <a:pt x="1739900" y="393700"/>
                    </a:lnTo>
                    <a:lnTo>
                      <a:pt x="1739900" y="381000"/>
                    </a:lnTo>
                    <a:lnTo>
                      <a:pt x="1765300" y="381000"/>
                    </a:lnTo>
                    <a:lnTo>
                      <a:pt x="1765300" y="368300"/>
                    </a:lnTo>
                    <a:lnTo>
                      <a:pt x="1803400" y="368300"/>
                    </a:lnTo>
                    <a:lnTo>
                      <a:pt x="1803400" y="355600"/>
                    </a:lnTo>
                    <a:lnTo>
                      <a:pt x="1828800" y="355600"/>
                    </a:lnTo>
                    <a:lnTo>
                      <a:pt x="1828800" y="342900"/>
                    </a:lnTo>
                    <a:lnTo>
                      <a:pt x="1854200" y="342900"/>
                    </a:lnTo>
                    <a:lnTo>
                      <a:pt x="1854200" y="330200"/>
                    </a:lnTo>
                    <a:lnTo>
                      <a:pt x="1892300" y="330200"/>
                    </a:lnTo>
                    <a:lnTo>
                      <a:pt x="1892300" y="317500"/>
                    </a:lnTo>
                    <a:lnTo>
                      <a:pt x="1917700" y="317500"/>
                    </a:lnTo>
                    <a:lnTo>
                      <a:pt x="1917700" y="304800"/>
                    </a:lnTo>
                    <a:lnTo>
                      <a:pt x="1943100" y="304800"/>
                    </a:lnTo>
                    <a:lnTo>
                      <a:pt x="1943100" y="292100"/>
                    </a:lnTo>
                    <a:lnTo>
                      <a:pt x="1981200" y="292100"/>
                    </a:lnTo>
                    <a:lnTo>
                      <a:pt x="1981200" y="279400"/>
                    </a:lnTo>
                    <a:lnTo>
                      <a:pt x="2006600" y="279400"/>
                    </a:lnTo>
                    <a:lnTo>
                      <a:pt x="2006600" y="266700"/>
                    </a:lnTo>
                    <a:lnTo>
                      <a:pt x="2032000" y="266700"/>
                    </a:lnTo>
                    <a:lnTo>
                      <a:pt x="2032000" y="254000"/>
                    </a:lnTo>
                    <a:lnTo>
                      <a:pt x="2070100" y="254000"/>
                    </a:lnTo>
                    <a:lnTo>
                      <a:pt x="2070100" y="241300"/>
                    </a:lnTo>
                    <a:lnTo>
                      <a:pt x="2095500" y="241300"/>
                    </a:lnTo>
                    <a:lnTo>
                      <a:pt x="2095500" y="228600"/>
                    </a:lnTo>
                    <a:lnTo>
                      <a:pt x="2120900" y="228600"/>
                    </a:lnTo>
                    <a:lnTo>
                      <a:pt x="2120900" y="215900"/>
                    </a:lnTo>
                    <a:lnTo>
                      <a:pt x="2159000" y="215900"/>
                    </a:lnTo>
                    <a:lnTo>
                      <a:pt x="2159000" y="203200"/>
                    </a:lnTo>
                    <a:lnTo>
                      <a:pt x="2184400" y="203200"/>
                    </a:lnTo>
                    <a:lnTo>
                      <a:pt x="2184400" y="190500"/>
                    </a:lnTo>
                    <a:lnTo>
                      <a:pt x="2209800" y="190500"/>
                    </a:lnTo>
                    <a:lnTo>
                      <a:pt x="2209800" y="177800"/>
                    </a:lnTo>
                    <a:lnTo>
                      <a:pt x="2247900" y="177800"/>
                    </a:lnTo>
                    <a:lnTo>
                      <a:pt x="2247900" y="165100"/>
                    </a:lnTo>
                    <a:lnTo>
                      <a:pt x="2273300" y="165100"/>
                    </a:lnTo>
                    <a:lnTo>
                      <a:pt x="2273300" y="152400"/>
                    </a:lnTo>
                    <a:lnTo>
                      <a:pt x="2298700" y="152400"/>
                    </a:lnTo>
                    <a:lnTo>
                      <a:pt x="2298700" y="139700"/>
                    </a:lnTo>
                    <a:lnTo>
                      <a:pt x="2336800" y="139700"/>
                    </a:lnTo>
                    <a:lnTo>
                      <a:pt x="2336800" y="127000"/>
                    </a:lnTo>
                    <a:lnTo>
                      <a:pt x="2362200" y="127000"/>
                    </a:lnTo>
                    <a:lnTo>
                      <a:pt x="2362200" y="114300"/>
                    </a:lnTo>
                    <a:lnTo>
                      <a:pt x="2387600" y="114300"/>
                    </a:lnTo>
                    <a:lnTo>
                      <a:pt x="2387600" y="101600"/>
                    </a:lnTo>
                    <a:lnTo>
                      <a:pt x="2413000" y="101600"/>
                    </a:lnTo>
                    <a:lnTo>
                      <a:pt x="2413000" y="88900"/>
                    </a:lnTo>
                    <a:lnTo>
                      <a:pt x="2451100" y="88900"/>
                    </a:lnTo>
                    <a:lnTo>
                      <a:pt x="2451100" y="76200"/>
                    </a:lnTo>
                    <a:lnTo>
                      <a:pt x="2476500" y="76200"/>
                    </a:lnTo>
                    <a:lnTo>
                      <a:pt x="2476500" y="63500"/>
                    </a:lnTo>
                    <a:lnTo>
                      <a:pt x="2501900" y="63500"/>
                    </a:lnTo>
                    <a:lnTo>
                      <a:pt x="2501900" y="50800"/>
                    </a:lnTo>
                    <a:lnTo>
                      <a:pt x="2527300" y="50800"/>
                    </a:lnTo>
                    <a:lnTo>
                      <a:pt x="2527300" y="38100"/>
                    </a:lnTo>
                    <a:lnTo>
                      <a:pt x="2552700" y="38100"/>
                    </a:lnTo>
                    <a:lnTo>
                      <a:pt x="2552700" y="25400"/>
                    </a:lnTo>
                    <a:lnTo>
                      <a:pt x="2578100" y="25400"/>
                    </a:lnTo>
                    <a:lnTo>
                      <a:pt x="2578100" y="12700"/>
                    </a:lnTo>
                    <a:lnTo>
                      <a:pt x="2603500" y="12700"/>
                    </a:lnTo>
                    <a:lnTo>
                      <a:pt x="260350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3488690" y="4065523"/>
                <a:ext cx="3643629" cy="1854200"/>
              </a:xfrm>
              <a:custGeom>
                <a:rect b="b" l="l" r="r" t="t"/>
                <a:pathLst>
                  <a:path extrusionOk="0" h="1854200" w="3643629">
                    <a:moveTo>
                      <a:pt x="279400" y="1612392"/>
                    </a:moveTo>
                    <a:lnTo>
                      <a:pt x="279400" y="1612392"/>
                    </a:lnTo>
                    <a:lnTo>
                      <a:pt x="0" y="1612392"/>
                    </a:lnTo>
                    <a:lnTo>
                      <a:pt x="0" y="1853692"/>
                    </a:lnTo>
                    <a:lnTo>
                      <a:pt x="114300" y="1853692"/>
                    </a:lnTo>
                    <a:lnTo>
                      <a:pt x="114300" y="1840992"/>
                    </a:lnTo>
                    <a:lnTo>
                      <a:pt x="152400" y="1840992"/>
                    </a:lnTo>
                    <a:lnTo>
                      <a:pt x="152400" y="1828292"/>
                    </a:lnTo>
                    <a:lnTo>
                      <a:pt x="190500" y="1828292"/>
                    </a:lnTo>
                    <a:lnTo>
                      <a:pt x="190500" y="1815592"/>
                    </a:lnTo>
                    <a:lnTo>
                      <a:pt x="241300" y="1815592"/>
                    </a:lnTo>
                    <a:lnTo>
                      <a:pt x="241300" y="1802892"/>
                    </a:lnTo>
                    <a:lnTo>
                      <a:pt x="279400" y="1802892"/>
                    </a:lnTo>
                    <a:lnTo>
                      <a:pt x="279400" y="1612392"/>
                    </a:lnTo>
                    <a:close/>
                  </a:path>
                  <a:path extrusionOk="0" h="1854200" w="3643629">
                    <a:moveTo>
                      <a:pt x="3643630" y="0"/>
                    </a:moveTo>
                    <a:lnTo>
                      <a:pt x="3554730" y="0"/>
                    </a:lnTo>
                    <a:lnTo>
                      <a:pt x="3554730" y="12700"/>
                    </a:lnTo>
                    <a:lnTo>
                      <a:pt x="3516630" y="12700"/>
                    </a:lnTo>
                    <a:lnTo>
                      <a:pt x="3516630" y="25400"/>
                    </a:lnTo>
                    <a:lnTo>
                      <a:pt x="3491230" y="25400"/>
                    </a:lnTo>
                    <a:lnTo>
                      <a:pt x="3491230" y="38100"/>
                    </a:lnTo>
                    <a:lnTo>
                      <a:pt x="3453130" y="38100"/>
                    </a:lnTo>
                    <a:lnTo>
                      <a:pt x="3453130" y="50800"/>
                    </a:lnTo>
                    <a:lnTo>
                      <a:pt x="3427730" y="50800"/>
                    </a:lnTo>
                    <a:lnTo>
                      <a:pt x="3427730" y="63500"/>
                    </a:lnTo>
                    <a:lnTo>
                      <a:pt x="3389630" y="63500"/>
                    </a:lnTo>
                    <a:lnTo>
                      <a:pt x="3389630" y="76200"/>
                    </a:lnTo>
                    <a:lnTo>
                      <a:pt x="3364230" y="76200"/>
                    </a:lnTo>
                    <a:lnTo>
                      <a:pt x="3364230" y="88900"/>
                    </a:lnTo>
                    <a:lnTo>
                      <a:pt x="3326130" y="88900"/>
                    </a:lnTo>
                    <a:lnTo>
                      <a:pt x="3326130" y="101600"/>
                    </a:lnTo>
                    <a:lnTo>
                      <a:pt x="3300730" y="101600"/>
                    </a:lnTo>
                    <a:lnTo>
                      <a:pt x="3300730" y="114300"/>
                    </a:lnTo>
                    <a:lnTo>
                      <a:pt x="3275330" y="114300"/>
                    </a:lnTo>
                    <a:lnTo>
                      <a:pt x="3275330" y="127000"/>
                    </a:lnTo>
                    <a:lnTo>
                      <a:pt x="3249930" y="127000"/>
                    </a:lnTo>
                    <a:lnTo>
                      <a:pt x="3249930" y="139700"/>
                    </a:lnTo>
                    <a:lnTo>
                      <a:pt x="3211830" y="139700"/>
                    </a:lnTo>
                    <a:lnTo>
                      <a:pt x="3211830" y="152400"/>
                    </a:lnTo>
                    <a:lnTo>
                      <a:pt x="3186430" y="152400"/>
                    </a:lnTo>
                    <a:lnTo>
                      <a:pt x="3186430" y="165100"/>
                    </a:lnTo>
                    <a:lnTo>
                      <a:pt x="3161030" y="165100"/>
                    </a:lnTo>
                    <a:lnTo>
                      <a:pt x="3161030" y="177800"/>
                    </a:lnTo>
                    <a:lnTo>
                      <a:pt x="3135630" y="177800"/>
                    </a:lnTo>
                    <a:lnTo>
                      <a:pt x="3135630" y="190500"/>
                    </a:lnTo>
                    <a:lnTo>
                      <a:pt x="3110230" y="190500"/>
                    </a:lnTo>
                    <a:lnTo>
                      <a:pt x="3110230" y="203200"/>
                    </a:lnTo>
                    <a:lnTo>
                      <a:pt x="3084830" y="203200"/>
                    </a:lnTo>
                    <a:lnTo>
                      <a:pt x="3084830" y="215900"/>
                    </a:lnTo>
                    <a:lnTo>
                      <a:pt x="3059430" y="215900"/>
                    </a:lnTo>
                    <a:lnTo>
                      <a:pt x="3059430" y="228600"/>
                    </a:lnTo>
                    <a:lnTo>
                      <a:pt x="3021330" y="228600"/>
                    </a:lnTo>
                    <a:lnTo>
                      <a:pt x="3021330" y="241300"/>
                    </a:lnTo>
                    <a:lnTo>
                      <a:pt x="2995930" y="241300"/>
                    </a:lnTo>
                    <a:lnTo>
                      <a:pt x="2995930" y="254000"/>
                    </a:lnTo>
                    <a:lnTo>
                      <a:pt x="2970530" y="254000"/>
                    </a:lnTo>
                    <a:lnTo>
                      <a:pt x="2970530" y="266700"/>
                    </a:lnTo>
                    <a:lnTo>
                      <a:pt x="2945130" y="266700"/>
                    </a:lnTo>
                    <a:lnTo>
                      <a:pt x="2945130" y="279400"/>
                    </a:lnTo>
                    <a:lnTo>
                      <a:pt x="2919730" y="279400"/>
                    </a:lnTo>
                    <a:lnTo>
                      <a:pt x="2919730" y="292100"/>
                    </a:lnTo>
                    <a:lnTo>
                      <a:pt x="2894330" y="292100"/>
                    </a:lnTo>
                    <a:lnTo>
                      <a:pt x="2894330" y="304800"/>
                    </a:lnTo>
                    <a:lnTo>
                      <a:pt x="2868930" y="304800"/>
                    </a:lnTo>
                    <a:lnTo>
                      <a:pt x="2868930" y="317500"/>
                    </a:lnTo>
                    <a:lnTo>
                      <a:pt x="2830830" y="317500"/>
                    </a:lnTo>
                    <a:lnTo>
                      <a:pt x="2830830" y="330200"/>
                    </a:lnTo>
                    <a:lnTo>
                      <a:pt x="2805430" y="330200"/>
                    </a:lnTo>
                    <a:lnTo>
                      <a:pt x="2805430" y="342900"/>
                    </a:lnTo>
                    <a:lnTo>
                      <a:pt x="2780030" y="342900"/>
                    </a:lnTo>
                    <a:lnTo>
                      <a:pt x="2780030" y="355600"/>
                    </a:lnTo>
                    <a:lnTo>
                      <a:pt x="2754630" y="355600"/>
                    </a:lnTo>
                    <a:lnTo>
                      <a:pt x="2754630" y="368300"/>
                    </a:lnTo>
                    <a:lnTo>
                      <a:pt x="2729230" y="368300"/>
                    </a:lnTo>
                    <a:lnTo>
                      <a:pt x="2729230" y="381000"/>
                    </a:lnTo>
                    <a:lnTo>
                      <a:pt x="2703830" y="381000"/>
                    </a:lnTo>
                    <a:lnTo>
                      <a:pt x="2703830" y="393700"/>
                    </a:lnTo>
                    <a:lnTo>
                      <a:pt x="2665730" y="393700"/>
                    </a:lnTo>
                    <a:lnTo>
                      <a:pt x="2665730" y="406400"/>
                    </a:lnTo>
                    <a:lnTo>
                      <a:pt x="2640330" y="406400"/>
                    </a:lnTo>
                    <a:lnTo>
                      <a:pt x="2640330" y="419100"/>
                    </a:lnTo>
                    <a:lnTo>
                      <a:pt x="2614930" y="419100"/>
                    </a:lnTo>
                    <a:lnTo>
                      <a:pt x="2614930" y="431800"/>
                    </a:lnTo>
                    <a:lnTo>
                      <a:pt x="2589530" y="431800"/>
                    </a:lnTo>
                    <a:lnTo>
                      <a:pt x="2589530" y="444500"/>
                    </a:lnTo>
                    <a:lnTo>
                      <a:pt x="2564130" y="444500"/>
                    </a:lnTo>
                    <a:lnTo>
                      <a:pt x="2564130" y="457200"/>
                    </a:lnTo>
                    <a:lnTo>
                      <a:pt x="2526030" y="457200"/>
                    </a:lnTo>
                    <a:lnTo>
                      <a:pt x="2526030" y="469900"/>
                    </a:lnTo>
                    <a:lnTo>
                      <a:pt x="2500630" y="469900"/>
                    </a:lnTo>
                    <a:lnTo>
                      <a:pt x="2500630" y="482600"/>
                    </a:lnTo>
                    <a:lnTo>
                      <a:pt x="2475230" y="482600"/>
                    </a:lnTo>
                    <a:lnTo>
                      <a:pt x="2475230" y="495300"/>
                    </a:lnTo>
                    <a:lnTo>
                      <a:pt x="2449830" y="495300"/>
                    </a:lnTo>
                    <a:lnTo>
                      <a:pt x="2449830" y="508000"/>
                    </a:lnTo>
                    <a:lnTo>
                      <a:pt x="2424430" y="508000"/>
                    </a:lnTo>
                    <a:lnTo>
                      <a:pt x="2424430" y="520700"/>
                    </a:lnTo>
                    <a:lnTo>
                      <a:pt x="2399030" y="520700"/>
                    </a:lnTo>
                    <a:lnTo>
                      <a:pt x="2399030" y="533400"/>
                    </a:lnTo>
                    <a:lnTo>
                      <a:pt x="2360930" y="533400"/>
                    </a:lnTo>
                    <a:lnTo>
                      <a:pt x="2360930" y="546100"/>
                    </a:lnTo>
                    <a:lnTo>
                      <a:pt x="2335530" y="546100"/>
                    </a:lnTo>
                    <a:lnTo>
                      <a:pt x="2335530" y="558800"/>
                    </a:lnTo>
                    <a:lnTo>
                      <a:pt x="2310130" y="558800"/>
                    </a:lnTo>
                    <a:lnTo>
                      <a:pt x="2310130" y="571500"/>
                    </a:lnTo>
                    <a:lnTo>
                      <a:pt x="2284730" y="571500"/>
                    </a:lnTo>
                    <a:lnTo>
                      <a:pt x="2284730" y="584200"/>
                    </a:lnTo>
                    <a:lnTo>
                      <a:pt x="2259330" y="584200"/>
                    </a:lnTo>
                    <a:lnTo>
                      <a:pt x="2259330" y="596900"/>
                    </a:lnTo>
                    <a:lnTo>
                      <a:pt x="2221230" y="596900"/>
                    </a:lnTo>
                    <a:lnTo>
                      <a:pt x="2221230" y="609600"/>
                    </a:lnTo>
                    <a:lnTo>
                      <a:pt x="2195830" y="609600"/>
                    </a:lnTo>
                    <a:lnTo>
                      <a:pt x="2195830" y="622300"/>
                    </a:lnTo>
                    <a:lnTo>
                      <a:pt x="2170430" y="622300"/>
                    </a:lnTo>
                    <a:lnTo>
                      <a:pt x="2170430" y="635000"/>
                    </a:lnTo>
                    <a:lnTo>
                      <a:pt x="2145030" y="635000"/>
                    </a:lnTo>
                    <a:lnTo>
                      <a:pt x="2145030" y="647700"/>
                    </a:lnTo>
                    <a:lnTo>
                      <a:pt x="2119630" y="647700"/>
                    </a:lnTo>
                    <a:lnTo>
                      <a:pt x="2119630" y="660400"/>
                    </a:lnTo>
                    <a:lnTo>
                      <a:pt x="2081530" y="660400"/>
                    </a:lnTo>
                    <a:lnTo>
                      <a:pt x="2081530" y="673100"/>
                    </a:lnTo>
                    <a:lnTo>
                      <a:pt x="2056130" y="673100"/>
                    </a:lnTo>
                    <a:lnTo>
                      <a:pt x="2056130" y="685800"/>
                    </a:lnTo>
                    <a:lnTo>
                      <a:pt x="2030730" y="685800"/>
                    </a:lnTo>
                    <a:lnTo>
                      <a:pt x="2030730" y="698500"/>
                    </a:lnTo>
                    <a:lnTo>
                      <a:pt x="2005330" y="698500"/>
                    </a:lnTo>
                    <a:lnTo>
                      <a:pt x="2005330" y="711200"/>
                    </a:lnTo>
                    <a:lnTo>
                      <a:pt x="1979930" y="711200"/>
                    </a:lnTo>
                    <a:lnTo>
                      <a:pt x="1979930" y="723900"/>
                    </a:lnTo>
                    <a:lnTo>
                      <a:pt x="1941830" y="723900"/>
                    </a:lnTo>
                    <a:lnTo>
                      <a:pt x="1941830" y="736600"/>
                    </a:lnTo>
                    <a:lnTo>
                      <a:pt x="1916430" y="736600"/>
                    </a:lnTo>
                    <a:lnTo>
                      <a:pt x="1916430" y="749300"/>
                    </a:lnTo>
                    <a:lnTo>
                      <a:pt x="1891030" y="749300"/>
                    </a:lnTo>
                    <a:lnTo>
                      <a:pt x="1891030" y="762000"/>
                    </a:lnTo>
                    <a:lnTo>
                      <a:pt x="1865630" y="762000"/>
                    </a:lnTo>
                    <a:lnTo>
                      <a:pt x="1865630" y="774700"/>
                    </a:lnTo>
                    <a:lnTo>
                      <a:pt x="1827530" y="774700"/>
                    </a:lnTo>
                    <a:lnTo>
                      <a:pt x="1827530" y="787400"/>
                    </a:lnTo>
                    <a:lnTo>
                      <a:pt x="1802130" y="787400"/>
                    </a:lnTo>
                    <a:lnTo>
                      <a:pt x="1802130" y="800100"/>
                    </a:lnTo>
                    <a:lnTo>
                      <a:pt x="1776730" y="800100"/>
                    </a:lnTo>
                    <a:lnTo>
                      <a:pt x="1776730" y="812800"/>
                    </a:lnTo>
                    <a:lnTo>
                      <a:pt x="1751330" y="812800"/>
                    </a:lnTo>
                    <a:lnTo>
                      <a:pt x="1751330" y="825500"/>
                    </a:lnTo>
                    <a:lnTo>
                      <a:pt x="1713230" y="825500"/>
                    </a:lnTo>
                    <a:lnTo>
                      <a:pt x="1713230" y="838200"/>
                    </a:lnTo>
                    <a:lnTo>
                      <a:pt x="2360930" y="838200"/>
                    </a:lnTo>
                    <a:lnTo>
                      <a:pt x="2360930" y="825500"/>
                    </a:lnTo>
                    <a:lnTo>
                      <a:pt x="2386330" y="825500"/>
                    </a:lnTo>
                    <a:lnTo>
                      <a:pt x="2386330" y="812800"/>
                    </a:lnTo>
                    <a:lnTo>
                      <a:pt x="2411730" y="812800"/>
                    </a:lnTo>
                    <a:lnTo>
                      <a:pt x="2411730" y="800100"/>
                    </a:lnTo>
                    <a:lnTo>
                      <a:pt x="2437130" y="800100"/>
                    </a:lnTo>
                    <a:lnTo>
                      <a:pt x="2437130" y="787400"/>
                    </a:lnTo>
                    <a:lnTo>
                      <a:pt x="2462530" y="787400"/>
                    </a:lnTo>
                    <a:lnTo>
                      <a:pt x="2462530" y="774700"/>
                    </a:lnTo>
                    <a:lnTo>
                      <a:pt x="2500630" y="774700"/>
                    </a:lnTo>
                    <a:lnTo>
                      <a:pt x="2500630" y="762000"/>
                    </a:lnTo>
                    <a:lnTo>
                      <a:pt x="2526030" y="762000"/>
                    </a:lnTo>
                    <a:lnTo>
                      <a:pt x="2526030" y="749300"/>
                    </a:lnTo>
                    <a:lnTo>
                      <a:pt x="2551430" y="749300"/>
                    </a:lnTo>
                    <a:lnTo>
                      <a:pt x="2551430" y="736600"/>
                    </a:lnTo>
                    <a:lnTo>
                      <a:pt x="2576830" y="736600"/>
                    </a:lnTo>
                    <a:lnTo>
                      <a:pt x="2576830" y="723900"/>
                    </a:lnTo>
                    <a:lnTo>
                      <a:pt x="2602230" y="723900"/>
                    </a:lnTo>
                    <a:lnTo>
                      <a:pt x="2602230" y="711200"/>
                    </a:lnTo>
                    <a:lnTo>
                      <a:pt x="2627630" y="711200"/>
                    </a:lnTo>
                    <a:lnTo>
                      <a:pt x="2627630" y="698500"/>
                    </a:lnTo>
                    <a:lnTo>
                      <a:pt x="2665730" y="698500"/>
                    </a:lnTo>
                    <a:lnTo>
                      <a:pt x="2665730" y="685800"/>
                    </a:lnTo>
                    <a:lnTo>
                      <a:pt x="2691130" y="685800"/>
                    </a:lnTo>
                    <a:lnTo>
                      <a:pt x="2691130" y="673100"/>
                    </a:lnTo>
                    <a:lnTo>
                      <a:pt x="2716530" y="673100"/>
                    </a:lnTo>
                    <a:lnTo>
                      <a:pt x="2716530" y="660400"/>
                    </a:lnTo>
                    <a:lnTo>
                      <a:pt x="2741930" y="660400"/>
                    </a:lnTo>
                    <a:lnTo>
                      <a:pt x="2741930" y="647700"/>
                    </a:lnTo>
                    <a:lnTo>
                      <a:pt x="2767330" y="647700"/>
                    </a:lnTo>
                    <a:lnTo>
                      <a:pt x="2767330" y="635000"/>
                    </a:lnTo>
                    <a:lnTo>
                      <a:pt x="2805430" y="635000"/>
                    </a:lnTo>
                    <a:lnTo>
                      <a:pt x="2805430" y="622300"/>
                    </a:lnTo>
                    <a:lnTo>
                      <a:pt x="2830830" y="622300"/>
                    </a:lnTo>
                    <a:lnTo>
                      <a:pt x="2830830" y="609600"/>
                    </a:lnTo>
                    <a:lnTo>
                      <a:pt x="2856230" y="609600"/>
                    </a:lnTo>
                    <a:lnTo>
                      <a:pt x="2856230" y="596900"/>
                    </a:lnTo>
                    <a:lnTo>
                      <a:pt x="2881630" y="596900"/>
                    </a:lnTo>
                    <a:lnTo>
                      <a:pt x="2881630" y="584200"/>
                    </a:lnTo>
                    <a:lnTo>
                      <a:pt x="2907030" y="584200"/>
                    </a:lnTo>
                    <a:lnTo>
                      <a:pt x="2907030" y="571500"/>
                    </a:lnTo>
                    <a:lnTo>
                      <a:pt x="2932430" y="571500"/>
                    </a:lnTo>
                    <a:lnTo>
                      <a:pt x="2932430" y="558800"/>
                    </a:lnTo>
                    <a:lnTo>
                      <a:pt x="2957830" y="558800"/>
                    </a:lnTo>
                    <a:lnTo>
                      <a:pt x="2957830" y="546100"/>
                    </a:lnTo>
                    <a:lnTo>
                      <a:pt x="2995930" y="546100"/>
                    </a:lnTo>
                    <a:lnTo>
                      <a:pt x="2995930" y="533400"/>
                    </a:lnTo>
                    <a:lnTo>
                      <a:pt x="3021330" y="533400"/>
                    </a:lnTo>
                    <a:lnTo>
                      <a:pt x="3021330" y="520700"/>
                    </a:lnTo>
                    <a:lnTo>
                      <a:pt x="3046730" y="520700"/>
                    </a:lnTo>
                    <a:lnTo>
                      <a:pt x="3046730" y="508000"/>
                    </a:lnTo>
                    <a:lnTo>
                      <a:pt x="3072130" y="508000"/>
                    </a:lnTo>
                    <a:lnTo>
                      <a:pt x="3072130" y="495300"/>
                    </a:lnTo>
                    <a:lnTo>
                      <a:pt x="3097530" y="495300"/>
                    </a:lnTo>
                    <a:lnTo>
                      <a:pt x="3097530" y="482600"/>
                    </a:lnTo>
                    <a:lnTo>
                      <a:pt x="3122930" y="482600"/>
                    </a:lnTo>
                    <a:lnTo>
                      <a:pt x="3122930" y="469900"/>
                    </a:lnTo>
                    <a:lnTo>
                      <a:pt x="3148330" y="469900"/>
                    </a:lnTo>
                    <a:lnTo>
                      <a:pt x="3148330" y="457200"/>
                    </a:lnTo>
                    <a:lnTo>
                      <a:pt x="3186430" y="457200"/>
                    </a:lnTo>
                    <a:lnTo>
                      <a:pt x="3186430" y="444500"/>
                    </a:lnTo>
                    <a:lnTo>
                      <a:pt x="3211830" y="444500"/>
                    </a:lnTo>
                    <a:lnTo>
                      <a:pt x="3211830" y="431800"/>
                    </a:lnTo>
                    <a:lnTo>
                      <a:pt x="3237230" y="431800"/>
                    </a:lnTo>
                    <a:lnTo>
                      <a:pt x="3237230" y="419100"/>
                    </a:lnTo>
                    <a:lnTo>
                      <a:pt x="3262630" y="419100"/>
                    </a:lnTo>
                    <a:lnTo>
                      <a:pt x="3262630" y="406400"/>
                    </a:lnTo>
                    <a:lnTo>
                      <a:pt x="3288030" y="406400"/>
                    </a:lnTo>
                    <a:lnTo>
                      <a:pt x="3288030" y="393700"/>
                    </a:lnTo>
                    <a:lnTo>
                      <a:pt x="3313430" y="393700"/>
                    </a:lnTo>
                    <a:lnTo>
                      <a:pt x="3313430" y="381000"/>
                    </a:lnTo>
                    <a:lnTo>
                      <a:pt x="3351530" y="381000"/>
                    </a:lnTo>
                    <a:lnTo>
                      <a:pt x="3351530" y="368300"/>
                    </a:lnTo>
                    <a:lnTo>
                      <a:pt x="3376930" y="368300"/>
                    </a:lnTo>
                    <a:lnTo>
                      <a:pt x="3376930" y="355600"/>
                    </a:lnTo>
                    <a:lnTo>
                      <a:pt x="3402330" y="355600"/>
                    </a:lnTo>
                    <a:lnTo>
                      <a:pt x="3402330" y="342900"/>
                    </a:lnTo>
                    <a:lnTo>
                      <a:pt x="3427730" y="342900"/>
                    </a:lnTo>
                    <a:lnTo>
                      <a:pt x="3427730" y="330200"/>
                    </a:lnTo>
                    <a:lnTo>
                      <a:pt x="3465830" y="330200"/>
                    </a:lnTo>
                    <a:lnTo>
                      <a:pt x="3465830" y="317500"/>
                    </a:lnTo>
                    <a:lnTo>
                      <a:pt x="3491230" y="317500"/>
                    </a:lnTo>
                    <a:lnTo>
                      <a:pt x="3491230" y="304800"/>
                    </a:lnTo>
                    <a:lnTo>
                      <a:pt x="3529330" y="304800"/>
                    </a:lnTo>
                    <a:lnTo>
                      <a:pt x="3529330" y="292100"/>
                    </a:lnTo>
                    <a:lnTo>
                      <a:pt x="3554730" y="292100"/>
                    </a:lnTo>
                    <a:lnTo>
                      <a:pt x="3554730" y="279400"/>
                    </a:lnTo>
                    <a:lnTo>
                      <a:pt x="3592830" y="279400"/>
                    </a:lnTo>
                    <a:lnTo>
                      <a:pt x="3592830" y="266700"/>
                    </a:lnTo>
                    <a:lnTo>
                      <a:pt x="3618230" y="266700"/>
                    </a:lnTo>
                    <a:lnTo>
                      <a:pt x="3618230" y="254000"/>
                    </a:lnTo>
                    <a:lnTo>
                      <a:pt x="3643630" y="254000"/>
                    </a:lnTo>
                    <a:lnTo>
                      <a:pt x="364363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4033520" y="4196092"/>
                <a:ext cx="3985895" cy="1444625"/>
              </a:xfrm>
              <a:custGeom>
                <a:rect b="b" l="l" r="r" t="t"/>
                <a:pathLst>
                  <a:path extrusionOk="0" h="1444625" w="3985895">
                    <a:moveTo>
                      <a:pt x="1816100" y="694931"/>
                    </a:moveTo>
                    <a:lnTo>
                      <a:pt x="1168400" y="694931"/>
                    </a:lnTo>
                    <a:lnTo>
                      <a:pt x="1168400" y="707631"/>
                    </a:lnTo>
                    <a:lnTo>
                      <a:pt x="1143000" y="707631"/>
                    </a:lnTo>
                    <a:lnTo>
                      <a:pt x="1143000" y="720331"/>
                    </a:lnTo>
                    <a:lnTo>
                      <a:pt x="1104900" y="720331"/>
                    </a:lnTo>
                    <a:lnTo>
                      <a:pt x="1104900" y="733031"/>
                    </a:lnTo>
                    <a:lnTo>
                      <a:pt x="1079500" y="733031"/>
                    </a:lnTo>
                    <a:lnTo>
                      <a:pt x="1079500" y="745731"/>
                    </a:lnTo>
                    <a:lnTo>
                      <a:pt x="1041400" y="745731"/>
                    </a:lnTo>
                    <a:lnTo>
                      <a:pt x="1041400" y="758431"/>
                    </a:lnTo>
                    <a:lnTo>
                      <a:pt x="1016000" y="758431"/>
                    </a:lnTo>
                    <a:lnTo>
                      <a:pt x="1016000" y="771131"/>
                    </a:lnTo>
                    <a:lnTo>
                      <a:pt x="977900" y="771131"/>
                    </a:lnTo>
                    <a:lnTo>
                      <a:pt x="977900" y="783831"/>
                    </a:lnTo>
                    <a:lnTo>
                      <a:pt x="952500" y="783831"/>
                    </a:lnTo>
                    <a:lnTo>
                      <a:pt x="952500" y="796531"/>
                    </a:lnTo>
                    <a:lnTo>
                      <a:pt x="914400" y="796531"/>
                    </a:lnTo>
                    <a:lnTo>
                      <a:pt x="914400" y="809231"/>
                    </a:lnTo>
                    <a:lnTo>
                      <a:pt x="889000" y="809231"/>
                    </a:lnTo>
                    <a:lnTo>
                      <a:pt x="889000" y="821931"/>
                    </a:lnTo>
                    <a:lnTo>
                      <a:pt x="863600" y="821931"/>
                    </a:lnTo>
                    <a:lnTo>
                      <a:pt x="863600" y="834631"/>
                    </a:lnTo>
                    <a:lnTo>
                      <a:pt x="825500" y="834631"/>
                    </a:lnTo>
                    <a:lnTo>
                      <a:pt x="825500" y="847331"/>
                    </a:lnTo>
                    <a:lnTo>
                      <a:pt x="800100" y="847331"/>
                    </a:lnTo>
                    <a:lnTo>
                      <a:pt x="800100" y="860031"/>
                    </a:lnTo>
                    <a:lnTo>
                      <a:pt x="774700" y="860031"/>
                    </a:lnTo>
                    <a:lnTo>
                      <a:pt x="774700" y="872731"/>
                    </a:lnTo>
                    <a:lnTo>
                      <a:pt x="736600" y="872731"/>
                    </a:lnTo>
                    <a:lnTo>
                      <a:pt x="736600" y="885431"/>
                    </a:lnTo>
                    <a:lnTo>
                      <a:pt x="711200" y="885431"/>
                    </a:lnTo>
                    <a:lnTo>
                      <a:pt x="711200" y="898131"/>
                    </a:lnTo>
                    <a:lnTo>
                      <a:pt x="673100" y="898131"/>
                    </a:lnTo>
                    <a:lnTo>
                      <a:pt x="673100" y="910831"/>
                    </a:lnTo>
                    <a:lnTo>
                      <a:pt x="647700" y="910831"/>
                    </a:lnTo>
                    <a:lnTo>
                      <a:pt x="647700" y="923531"/>
                    </a:lnTo>
                    <a:lnTo>
                      <a:pt x="622300" y="923531"/>
                    </a:lnTo>
                    <a:lnTo>
                      <a:pt x="622300" y="936231"/>
                    </a:lnTo>
                    <a:lnTo>
                      <a:pt x="596900" y="936231"/>
                    </a:lnTo>
                    <a:lnTo>
                      <a:pt x="596900" y="948931"/>
                    </a:lnTo>
                    <a:lnTo>
                      <a:pt x="558800" y="948931"/>
                    </a:lnTo>
                    <a:lnTo>
                      <a:pt x="558800" y="961631"/>
                    </a:lnTo>
                    <a:lnTo>
                      <a:pt x="533400" y="961631"/>
                    </a:lnTo>
                    <a:lnTo>
                      <a:pt x="533400" y="974331"/>
                    </a:lnTo>
                    <a:lnTo>
                      <a:pt x="508000" y="974331"/>
                    </a:lnTo>
                    <a:lnTo>
                      <a:pt x="508000" y="987031"/>
                    </a:lnTo>
                    <a:lnTo>
                      <a:pt x="469900" y="987031"/>
                    </a:lnTo>
                    <a:lnTo>
                      <a:pt x="469900" y="999731"/>
                    </a:lnTo>
                    <a:lnTo>
                      <a:pt x="444500" y="999731"/>
                    </a:lnTo>
                    <a:lnTo>
                      <a:pt x="444500" y="1012431"/>
                    </a:lnTo>
                    <a:lnTo>
                      <a:pt x="419100" y="1012431"/>
                    </a:lnTo>
                    <a:lnTo>
                      <a:pt x="419100" y="1025131"/>
                    </a:lnTo>
                    <a:lnTo>
                      <a:pt x="381000" y="1025131"/>
                    </a:lnTo>
                    <a:lnTo>
                      <a:pt x="381000" y="1037831"/>
                    </a:lnTo>
                    <a:lnTo>
                      <a:pt x="355600" y="1037831"/>
                    </a:lnTo>
                    <a:lnTo>
                      <a:pt x="355600" y="1050531"/>
                    </a:lnTo>
                    <a:lnTo>
                      <a:pt x="330200" y="1050531"/>
                    </a:lnTo>
                    <a:lnTo>
                      <a:pt x="330200" y="1063231"/>
                    </a:lnTo>
                    <a:lnTo>
                      <a:pt x="292100" y="1063231"/>
                    </a:lnTo>
                    <a:lnTo>
                      <a:pt x="292100" y="1075931"/>
                    </a:lnTo>
                    <a:lnTo>
                      <a:pt x="266700" y="1075931"/>
                    </a:lnTo>
                    <a:lnTo>
                      <a:pt x="266700" y="1088631"/>
                    </a:lnTo>
                    <a:lnTo>
                      <a:pt x="241300" y="1088631"/>
                    </a:lnTo>
                    <a:lnTo>
                      <a:pt x="241300" y="1101331"/>
                    </a:lnTo>
                    <a:lnTo>
                      <a:pt x="215900" y="1101331"/>
                    </a:lnTo>
                    <a:lnTo>
                      <a:pt x="215900" y="1114031"/>
                    </a:lnTo>
                    <a:lnTo>
                      <a:pt x="177800" y="1114031"/>
                    </a:lnTo>
                    <a:lnTo>
                      <a:pt x="177800" y="1126731"/>
                    </a:lnTo>
                    <a:lnTo>
                      <a:pt x="152400" y="1126731"/>
                    </a:lnTo>
                    <a:lnTo>
                      <a:pt x="152400" y="1139431"/>
                    </a:lnTo>
                    <a:lnTo>
                      <a:pt x="127000" y="1139431"/>
                    </a:lnTo>
                    <a:lnTo>
                      <a:pt x="127000" y="1152131"/>
                    </a:lnTo>
                    <a:lnTo>
                      <a:pt x="101600" y="1152131"/>
                    </a:lnTo>
                    <a:lnTo>
                      <a:pt x="101600" y="1164831"/>
                    </a:lnTo>
                    <a:lnTo>
                      <a:pt x="63500" y="1164831"/>
                    </a:lnTo>
                    <a:lnTo>
                      <a:pt x="63500" y="1177531"/>
                    </a:lnTo>
                    <a:lnTo>
                      <a:pt x="38100" y="1177531"/>
                    </a:lnTo>
                    <a:lnTo>
                      <a:pt x="38100" y="1190231"/>
                    </a:lnTo>
                    <a:lnTo>
                      <a:pt x="12700" y="1190231"/>
                    </a:lnTo>
                    <a:lnTo>
                      <a:pt x="12700" y="1202931"/>
                    </a:lnTo>
                    <a:lnTo>
                      <a:pt x="0" y="1202931"/>
                    </a:lnTo>
                    <a:lnTo>
                      <a:pt x="0" y="1444231"/>
                    </a:lnTo>
                    <a:lnTo>
                      <a:pt x="114300" y="1444231"/>
                    </a:lnTo>
                    <a:lnTo>
                      <a:pt x="114300" y="1431531"/>
                    </a:lnTo>
                    <a:lnTo>
                      <a:pt x="139700" y="1431531"/>
                    </a:lnTo>
                    <a:lnTo>
                      <a:pt x="139700" y="1418831"/>
                    </a:lnTo>
                    <a:lnTo>
                      <a:pt x="165100" y="1418831"/>
                    </a:lnTo>
                    <a:lnTo>
                      <a:pt x="165100" y="1406131"/>
                    </a:lnTo>
                    <a:lnTo>
                      <a:pt x="203200" y="1406131"/>
                    </a:lnTo>
                    <a:lnTo>
                      <a:pt x="203200" y="1393431"/>
                    </a:lnTo>
                    <a:lnTo>
                      <a:pt x="228600" y="1393431"/>
                    </a:lnTo>
                    <a:lnTo>
                      <a:pt x="228600" y="1380731"/>
                    </a:lnTo>
                    <a:lnTo>
                      <a:pt x="254000" y="1380731"/>
                    </a:lnTo>
                    <a:lnTo>
                      <a:pt x="254000" y="1368031"/>
                    </a:lnTo>
                    <a:lnTo>
                      <a:pt x="279400" y="1368031"/>
                    </a:lnTo>
                    <a:lnTo>
                      <a:pt x="279400" y="1355331"/>
                    </a:lnTo>
                    <a:lnTo>
                      <a:pt x="317500" y="1355331"/>
                    </a:lnTo>
                    <a:lnTo>
                      <a:pt x="317500" y="1342631"/>
                    </a:lnTo>
                    <a:lnTo>
                      <a:pt x="342900" y="1342631"/>
                    </a:lnTo>
                    <a:lnTo>
                      <a:pt x="342900" y="1329931"/>
                    </a:lnTo>
                    <a:lnTo>
                      <a:pt x="368300" y="1329931"/>
                    </a:lnTo>
                    <a:lnTo>
                      <a:pt x="368300" y="1317231"/>
                    </a:lnTo>
                    <a:lnTo>
                      <a:pt x="406400" y="1317231"/>
                    </a:lnTo>
                    <a:lnTo>
                      <a:pt x="406400" y="1304531"/>
                    </a:lnTo>
                    <a:lnTo>
                      <a:pt x="431800" y="1304531"/>
                    </a:lnTo>
                    <a:lnTo>
                      <a:pt x="431800" y="1291831"/>
                    </a:lnTo>
                    <a:lnTo>
                      <a:pt x="457200" y="1291831"/>
                    </a:lnTo>
                    <a:lnTo>
                      <a:pt x="457200" y="1279131"/>
                    </a:lnTo>
                    <a:lnTo>
                      <a:pt x="495300" y="1279131"/>
                    </a:lnTo>
                    <a:lnTo>
                      <a:pt x="495300" y="1266431"/>
                    </a:lnTo>
                    <a:lnTo>
                      <a:pt x="520700" y="1266431"/>
                    </a:lnTo>
                    <a:lnTo>
                      <a:pt x="520700" y="1253731"/>
                    </a:lnTo>
                    <a:lnTo>
                      <a:pt x="546100" y="1253731"/>
                    </a:lnTo>
                    <a:lnTo>
                      <a:pt x="546100" y="1241031"/>
                    </a:lnTo>
                    <a:lnTo>
                      <a:pt x="571500" y="1241031"/>
                    </a:lnTo>
                    <a:lnTo>
                      <a:pt x="571500" y="1228331"/>
                    </a:lnTo>
                    <a:lnTo>
                      <a:pt x="609600" y="1228331"/>
                    </a:lnTo>
                    <a:lnTo>
                      <a:pt x="609600" y="1215631"/>
                    </a:lnTo>
                    <a:lnTo>
                      <a:pt x="635000" y="1215631"/>
                    </a:lnTo>
                    <a:lnTo>
                      <a:pt x="635000" y="1202931"/>
                    </a:lnTo>
                    <a:lnTo>
                      <a:pt x="660400" y="1202931"/>
                    </a:lnTo>
                    <a:lnTo>
                      <a:pt x="660400" y="1190231"/>
                    </a:lnTo>
                    <a:lnTo>
                      <a:pt x="698500" y="1190231"/>
                    </a:lnTo>
                    <a:lnTo>
                      <a:pt x="698500" y="1177531"/>
                    </a:lnTo>
                    <a:lnTo>
                      <a:pt x="723900" y="1177531"/>
                    </a:lnTo>
                    <a:lnTo>
                      <a:pt x="723900" y="1164831"/>
                    </a:lnTo>
                    <a:lnTo>
                      <a:pt x="749300" y="1164831"/>
                    </a:lnTo>
                    <a:lnTo>
                      <a:pt x="749300" y="1152131"/>
                    </a:lnTo>
                    <a:lnTo>
                      <a:pt x="787400" y="1152131"/>
                    </a:lnTo>
                    <a:lnTo>
                      <a:pt x="787400" y="1139431"/>
                    </a:lnTo>
                    <a:lnTo>
                      <a:pt x="812800" y="1139431"/>
                    </a:lnTo>
                    <a:lnTo>
                      <a:pt x="812800" y="1126731"/>
                    </a:lnTo>
                    <a:lnTo>
                      <a:pt x="838200" y="1126731"/>
                    </a:lnTo>
                    <a:lnTo>
                      <a:pt x="838200" y="1114031"/>
                    </a:lnTo>
                    <a:lnTo>
                      <a:pt x="876300" y="1114031"/>
                    </a:lnTo>
                    <a:lnTo>
                      <a:pt x="876300" y="1101331"/>
                    </a:lnTo>
                    <a:lnTo>
                      <a:pt x="901700" y="1101331"/>
                    </a:lnTo>
                    <a:lnTo>
                      <a:pt x="901700" y="1088631"/>
                    </a:lnTo>
                    <a:lnTo>
                      <a:pt x="927100" y="1088631"/>
                    </a:lnTo>
                    <a:lnTo>
                      <a:pt x="927100" y="1075931"/>
                    </a:lnTo>
                    <a:lnTo>
                      <a:pt x="965200" y="1075931"/>
                    </a:lnTo>
                    <a:lnTo>
                      <a:pt x="965200" y="1063231"/>
                    </a:lnTo>
                    <a:lnTo>
                      <a:pt x="990600" y="1063231"/>
                    </a:lnTo>
                    <a:lnTo>
                      <a:pt x="990600" y="1050531"/>
                    </a:lnTo>
                    <a:lnTo>
                      <a:pt x="1028700" y="1050531"/>
                    </a:lnTo>
                    <a:lnTo>
                      <a:pt x="1028700" y="1037831"/>
                    </a:lnTo>
                    <a:lnTo>
                      <a:pt x="1054100" y="1037831"/>
                    </a:lnTo>
                    <a:lnTo>
                      <a:pt x="1054100" y="1025131"/>
                    </a:lnTo>
                    <a:lnTo>
                      <a:pt x="1092200" y="1025131"/>
                    </a:lnTo>
                    <a:lnTo>
                      <a:pt x="1092200" y="1012431"/>
                    </a:lnTo>
                    <a:lnTo>
                      <a:pt x="1117600" y="1012431"/>
                    </a:lnTo>
                    <a:lnTo>
                      <a:pt x="1117600" y="999731"/>
                    </a:lnTo>
                    <a:lnTo>
                      <a:pt x="1143000" y="999731"/>
                    </a:lnTo>
                    <a:lnTo>
                      <a:pt x="1143000" y="987031"/>
                    </a:lnTo>
                    <a:lnTo>
                      <a:pt x="1181100" y="987031"/>
                    </a:lnTo>
                    <a:lnTo>
                      <a:pt x="1181100" y="974331"/>
                    </a:lnTo>
                    <a:lnTo>
                      <a:pt x="1219200" y="974331"/>
                    </a:lnTo>
                    <a:lnTo>
                      <a:pt x="1219200" y="961631"/>
                    </a:lnTo>
                    <a:lnTo>
                      <a:pt x="1244600" y="961631"/>
                    </a:lnTo>
                    <a:lnTo>
                      <a:pt x="1244600" y="948931"/>
                    </a:lnTo>
                    <a:lnTo>
                      <a:pt x="1282700" y="948931"/>
                    </a:lnTo>
                    <a:lnTo>
                      <a:pt x="1282700" y="936231"/>
                    </a:lnTo>
                    <a:lnTo>
                      <a:pt x="1308100" y="936231"/>
                    </a:lnTo>
                    <a:lnTo>
                      <a:pt x="1308100" y="923531"/>
                    </a:lnTo>
                    <a:lnTo>
                      <a:pt x="1333500" y="923531"/>
                    </a:lnTo>
                    <a:lnTo>
                      <a:pt x="1333500" y="910831"/>
                    </a:lnTo>
                    <a:lnTo>
                      <a:pt x="1358900" y="910831"/>
                    </a:lnTo>
                    <a:lnTo>
                      <a:pt x="1358900" y="898131"/>
                    </a:lnTo>
                    <a:lnTo>
                      <a:pt x="1384300" y="898131"/>
                    </a:lnTo>
                    <a:lnTo>
                      <a:pt x="1384300" y="885431"/>
                    </a:lnTo>
                    <a:lnTo>
                      <a:pt x="1422400" y="885431"/>
                    </a:lnTo>
                    <a:lnTo>
                      <a:pt x="1422400" y="872731"/>
                    </a:lnTo>
                    <a:lnTo>
                      <a:pt x="1447800" y="872731"/>
                    </a:lnTo>
                    <a:lnTo>
                      <a:pt x="1447800" y="860031"/>
                    </a:lnTo>
                    <a:lnTo>
                      <a:pt x="1473200" y="860031"/>
                    </a:lnTo>
                    <a:lnTo>
                      <a:pt x="1473200" y="847331"/>
                    </a:lnTo>
                    <a:lnTo>
                      <a:pt x="1498600" y="847331"/>
                    </a:lnTo>
                    <a:lnTo>
                      <a:pt x="1498600" y="834631"/>
                    </a:lnTo>
                    <a:lnTo>
                      <a:pt x="1524000" y="834631"/>
                    </a:lnTo>
                    <a:lnTo>
                      <a:pt x="1524000" y="821931"/>
                    </a:lnTo>
                    <a:lnTo>
                      <a:pt x="1562100" y="821931"/>
                    </a:lnTo>
                    <a:lnTo>
                      <a:pt x="1562100" y="809231"/>
                    </a:lnTo>
                    <a:lnTo>
                      <a:pt x="1587500" y="809231"/>
                    </a:lnTo>
                    <a:lnTo>
                      <a:pt x="1587500" y="796531"/>
                    </a:lnTo>
                    <a:lnTo>
                      <a:pt x="1612900" y="796531"/>
                    </a:lnTo>
                    <a:lnTo>
                      <a:pt x="1612900" y="783831"/>
                    </a:lnTo>
                    <a:lnTo>
                      <a:pt x="1638300" y="783831"/>
                    </a:lnTo>
                    <a:lnTo>
                      <a:pt x="1638300" y="771131"/>
                    </a:lnTo>
                    <a:lnTo>
                      <a:pt x="1676400" y="771131"/>
                    </a:lnTo>
                    <a:lnTo>
                      <a:pt x="1676400" y="758431"/>
                    </a:lnTo>
                    <a:lnTo>
                      <a:pt x="1701800" y="758431"/>
                    </a:lnTo>
                    <a:lnTo>
                      <a:pt x="1701800" y="745731"/>
                    </a:lnTo>
                    <a:lnTo>
                      <a:pt x="1727200" y="745731"/>
                    </a:lnTo>
                    <a:lnTo>
                      <a:pt x="1727200" y="733031"/>
                    </a:lnTo>
                    <a:lnTo>
                      <a:pt x="1752600" y="733031"/>
                    </a:lnTo>
                    <a:lnTo>
                      <a:pt x="1752600" y="720331"/>
                    </a:lnTo>
                    <a:lnTo>
                      <a:pt x="1778000" y="720331"/>
                    </a:lnTo>
                    <a:lnTo>
                      <a:pt x="1778000" y="707631"/>
                    </a:lnTo>
                    <a:lnTo>
                      <a:pt x="1816100" y="707631"/>
                    </a:lnTo>
                    <a:lnTo>
                      <a:pt x="1816100" y="694931"/>
                    </a:lnTo>
                    <a:close/>
                  </a:path>
                  <a:path extrusionOk="0" h="1444625" w="3985895">
                    <a:moveTo>
                      <a:pt x="3985768" y="241300"/>
                    </a:moveTo>
                    <a:lnTo>
                      <a:pt x="3985260" y="241300"/>
                    </a:lnTo>
                    <a:lnTo>
                      <a:pt x="3985260" y="0"/>
                    </a:lnTo>
                    <a:lnTo>
                      <a:pt x="3883660" y="0"/>
                    </a:lnTo>
                    <a:lnTo>
                      <a:pt x="3883660" y="12700"/>
                    </a:lnTo>
                    <a:lnTo>
                      <a:pt x="3832860" y="12700"/>
                    </a:lnTo>
                    <a:lnTo>
                      <a:pt x="3832860" y="25400"/>
                    </a:lnTo>
                    <a:lnTo>
                      <a:pt x="3794760" y="25400"/>
                    </a:lnTo>
                    <a:lnTo>
                      <a:pt x="3794760" y="38100"/>
                    </a:lnTo>
                    <a:lnTo>
                      <a:pt x="3756660" y="38100"/>
                    </a:lnTo>
                    <a:lnTo>
                      <a:pt x="3756660" y="50800"/>
                    </a:lnTo>
                    <a:lnTo>
                      <a:pt x="3718560" y="50800"/>
                    </a:lnTo>
                    <a:lnTo>
                      <a:pt x="3718560" y="63500"/>
                    </a:lnTo>
                    <a:lnTo>
                      <a:pt x="3680460" y="63500"/>
                    </a:lnTo>
                    <a:lnTo>
                      <a:pt x="3680460" y="76200"/>
                    </a:lnTo>
                    <a:lnTo>
                      <a:pt x="3655060" y="76200"/>
                    </a:lnTo>
                    <a:lnTo>
                      <a:pt x="3655060" y="88900"/>
                    </a:lnTo>
                    <a:lnTo>
                      <a:pt x="3616960" y="88900"/>
                    </a:lnTo>
                    <a:lnTo>
                      <a:pt x="3616960" y="101600"/>
                    </a:lnTo>
                    <a:lnTo>
                      <a:pt x="3578860" y="101600"/>
                    </a:lnTo>
                    <a:lnTo>
                      <a:pt x="3578860" y="114300"/>
                    </a:lnTo>
                    <a:lnTo>
                      <a:pt x="3553460" y="114300"/>
                    </a:lnTo>
                    <a:lnTo>
                      <a:pt x="3553460" y="127000"/>
                    </a:lnTo>
                    <a:lnTo>
                      <a:pt x="3515360" y="127000"/>
                    </a:lnTo>
                    <a:lnTo>
                      <a:pt x="3515360" y="241300"/>
                    </a:lnTo>
                    <a:lnTo>
                      <a:pt x="3236468" y="241300"/>
                    </a:lnTo>
                    <a:lnTo>
                      <a:pt x="3236468" y="253987"/>
                    </a:lnTo>
                    <a:lnTo>
                      <a:pt x="3985768" y="253987"/>
                    </a:lnTo>
                    <a:lnTo>
                      <a:pt x="3985768" y="24130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5352288" y="4323092"/>
                <a:ext cx="2628900" cy="914400"/>
              </a:xfrm>
              <a:custGeom>
                <a:rect b="b" l="l" r="r" t="t"/>
                <a:pathLst>
                  <a:path extrusionOk="0" h="914400" w="2628900">
                    <a:moveTo>
                      <a:pt x="2234692" y="0"/>
                    </a:moveTo>
                    <a:lnTo>
                      <a:pt x="2196592" y="0"/>
                    </a:lnTo>
                    <a:lnTo>
                      <a:pt x="2196592" y="12700"/>
                    </a:lnTo>
                    <a:lnTo>
                      <a:pt x="2171192" y="12700"/>
                    </a:lnTo>
                    <a:lnTo>
                      <a:pt x="2171192" y="25400"/>
                    </a:lnTo>
                    <a:lnTo>
                      <a:pt x="2133092" y="25400"/>
                    </a:lnTo>
                    <a:lnTo>
                      <a:pt x="2133092" y="38100"/>
                    </a:lnTo>
                    <a:lnTo>
                      <a:pt x="2107692" y="38100"/>
                    </a:lnTo>
                    <a:lnTo>
                      <a:pt x="2107692" y="50800"/>
                    </a:lnTo>
                    <a:lnTo>
                      <a:pt x="2069592" y="50800"/>
                    </a:lnTo>
                    <a:lnTo>
                      <a:pt x="2069592" y="63500"/>
                    </a:lnTo>
                    <a:lnTo>
                      <a:pt x="2044192" y="63500"/>
                    </a:lnTo>
                    <a:lnTo>
                      <a:pt x="2044192" y="76200"/>
                    </a:lnTo>
                    <a:lnTo>
                      <a:pt x="2018792" y="76200"/>
                    </a:lnTo>
                    <a:lnTo>
                      <a:pt x="2018792" y="88900"/>
                    </a:lnTo>
                    <a:lnTo>
                      <a:pt x="1980692" y="88900"/>
                    </a:lnTo>
                    <a:lnTo>
                      <a:pt x="1980692" y="101600"/>
                    </a:lnTo>
                    <a:lnTo>
                      <a:pt x="1955292" y="101600"/>
                    </a:lnTo>
                    <a:lnTo>
                      <a:pt x="1955292" y="114300"/>
                    </a:lnTo>
                    <a:lnTo>
                      <a:pt x="2234692" y="114300"/>
                    </a:lnTo>
                    <a:lnTo>
                      <a:pt x="2234692" y="0"/>
                    </a:lnTo>
                    <a:close/>
                  </a:path>
                  <a:path extrusionOk="0" h="914400" w="2628900">
                    <a:moveTo>
                      <a:pt x="2628900" y="126987"/>
                    </a:moveTo>
                    <a:lnTo>
                      <a:pt x="1892300" y="126987"/>
                    </a:lnTo>
                    <a:lnTo>
                      <a:pt x="1892300" y="139687"/>
                    </a:lnTo>
                    <a:lnTo>
                      <a:pt x="1866900" y="139687"/>
                    </a:lnTo>
                    <a:lnTo>
                      <a:pt x="1866900" y="152387"/>
                    </a:lnTo>
                    <a:lnTo>
                      <a:pt x="1828800" y="152387"/>
                    </a:lnTo>
                    <a:lnTo>
                      <a:pt x="1828800" y="165087"/>
                    </a:lnTo>
                    <a:lnTo>
                      <a:pt x="1803400" y="165087"/>
                    </a:lnTo>
                    <a:lnTo>
                      <a:pt x="1803400" y="177787"/>
                    </a:lnTo>
                    <a:lnTo>
                      <a:pt x="1778000" y="177787"/>
                    </a:lnTo>
                    <a:lnTo>
                      <a:pt x="1778000" y="190487"/>
                    </a:lnTo>
                    <a:lnTo>
                      <a:pt x="1739900" y="190487"/>
                    </a:lnTo>
                    <a:lnTo>
                      <a:pt x="1739900" y="203187"/>
                    </a:lnTo>
                    <a:lnTo>
                      <a:pt x="1701800" y="203187"/>
                    </a:lnTo>
                    <a:lnTo>
                      <a:pt x="1701800" y="215887"/>
                    </a:lnTo>
                    <a:lnTo>
                      <a:pt x="1676400" y="215887"/>
                    </a:lnTo>
                    <a:lnTo>
                      <a:pt x="1676400" y="228587"/>
                    </a:lnTo>
                    <a:lnTo>
                      <a:pt x="1651000" y="228587"/>
                    </a:lnTo>
                    <a:lnTo>
                      <a:pt x="1651000" y="241287"/>
                    </a:lnTo>
                    <a:lnTo>
                      <a:pt x="1612900" y="241287"/>
                    </a:lnTo>
                    <a:lnTo>
                      <a:pt x="1612900" y="253987"/>
                    </a:lnTo>
                    <a:lnTo>
                      <a:pt x="1587500" y="253987"/>
                    </a:lnTo>
                    <a:lnTo>
                      <a:pt x="1587500" y="266687"/>
                    </a:lnTo>
                    <a:lnTo>
                      <a:pt x="1549400" y="266687"/>
                    </a:lnTo>
                    <a:lnTo>
                      <a:pt x="1549400" y="279387"/>
                    </a:lnTo>
                    <a:lnTo>
                      <a:pt x="1511300" y="279387"/>
                    </a:lnTo>
                    <a:lnTo>
                      <a:pt x="1511300" y="292087"/>
                    </a:lnTo>
                    <a:lnTo>
                      <a:pt x="1485900" y="292087"/>
                    </a:lnTo>
                    <a:lnTo>
                      <a:pt x="1485900" y="304787"/>
                    </a:lnTo>
                    <a:lnTo>
                      <a:pt x="1460500" y="304787"/>
                    </a:lnTo>
                    <a:lnTo>
                      <a:pt x="1460500" y="317487"/>
                    </a:lnTo>
                    <a:lnTo>
                      <a:pt x="1422400" y="317487"/>
                    </a:lnTo>
                    <a:lnTo>
                      <a:pt x="1422400" y="330187"/>
                    </a:lnTo>
                    <a:lnTo>
                      <a:pt x="1397000" y="330187"/>
                    </a:lnTo>
                    <a:lnTo>
                      <a:pt x="1397000" y="342887"/>
                    </a:lnTo>
                    <a:lnTo>
                      <a:pt x="1358900" y="342887"/>
                    </a:lnTo>
                    <a:lnTo>
                      <a:pt x="1358900" y="355587"/>
                    </a:lnTo>
                    <a:lnTo>
                      <a:pt x="1333500" y="355587"/>
                    </a:lnTo>
                    <a:lnTo>
                      <a:pt x="1333500" y="368287"/>
                    </a:lnTo>
                    <a:lnTo>
                      <a:pt x="1295400" y="368287"/>
                    </a:lnTo>
                    <a:lnTo>
                      <a:pt x="1295400" y="380987"/>
                    </a:lnTo>
                    <a:lnTo>
                      <a:pt x="1270000" y="380987"/>
                    </a:lnTo>
                    <a:lnTo>
                      <a:pt x="1270000" y="393687"/>
                    </a:lnTo>
                    <a:lnTo>
                      <a:pt x="1231900" y="393687"/>
                    </a:lnTo>
                    <a:lnTo>
                      <a:pt x="1231900" y="406387"/>
                    </a:lnTo>
                    <a:lnTo>
                      <a:pt x="1206500" y="406387"/>
                    </a:lnTo>
                    <a:lnTo>
                      <a:pt x="1206500" y="419087"/>
                    </a:lnTo>
                    <a:lnTo>
                      <a:pt x="1181100" y="419087"/>
                    </a:lnTo>
                    <a:lnTo>
                      <a:pt x="1181100" y="431787"/>
                    </a:lnTo>
                    <a:lnTo>
                      <a:pt x="1143000" y="431787"/>
                    </a:lnTo>
                    <a:lnTo>
                      <a:pt x="1143000" y="444487"/>
                    </a:lnTo>
                    <a:lnTo>
                      <a:pt x="1117600" y="444487"/>
                    </a:lnTo>
                    <a:lnTo>
                      <a:pt x="1117600" y="457187"/>
                    </a:lnTo>
                    <a:lnTo>
                      <a:pt x="1092200" y="457187"/>
                    </a:lnTo>
                    <a:lnTo>
                      <a:pt x="1092200" y="469887"/>
                    </a:lnTo>
                    <a:lnTo>
                      <a:pt x="1054100" y="469887"/>
                    </a:lnTo>
                    <a:lnTo>
                      <a:pt x="1054100" y="482587"/>
                    </a:lnTo>
                    <a:lnTo>
                      <a:pt x="1028700" y="482587"/>
                    </a:lnTo>
                    <a:lnTo>
                      <a:pt x="1028700" y="495287"/>
                    </a:lnTo>
                    <a:lnTo>
                      <a:pt x="990600" y="495287"/>
                    </a:lnTo>
                    <a:lnTo>
                      <a:pt x="990600" y="507987"/>
                    </a:lnTo>
                    <a:lnTo>
                      <a:pt x="965200" y="507987"/>
                    </a:lnTo>
                    <a:lnTo>
                      <a:pt x="965200" y="520687"/>
                    </a:lnTo>
                    <a:lnTo>
                      <a:pt x="939800" y="520687"/>
                    </a:lnTo>
                    <a:lnTo>
                      <a:pt x="939800" y="533387"/>
                    </a:lnTo>
                    <a:lnTo>
                      <a:pt x="901700" y="533387"/>
                    </a:lnTo>
                    <a:lnTo>
                      <a:pt x="901700" y="546087"/>
                    </a:lnTo>
                    <a:lnTo>
                      <a:pt x="863600" y="546087"/>
                    </a:lnTo>
                    <a:lnTo>
                      <a:pt x="863600" y="558787"/>
                    </a:lnTo>
                    <a:lnTo>
                      <a:pt x="838200" y="558787"/>
                    </a:lnTo>
                    <a:lnTo>
                      <a:pt x="838200" y="571487"/>
                    </a:lnTo>
                    <a:lnTo>
                      <a:pt x="812800" y="571487"/>
                    </a:lnTo>
                    <a:lnTo>
                      <a:pt x="812800" y="584187"/>
                    </a:lnTo>
                    <a:lnTo>
                      <a:pt x="774700" y="584187"/>
                    </a:lnTo>
                    <a:lnTo>
                      <a:pt x="774700" y="596887"/>
                    </a:lnTo>
                    <a:lnTo>
                      <a:pt x="749300" y="596887"/>
                    </a:lnTo>
                    <a:lnTo>
                      <a:pt x="749300" y="609587"/>
                    </a:lnTo>
                    <a:lnTo>
                      <a:pt x="711200" y="609587"/>
                    </a:lnTo>
                    <a:lnTo>
                      <a:pt x="711200" y="622287"/>
                    </a:lnTo>
                    <a:lnTo>
                      <a:pt x="685800" y="622287"/>
                    </a:lnTo>
                    <a:lnTo>
                      <a:pt x="685800" y="634987"/>
                    </a:lnTo>
                    <a:lnTo>
                      <a:pt x="647700" y="634987"/>
                    </a:lnTo>
                    <a:lnTo>
                      <a:pt x="647700" y="647687"/>
                    </a:lnTo>
                    <a:lnTo>
                      <a:pt x="622300" y="647687"/>
                    </a:lnTo>
                    <a:lnTo>
                      <a:pt x="622300" y="660387"/>
                    </a:lnTo>
                    <a:lnTo>
                      <a:pt x="584200" y="660387"/>
                    </a:lnTo>
                    <a:lnTo>
                      <a:pt x="584200" y="673087"/>
                    </a:lnTo>
                    <a:lnTo>
                      <a:pt x="558800" y="673087"/>
                    </a:lnTo>
                    <a:lnTo>
                      <a:pt x="558800" y="685787"/>
                    </a:lnTo>
                    <a:lnTo>
                      <a:pt x="533400" y="685787"/>
                    </a:lnTo>
                    <a:lnTo>
                      <a:pt x="533400" y="698487"/>
                    </a:lnTo>
                    <a:lnTo>
                      <a:pt x="495300" y="698487"/>
                    </a:lnTo>
                    <a:lnTo>
                      <a:pt x="495300" y="711187"/>
                    </a:lnTo>
                    <a:lnTo>
                      <a:pt x="469900" y="711187"/>
                    </a:lnTo>
                    <a:lnTo>
                      <a:pt x="469900" y="723887"/>
                    </a:lnTo>
                    <a:lnTo>
                      <a:pt x="431800" y="723887"/>
                    </a:lnTo>
                    <a:lnTo>
                      <a:pt x="431800" y="736587"/>
                    </a:lnTo>
                    <a:lnTo>
                      <a:pt x="406400" y="736587"/>
                    </a:lnTo>
                    <a:lnTo>
                      <a:pt x="406400" y="749287"/>
                    </a:lnTo>
                    <a:lnTo>
                      <a:pt x="381000" y="749287"/>
                    </a:lnTo>
                    <a:lnTo>
                      <a:pt x="381000" y="761987"/>
                    </a:lnTo>
                    <a:lnTo>
                      <a:pt x="342900" y="761987"/>
                    </a:lnTo>
                    <a:lnTo>
                      <a:pt x="342900" y="774687"/>
                    </a:lnTo>
                    <a:lnTo>
                      <a:pt x="317500" y="774687"/>
                    </a:lnTo>
                    <a:lnTo>
                      <a:pt x="317500" y="787387"/>
                    </a:lnTo>
                    <a:lnTo>
                      <a:pt x="279400" y="787387"/>
                    </a:lnTo>
                    <a:lnTo>
                      <a:pt x="279400" y="800087"/>
                    </a:lnTo>
                    <a:lnTo>
                      <a:pt x="254000" y="800087"/>
                    </a:lnTo>
                    <a:lnTo>
                      <a:pt x="254000" y="812787"/>
                    </a:lnTo>
                    <a:lnTo>
                      <a:pt x="215900" y="812787"/>
                    </a:lnTo>
                    <a:lnTo>
                      <a:pt x="215900" y="825487"/>
                    </a:lnTo>
                    <a:lnTo>
                      <a:pt x="190500" y="825487"/>
                    </a:lnTo>
                    <a:lnTo>
                      <a:pt x="190500" y="838187"/>
                    </a:lnTo>
                    <a:lnTo>
                      <a:pt x="152400" y="838187"/>
                    </a:lnTo>
                    <a:lnTo>
                      <a:pt x="152400" y="850887"/>
                    </a:lnTo>
                    <a:lnTo>
                      <a:pt x="127000" y="850887"/>
                    </a:lnTo>
                    <a:lnTo>
                      <a:pt x="127000" y="863587"/>
                    </a:lnTo>
                    <a:lnTo>
                      <a:pt x="88900" y="863587"/>
                    </a:lnTo>
                    <a:lnTo>
                      <a:pt x="88900" y="876287"/>
                    </a:lnTo>
                    <a:lnTo>
                      <a:pt x="63500" y="876287"/>
                    </a:lnTo>
                    <a:lnTo>
                      <a:pt x="63500" y="888987"/>
                    </a:lnTo>
                    <a:lnTo>
                      <a:pt x="25400" y="888987"/>
                    </a:lnTo>
                    <a:lnTo>
                      <a:pt x="25400" y="901687"/>
                    </a:lnTo>
                    <a:lnTo>
                      <a:pt x="0" y="901687"/>
                    </a:lnTo>
                    <a:lnTo>
                      <a:pt x="0" y="914387"/>
                    </a:lnTo>
                    <a:lnTo>
                      <a:pt x="698500" y="914387"/>
                    </a:lnTo>
                    <a:lnTo>
                      <a:pt x="698500" y="901687"/>
                    </a:lnTo>
                    <a:lnTo>
                      <a:pt x="723900" y="901687"/>
                    </a:lnTo>
                    <a:lnTo>
                      <a:pt x="723900" y="888987"/>
                    </a:lnTo>
                    <a:lnTo>
                      <a:pt x="749300" y="888987"/>
                    </a:lnTo>
                    <a:lnTo>
                      <a:pt x="749300" y="876287"/>
                    </a:lnTo>
                    <a:lnTo>
                      <a:pt x="787400" y="876287"/>
                    </a:lnTo>
                    <a:lnTo>
                      <a:pt x="787400" y="863587"/>
                    </a:lnTo>
                    <a:lnTo>
                      <a:pt x="812800" y="863587"/>
                    </a:lnTo>
                    <a:lnTo>
                      <a:pt x="812800" y="850887"/>
                    </a:lnTo>
                    <a:lnTo>
                      <a:pt x="850900" y="850887"/>
                    </a:lnTo>
                    <a:lnTo>
                      <a:pt x="850900" y="838187"/>
                    </a:lnTo>
                    <a:lnTo>
                      <a:pt x="876300" y="838187"/>
                    </a:lnTo>
                    <a:lnTo>
                      <a:pt x="876300" y="825487"/>
                    </a:lnTo>
                    <a:lnTo>
                      <a:pt x="914400" y="825487"/>
                    </a:lnTo>
                    <a:lnTo>
                      <a:pt x="914400" y="812787"/>
                    </a:lnTo>
                    <a:lnTo>
                      <a:pt x="939800" y="812787"/>
                    </a:lnTo>
                    <a:lnTo>
                      <a:pt x="939800" y="800087"/>
                    </a:lnTo>
                    <a:lnTo>
                      <a:pt x="977900" y="800087"/>
                    </a:lnTo>
                    <a:lnTo>
                      <a:pt x="977900" y="787387"/>
                    </a:lnTo>
                    <a:lnTo>
                      <a:pt x="1003300" y="787387"/>
                    </a:lnTo>
                    <a:lnTo>
                      <a:pt x="1003300" y="774687"/>
                    </a:lnTo>
                    <a:lnTo>
                      <a:pt x="1041400" y="774687"/>
                    </a:lnTo>
                    <a:lnTo>
                      <a:pt x="1041400" y="761987"/>
                    </a:lnTo>
                    <a:lnTo>
                      <a:pt x="1066800" y="761987"/>
                    </a:lnTo>
                    <a:lnTo>
                      <a:pt x="1066800" y="749287"/>
                    </a:lnTo>
                    <a:lnTo>
                      <a:pt x="1104900" y="749287"/>
                    </a:lnTo>
                    <a:lnTo>
                      <a:pt x="1104900" y="736587"/>
                    </a:lnTo>
                    <a:lnTo>
                      <a:pt x="1130300" y="736587"/>
                    </a:lnTo>
                    <a:lnTo>
                      <a:pt x="1130300" y="723887"/>
                    </a:lnTo>
                    <a:lnTo>
                      <a:pt x="1155700" y="723887"/>
                    </a:lnTo>
                    <a:lnTo>
                      <a:pt x="1155700" y="711187"/>
                    </a:lnTo>
                    <a:lnTo>
                      <a:pt x="1193800" y="711187"/>
                    </a:lnTo>
                    <a:lnTo>
                      <a:pt x="1193800" y="698487"/>
                    </a:lnTo>
                    <a:lnTo>
                      <a:pt x="1219200" y="698487"/>
                    </a:lnTo>
                    <a:lnTo>
                      <a:pt x="1219200" y="685787"/>
                    </a:lnTo>
                    <a:lnTo>
                      <a:pt x="1257300" y="685787"/>
                    </a:lnTo>
                    <a:lnTo>
                      <a:pt x="1257300" y="673087"/>
                    </a:lnTo>
                    <a:lnTo>
                      <a:pt x="1282700" y="673087"/>
                    </a:lnTo>
                    <a:lnTo>
                      <a:pt x="1282700" y="660387"/>
                    </a:lnTo>
                    <a:lnTo>
                      <a:pt x="1308100" y="660387"/>
                    </a:lnTo>
                    <a:lnTo>
                      <a:pt x="1308100" y="647687"/>
                    </a:lnTo>
                    <a:lnTo>
                      <a:pt x="1346200" y="647687"/>
                    </a:lnTo>
                    <a:lnTo>
                      <a:pt x="1346200" y="634987"/>
                    </a:lnTo>
                    <a:lnTo>
                      <a:pt x="1371600" y="634987"/>
                    </a:lnTo>
                    <a:lnTo>
                      <a:pt x="1371600" y="622287"/>
                    </a:lnTo>
                    <a:lnTo>
                      <a:pt x="1397000" y="622287"/>
                    </a:lnTo>
                    <a:lnTo>
                      <a:pt x="1397000" y="609587"/>
                    </a:lnTo>
                    <a:lnTo>
                      <a:pt x="1435100" y="609587"/>
                    </a:lnTo>
                    <a:lnTo>
                      <a:pt x="1435100" y="596887"/>
                    </a:lnTo>
                    <a:lnTo>
                      <a:pt x="1460500" y="596887"/>
                    </a:lnTo>
                    <a:lnTo>
                      <a:pt x="1460500" y="584187"/>
                    </a:lnTo>
                    <a:lnTo>
                      <a:pt x="1498600" y="584187"/>
                    </a:lnTo>
                    <a:lnTo>
                      <a:pt x="1498600" y="571487"/>
                    </a:lnTo>
                    <a:lnTo>
                      <a:pt x="1524000" y="571487"/>
                    </a:lnTo>
                    <a:lnTo>
                      <a:pt x="1524000" y="558787"/>
                    </a:lnTo>
                    <a:lnTo>
                      <a:pt x="1562100" y="558787"/>
                    </a:lnTo>
                    <a:lnTo>
                      <a:pt x="1562100" y="546087"/>
                    </a:lnTo>
                    <a:lnTo>
                      <a:pt x="1587500" y="546087"/>
                    </a:lnTo>
                    <a:lnTo>
                      <a:pt x="1587500" y="533387"/>
                    </a:lnTo>
                    <a:lnTo>
                      <a:pt x="1625600" y="533387"/>
                    </a:lnTo>
                    <a:lnTo>
                      <a:pt x="1625600" y="520687"/>
                    </a:lnTo>
                    <a:lnTo>
                      <a:pt x="1651000" y="520687"/>
                    </a:lnTo>
                    <a:lnTo>
                      <a:pt x="1651000" y="507987"/>
                    </a:lnTo>
                    <a:lnTo>
                      <a:pt x="1689100" y="507987"/>
                    </a:lnTo>
                    <a:lnTo>
                      <a:pt x="1689100" y="495287"/>
                    </a:lnTo>
                    <a:lnTo>
                      <a:pt x="1714500" y="495287"/>
                    </a:lnTo>
                    <a:lnTo>
                      <a:pt x="1714500" y="482587"/>
                    </a:lnTo>
                    <a:lnTo>
                      <a:pt x="1752600" y="482587"/>
                    </a:lnTo>
                    <a:lnTo>
                      <a:pt x="1752600" y="469887"/>
                    </a:lnTo>
                    <a:lnTo>
                      <a:pt x="1778000" y="469887"/>
                    </a:lnTo>
                    <a:lnTo>
                      <a:pt x="1778000" y="457187"/>
                    </a:lnTo>
                    <a:lnTo>
                      <a:pt x="1816100" y="457187"/>
                    </a:lnTo>
                    <a:lnTo>
                      <a:pt x="1816100" y="444487"/>
                    </a:lnTo>
                    <a:lnTo>
                      <a:pt x="1841500" y="444487"/>
                    </a:lnTo>
                    <a:lnTo>
                      <a:pt x="1841500" y="431787"/>
                    </a:lnTo>
                    <a:lnTo>
                      <a:pt x="1879600" y="431787"/>
                    </a:lnTo>
                    <a:lnTo>
                      <a:pt x="1879600" y="419087"/>
                    </a:lnTo>
                    <a:lnTo>
                      <a:pt x="1905000" y="419087"/>
                    </a:lnTo>
                    <a:lnTo>
                      <a:pt x="1905000" y="406387"/>
                    </a:lnTo>
                    <a:lnTo>
                      <a:pt x="1930400" y="406387"/>
                    </a:lnTo>
                    <a:lnTo>
                      <a:pt x="1930400" y="393687"/>
                    </a:lnTo>
                    <a:lnTo>
                      <a:pt x="1968500" y="393687"/>
                    </a:lnTo>
                    <a:lnTo>
                      <a:pt x="1968500" y="380987"/>
                    </a:lnTo>
                    <a:lnTo>
                      <a:pt x="1993900" y="380987"/>
                    </a:lnTo>
                    <a:lnTo>
                      <a:pt x="1993900" y="368287"/>
                    </a:lnTo>
                    <a:lnTo>
                      <a:pt x="2019300" y="368287"/>
                    </a:lnTo>
                    <a:lnTo>
                      <a:pt x="2019300" y="355587"/>
                    </a:lnTo>
                    <a:lnTo>
                      <a:pt x="2057400" y="355587"/>
                    </a:lnTo>
                    <a:lnTo>
                      <a:pt x="2057400" y="342887"/>
                    </a:lnTo>
                    <a:lnTo>
                      <a:pt x="2082800" y="342887"/>
                    </a:lnTo>
                    <a:lnTo>
                      <a:pt x="2082800" y="330187"/>
                    </a:lnTo>
                    <a:lnTo>
                      <a:pt x="2120900" y="330187"/>
                    </a:lnTo>
                    <a:lnTo>
                      <a:pt x="2120900" y="317487"/>
                    </a:lnTo>
                    <a:lnTo>
                      <a:pt x="2146300" y="317487"/>
                    </a:lnTo>
                    <a:lnTo>
                      <a:pt x="2146300" y="304787"/>
                    </a:lnTo>
                    <a:lnTo>
                      <a:pt x="2171700" y="304787"/>
                    </a:lnTo>
                    <a:lnTo>
                      <a:pt x="2171700" y="292087"/>
                    </a:lnTo>
                    <a:lnTo>
                      <a:pt x="2209800" y="292087"/>
                    </a:lnTo>
                    <a:lnTo>
                      <a:pt x="2209800" y="279387"/>
                    </a:lnTo>
                    <a:lnTo>
                      <a:pt x="2235200" y="279387"/>
                    </a:lnTo>
                    <a:lnTo>
                      <a:pt x="2235200" y="266687"/>
                    </a:lnTo>
                    <a:lnTo>
                      <a:pt x="2273300" y="266687"/>
                    </a:lnTo>
                    <a:lnTo>
                      <a:pt x="2273300" y="253987"/>
                    </a:lnTo>
                    <a:lnTo>
                      <a:pt x="2298700" y="253987"/>
                    </a:lnTo>
                    <a:lnTo>
                      <a:pt x="2298700" y="241287"/>
                    </a:lnTo>
                    <a:lnTo>
                      <a:pt x="2336800" y="241287"/>
                    </a:lnTo>
                    <a:lnTo>
                      <a:pt x="2336800" y="228587"/>
                    </a:lnTo>
                    <a:lnTo>
                      <a:pt x="2374900" y="228587"/>
                    </a:lnTo>
                    <a:lnTo>
                      <a:pt x="2374900" y="215887"/>
                    </a:lnTo>
                    <a:lnTo>
                      <a:pt x="2400300" y="215887"/>
                    </a:lnTo>
                    <a:lnTo>
                      <a:pt x="2400300" y="203187"/>
                    </a:lnTo>
                    <a:lnTo>
                      <a:pt x="2438400" y="203187"/>
                    </a:lnTo>
                    <a:lnTo>
                      <a:pt x="2438400" y="190487"/>
                    </a:lnTo>
                    <a:lnTo>
                      <a:pt x="2476500" y="190487"/>
                    </a:lnTo>
                    <a:lnTo>
                      <a:pt x="2476500" y="177787"/>
                    </a:lnTo>
                    <a:lnTo>
                      <a:pt x="2514600" y="177787"/>
                    </a:lnTo>
                    <a:lnTo>
                      <a:pt x="2514600" y="165087"/>
                    </a:lnTo>
                    <a:lnTo>
                      <a:pt x="2552700" y="165087"/>
                    </a:lnTo>
                    <a:lnTo>
                      <a:pt x="2552700" y="152387"/>
                    </a:lnTo>
                    <a:lnTo>
                      <a:pt x="2590800" y="152387"/>
                    </a:lnTo>
                    <a:lnTo>
                      <a:pt x="2590800" y="139687"/>
                    </a:lnTo>
                    <a:lnTo>
                      <a:pt x="2628900" y="139687"/>
                    </a:lnTo>
                    <a:lnTo>
                      <a:pt x="2628900" y="126987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3637788" y="5224779"/>
                <a:ext cx="2413000" cy="901700"/>
              </a:xfrm>
              <a:custGeom>
                <a:rect b="b" l="l" r="r" t="t"/>
                <a:pathLst>
                  <a:path extrusionOk="0" h="901700" w="2413000">
                    <a:moveTo>
                      <a:pt x="2413000" y="0"/>
                    </a:moveTo>
                    <a:lnTo>
                      <a:pt x="1714500" y="0"/>
                    </a:lnTo>
                    <a:lnTo>
                      <a:pt x="1714500" y="12700"/>
                    </a:lnTo>
                    <a:lnTo>
                      <a:pt x="1676400" y="12700"/>
                    </a:lnTo>
                    <a:lnTo>
                      <a:pt x="1676400" y="25400"/>
                    </a:lnTo>
                    <a:lnTo>
                      <a:pt x="1638300" y="25400"/>
                    </a:lnTo>
                    <a:lnTo>
                      <a:pt x="1638300" y="38100"/>
                    </a:lnTo>
                    <a:lnTo>
                      <a:pt x="1612900" y="38100"/>
                    </a:lnTo>
                    <a:lnTo>
                      <a:pt x="1612900" y="50800"/>
                    </a:lnTo>
                    <a:lnTo>
                      <a:pt x="1574800" y="50800"/>
                    </a:lnTo>
                    <a:lnTo>
                      <a:pt x="1574800" y="63500"/>
                    </a:lnTo>
                    <a:lnTo>
                      <a:pt x="1549400" y="63500"/>
                    </a:lnTo>
                    <a:lnTo>
                      <a:pt x="1549400" y="76200"/>
                    </a:lnTo>
                    <a:lnTo>
                      <a:pt x="1511300" y="76200"/>
                    </a:lnTo>
                    <a:lnTo>
                      <a:pt x="1511300" y="88900"/>
                    </a:lnTo>
                    <a:lnTo>
                      <a:pt x="1485900" y="88900"/>
                    </a:lnTo>
                    <a:lnTo>
                      <a:pt x="1485900" y="101600"/>
                    </a:lnTo>
                    <a:lnTo>
                      <a:pt x="1447800" y="101600"/>
                    </a:lnTo>
                    <a:lnTo>
                      <a:pt x="1447800" y="114300"/>
                    </a:lnTo>
                    <a:lnTo>
                      <a:pt x="1422400" y="114300"/>
                    </a:lnTo>
                    <a:lnTo>
                      <a:pt x="1422400" y="127000"/>
                    </a:lnTo>
                    <a:lnTo>
                      <a:pt x="1384300" y="127000"/>
                    </a:lnTo>
                    <a:lnTo>
                      <a:pt x="1384300" y="139700"/>
                    </a:lnTo>
                    <a:lnTo>
                      <a:pt x="1346200" y="139700"/>
                    </a:lnTo>
                    <a:lnTo>
                      <a:pt x="1346200" y="152400"/>
                    </a:lnTo>
                    <a:lnTo>
                      <a:pt x="1308100" y="152400"/>
                    </a:lnTo>
                    <a:lnTo>
                      <a:pt x="1308100" y="165100"/>
                    </a:lnTo>
                    <a:lnTo>
                      <a:pt x="1270000" y="165100"/>
                    </a:lnTo>
                    <a:lnTo>
                      <a:pt x="1270000" y="177800"/>
                    </a:lnTo>
                    <a:lnTo>
                      <a:pt x="1244600" y="177800"/>
                    </a:lnTo>
                    <a:lnTo>
                      <a:pt x="1244600" y="190500"/>
                    </a:lnTo>
                    <a:lnTo>
                      <a:pt x="1206500" y="190500"/>
                    </a:lnTo>
                    <a:lnTo>
                      <a:pt x="1206500" y="203200"/>
                    </a:lnTo>
                    <a:lnTo>
                      <a:pt x="1168400" y="203200"/>
                    </a:lnTo>
                    <a:lnTo>
                      <a:pt x="1168400" y="215900"/>
                    </a:lnTo>
                    <a:lnTo>
                      <a:pt x="1130300" y="215900"/>
                    </a:lnTo>
                    <a:lnTo>
                      <a:pt x="1130300" y="228600"/>
                    </a:lnTo>
                    <a:lnTo>
                      <a:pt x="1104900" y="228600"/>
                    </a:lnTo>
                    <a:lnTo>
                      <a:pt x="1104900" y="241300"/>
                    </a:lnTo>
                    <a:lnTo>
                      <a:pt x="1066800" y="241300"/>
                    </a:lnTo>
                    <a:lnTo>
                      <a:pt x="1066800" y="254000"/>
                    </a:lnTo>
                    <a:lnTo>
                      <a:pt x="1028700" y="254000"/>
                    </a:lnTo>
                    <a:lnTo>
                      <a:pt x="1028700" y="266700"/>
                    </a:lnTo>
                    <a:lnTo>
                      <a:pt x="1003300" y="266700"/>
                    </a:lnTo>
                    <a:lnTo>
                      <a:pt x="1003300" y="279400"/>
                    </a:lnTo>
                    <a:lnTo>
                      <a:pt x="965200" y="279400"/>
                    </a:lnTo>
                    <a:lnTo>
                      <a:pt x="965200" y="292100"/>
                    </a:lnTo>
                    <a:lnTo>
                      <a:pt x="939800" y="292100"/>
                    </a:lnTo>
                    <a:lnTo>
                      <a:pt x="939800" y="304800"/>
                    </a:lnTo>
                    <a:lnTo>
                      <a:pt x="901700" y="304800"/>
                    </a:lnTo>
                    <a:lnTo>
                      <a:pt x="901700" y="317500"/>
                    </a:lnTo>
                    <a:lnTo>
                      <a:pt x="876300" y="317500"/>
                    </a:lnTo>
                    <a:lnTo>
                      <a:pt x="876300" y="330200"/>
                    </a:lnTo>
                    <a:lnTo>
                      <a:pt x="838200" y="330200"/>
                    </a:lnTo>
                    <a:lnTo>
                      <a:pt x="838200" y="342900"/>
                    </a:lnTo>
                    <a:lnTo>
                      <a:pt x="812800" y="342900"/>
                    </a:lnTo>
                    <a:lnTo>
                      <a:pt x="812800" y="355600"/>
                    </a:lnTo>
                    <a:lnTo>
                      <a:pt x="774700" y="355600"/>
                    </a:lnTo>
                    <a:lnTo>
                      <a:pt x="774700" y="368300"/>
                    </a:lnTo>
                    <a:lnTo>
                      <a:pt x="749300" y="368300"/>
                    </a:lnTo>
                    <a:lnTo>
                      <a:pt x="749300" y="381000"/>
                    </a:lnTo>
                    <a:lnTo>
                      <a:pt x="723900" y="381000"/>
                    </a:lnTo>
                    <a:lnTo>
                      <a:pt x="723900" y="393700"/>
                    </a:lnTo>
                    <a:lnTo>
                      <a:pt x="685800" y="393700"/>
                    </a:lnTo>
                    <a:lnTo>
                      <a:pt x="685800" y="406400"/>
                    </a:lnTo>
                    <a:lnTo>
                      <a:pt x="660400" y="406400"/>
                    </a:lnTo>
                    <a:lnTo>
                      <a:pt x="660400" y="419100"/>
                    </a:lnTo>
                    <a:lnTo>
                      <a:pt x="635000" y="419100"/>
                    </a:lnTo>
                    <a:lnTo>
                      <a:pt x="635000" y="431800"/>
                    </a:lnTo>
                    <a:lnTo>
                      <a:pt x="609600" y="431800"/>
                    </a:lnTo>
                    <a:lnTo>
                      <a:pt x="609600" y="444500"/>
                    </a:lnTo>
                    <a:lnTo>
                      <a:pt x="571500" y="444500"/>
                    </a:lnTo>
                    <a:lnTo>
                      <a:pt x="571500" y="457200"/>
                    </a:lnTo>
                    <a:lnTo>
                      <a:pt x="546100" y="457200"/>
                    </a:lnTo>
                    <a:lnTo>
                      <a:pt x="546100" y="469900"/>
                    </a:lnTo>
                    <a:lnTo>
                      <a:pt x="520700" y="469900"/>
                    </a:lnTo>
                    <a:lnTo>
                      <a:pt x="520700" y="482600"/>
                    </a:lnTo>
                    <a:lnTo>
                      <a:pt x="495300" y="482600"/>
                    </a:lnTo>
                    <a:lnTo>
                      <a:pt x="495300" y="495300"/>
                    </a:lnTo>
                    <a:lnTo>
                      <a:pt x="469900" y="495300"/>
                    </a:lnTo>
                    <a:lnTo>
                      <a:pt x="469900" y="508000"/>
                    </a:lnTo>
                    <a:lnTo>
                      <a:pt x="431800" y="508000"/>
                    </a:lnTo>
                    <a:lnTo>
                      <a:pt x="431800" y="520700"/>
                    </a:lnTo>
                    <a:lnTo>
                      <a:pt x="406400" y="520700"/>
                    </a:lnTo>
                    <a:lnTo>
                      <a:pt x="406400" y="533400"/>
                    </a:lnTo>
                    <a:lnTo>
                      <a:pt x="368300" y="533400"/>
                    </a:lnTo>
                    <a:lnTo>
                      <a:pt x="368300" y="546100"/>
                    </a:lnTo>
                    <a:lnTo>
                      <a:pt x="342900" y="546100"/>
                    </a:lnTo>
                    <a:lnTo>
                      <a:pt x="342900" y="558800"/>
                    </a:lnTo>
                    <a:lnTo>
                      <a:pt x="317500" y="558800"/>
                    </a:lnTo>
                    <a:lnTo>
                      <a:pt x="317500" y="571500"/>
                    </a:lnTo>
                    <a:lnTo>
                      <a:pt x="279400" y="571500"/>
                    </a:lnTo>
                    <a:lnTo>
                      <a:pt x="279400" y="584200"/>
                    </a:lnTo>
                    <a:lnTo>
                      <a:pt x="254000" y="584200"/>
                    </a:lnTo>
                    <a:lnTo>
                      <a:pt x="254000" y="596900"/>
                    </a:lnTo>
                    <a:lnTo>
                      <a:pt x="215900" y="596900"/>
                    </a:lnTo>
                    <a:lnTo>
                      <a:pt x="215900" y="609600"/>
                    </a:lnTo>
                    <a:lnTo>
                      <a:pt x="177800" y="609600"/>
                    </a:lnTo>
                    <a:lnTo>
                      <a:pt x="177800" y="622300"/>
                    </a:lnTo>
                    <a:lnTo>
                      <a:pt x="152400" y="622300"/>
                    </a:lnTo>
                    <a:lnTo>
                      <a:pt x="152400" y="635000"/>
                    </a:lnTo>
                    <a:lnTo>
                      <a:pt x="114300" y="635000"/>
                    </a:lnTo>
                    <a:lnTo>
                      <a:pt x="114300" y="647700"/>
                    </a:lnTo>
                    <a:lnTo>
                      <a:pt x="88900" y="647700"/>
                    </a:lnTo>
                    <a:lnTo>
                      <a:pt x="88900" y="660400"/>
                    </a:lnTo>
                    <a:lnTo>
                      <a:pt x="63500" y="660400"/>
                    </a:lnTo>
                    <a:lnTo>
                      <a:pt x="63500" y="673100"/>
                    </a:lnTo>
                    <a:lnTo>
                      <a:pt x="25400" y="673100"/>
                    </a:lnTo>
                    <a:lnTo>
                      <a:pt x="25400" y="685800"/>
                    </a:lnTo>
                    <a:lnTo>
                      <a:pt x="0" y="685800"/>
                    </a:lnTo>
                    <a:lnTo>
                      <a:pt x="0" y="698500"/>
                    </a:lnTo>
                    <a:lnTo>
                      <a:pt x="164592" y="698500"/>
                    </a:lnTo>
                    <a:lnTo>
                      <a:pt x="164592" y="901700"/>
                    </a:lnTo>
                    <a:lnTo>
                      <a:pt x="189992" y="901700"/>
                    </a:lnTo>
                    <a:lnTo>
                      <a:pt x="189992" y="889000"/>
                    </a:lnTo>
                    <a:lnTo>
                      <a:pt x="228092" y="889000"/>
                    </a:lnTo>
                    <a:lnTo>
                      <a:pt x="228092" y="876300"/>
                    </a:lnTo>
                    <a:lnTo>
                      <a:pt x="253492" y="876300"/>
                    </a:lnTo>
                    <a:lnTo>
                      <a:pt x="253492" y="863600"/>
                    </a:lnTo>
                    <a:lnTo>
                      <a:pt x="291592" y="863600"/>
                    </a:lnTo>
                    <a:lnTo>
                      <a:pt x="291592" y="850900"/>
                    </a:lnTo>
                    <a:lnTo>
                      <a:pt x="316992" y="850900"/>
                    </a:lnTo>
                    <a:lnTo>
                      <a:pt x="316992" y="838200"/>
                    </a:lnTo>
                    <a:lnTo>
                      <a:pt x="355092" y="838200"/>
                    </a:lnTo>
                    <a:lnTo>
                      <a:pt x="355092" y="825500"/>
                    </a:lnTo>
                    <a:lnTo>
                      <a:pt x="380492" y="825500"/>
                    </a:lnTo>
                    <a:lnTo>
                      <a:pt x="380492" y="812800"/>
                    </a:lnTo>
                    <a:lnTo>
                      <a:pt x="418592" y="812800"/>
                    </a:lnTo>
                    <a:lnTo>
                      <a:pt x="418592" y="800100"/>
                    </a:lnTo>
                    <a:lnTo>
                      <a:pt x="443992" y="800100"/>
                    </a:lnTo>
                    <a:lnTo>
                      <a:pt x="443992" y="787400"/>
                    </a:lnTo>
                    <a:lnTo>
                      <a:pt x="482092" y="787400"/>
                    </a:lnTo>
                    <a:lnTo>
                      <a:pt x="482092" y="774700"/>
                    </a:lnTo>
                    <a:lnTo>
                      <a:pt x="507492" y="774700"/>
                    </a:lnTo>
                    <a:lnTo>
                      <a:pt x="507492" y="762000"/>
                    </a:lnTo>
                    <a:lnTo>
                      <a:pt x="532892" y="762000"/>
                    </a:lnTo>
                    <a:lnTo>
                      <a:pt x="532892" y="749300"/>
                    </a:lnTo>
                    <a:lnTo>
                      <a:pt x="570992" y="749300"/>
                    </a:lnTo>
                    <a:lnTo>
                      <a:pt x="570992" y="736600"/>
                    </a:lnTo>
                    <a:lnTo>
                      <a:pt x="596392" y="736600"/>
                    </a:lnTo>
                    <a:lnTo>
                      <a:pt x="596392" y="723900"/>
                    </a:lnTo>
                    <a:lnTo>
                      <a:pt x="621792" y="723900"/>
                    </a:lnTo>
                    <a:lnTo>
                      <a:pt x="621792" y="711200"/>
                    </a:lnTo>
                    <a:lnTo>
                      <a:pt x="647192" y="711200"/>
                    </a:lnTo>
                    <a:lnTo>
                      <a:pt x="647192" y="698500"/>
                    </a:lnTo>
                    <a:lnTo>
                      <a:pt x="685800" y="698500"/>
                    </a:lnTo>
                    <a:lnTo>
                      <a:pt x="685800" y="685800"/>
                    </a:lnTo>
                    <a:lnTo>
                      <a:pt x="711200" y="685800"/>
                    </a:lnTo>
                    <a:lnTo>
                      <a:pt x="711200" y="673100"/>
                    </a:lnTo>
                    <a:lnTo>
                      <a:pt x="736600" y="673100"/>
                    </a:lnTo>
                    <a:lnTo>
                      <a:pt x="736600" y="660400"/>
                    </a:lnTo>
                    <a:lnTo>
                      <a:pt x="762000" y="660400"/>
                    </a:lnTo>
                    <a:lnTo>
                      <a:pt x="762000" y="647700"/>
                    </a:lnTo>
                    <a:lnTo>
                      <a:pt x="787400" y="647700"/>
                    </a:lnTo>
                    <a:lnTo>
                      <a:pt x="787400" y="635000"/>
                    </a:lnTo>
                    <a:lnTo>
                      <a:pt x="825500" y="635000"/>
                    </a:lnTo>
                    <a:lnTo>
                      <a:pt x="825500" y="622300"/>
                    </a:lnTo>
                    <a:lnTo>
                      <a:pt x="850900" y="622300"/>
                    </a:lnTo>
                    <a:lnTo>
                      <a:pt x="850900" y="609600"/>
                    </a:lnTo>
                    <a:lnTo>
                      <a:pt x="876300" y="609600"/>
                    </a:lnTo>
                    <a:lnTo>
                      <a:pt x="876300" y="596900"/>
                    </a:lnTo>
                    <a:lnTo>
                      <a:pt x="914400" y="596900"/>
                    </a:lnTo>
                    <a:lnTo>
                      <a:pt x="914400" y="584200"/>
                    </a:lnTo>
                    <a:lnTo>
                      <a:pt x="939800" y="584200"/>
                    </a:lnTo>
                    <a:lnTo>
                      <a:pt x="939800" y="571500"/>
                    </a:lnTo>
                    <a:lnTo>
                      <a:pt x="977900" y="571500"/>
                    </a:lnTo>
                    <a:lnTo>
                      <a:pt x="977900" y="558800"/>
                    </a:lnTo>
                    <a:lnTo>
                      <a:pt x="1003300" y="558800"/>
                    </a:lnTo>
                    <a:lnTo>
                      <a:pt x="1003300" y="546100"/>
                    </a:lnTo>
                    <a:lnTo>
                      <a:pt x="1041400" y="546100"/>
                    </a:lnTo>
                    <a:lnTo>
                      <a:pt x="1041400" y="533400"/>
                    </a:lnTo>
                    <a:lnTo>
                      <a:pt x="1066800" y="533400"/>
                    </a:lnTo>
                    <a:lnTo>
                      <a:pt x="1066800" y="520700"/>
                    </a:lnTo>
                    <a:lnTo>
                      <a:pt x="1104900" y="520700"/>
                    </a:lnTo>
                    <a:lnTo>
                      <a:pt x="1104900" y="508000"/>
                    </a:lnTo>
                    <a:lnTo>
                      <a:pt x="1130300" y="508000"/>
                    </a:lnTo>
                    <a:lnTo>
                      <a:pt x="1130300" y="495300"/>
                    </a:lnTo>
                    <a:lnTo>
                      <a:pt x="1168400" y="495300"/>
                    </a:lnTo>
                    <a:lnTo>
                      <a:pt x="1168400" y="482600"/>
                    </a:lnTo>
                    <a:lnTo>
                      <a:pt x="1206500" y="482600"/>
                    </a:lnTo>
                    <a:lnTo>
                      <a:pt x="1206500" y="469900"/>
                    </a:lnTo>
                    <a:lnTo>
                      <a:pt x="1244600" y="469900"/>
                    </a:lnTo>
                    <a:lnTo>
                      <a:pt x="1244600" y="457200"/>
                    </a:lnTo>
                    <a:lnTo>
                      <a:pt x="1270000" y="457200"/>
                    </a:lnTo>
                    <a:lnTo>
                      <a:pt x="1270000" y="444500"/>
                    </a:lnTo>
                    <a:lnTo>
                      <a:pt x="1308100" y="444500"/>
                    </a:lnTo>
                    <a:lnTo>
                      <a:pt x="1308100" y="431800"/>
                    </a:lnTo>
                    <a:lnTo>
                      <a:pt x="1346200" y="431800"/>
                    </a:lnTo>
                    <a:lnTo>
                      <a:pt x="1346200" y="419100"/>
                    </a:lnTo>
                    <a:lnTo>
                      <a:pt x="1384300" y="419100"/>
                    </a:lnTo>
                    <a:lnTo>
                      <a:pt x="1384300" y="406400"/>
                    </a:lnTo>
                    <a:lnTo>
                      <a:pt x="1422400" y="406400"/>
                    </a:lnTo>
                    <a:lnTo>
                      <a:pt x="1422400" y="393700"/>
                    </a:lnTo>
                    <a:lnTo>
                      <a:pt x="1460500" y="393700"/>
                    </a:lnTo>
                    <a:lnTo>
                      <a:pt x="1460500" y="381000"/>
                    </a:lnTo>
                    <a:lnTo>
                      <a:pt x="1485900" y="381000"/>
                    </a:lnTo>
                    <a:lnTo>
                      <a:pt x="1485900" y="368300"/>
                    </a:lnTo>
                    <a:lnTo>
                      <a:pt x="1524000" y="368300"/>
                    </a:lnTo>
                    <a:lnTo>
                      <a:pt x="1524000" y="355600"/>
                    </a:lnTo>
                    <a:lnTo>
                      <a:pt x="1549400" y="355600"/>
                    </a:lnTo>
                    <a:lnTo>
                      <a:pt x="1549400" y="342900"/>
                    </a:lnTo>
                    <a:lnTo>
                      <a:pt x="1587500" y="342900"/>
                    </a:lnTo>
                    <a:lnTo>
                      <a:pt x="1587500" y="330200"/>
                    </a:lnTo>
                    <a:lnTo>
                      <a:pt x="1625600" y="330200"/>
                    </a:lnTo>
                    <a:lnTo>
                      <a:pt x="1625600" y="317500"/>
                    </a:lnTo>
                    <a:lnTo>
                      <a:pt x="1651000" y="317500"/>
                    </a:lnTo>
                    <a:lnTo>
                      <a:pt x="1651000" y="304800"/>
                    </a:lnTo>
                    <a:lnTo>
                      <a:pt x="1689100" y="304800"/>
                    </a:lnTo>
                    <a:lnTo>
                      <a:pt x="1689100" y="292100"/>
                    </a:lnTo>
                    <a:lnTo>
                      <a:pt x="1714500" y="292100"/>
                    </a:lnTo>
                    <a:lnTo>
                      <a:pt x="1714500" y="279400"/>
                    </a:lnTo>
                    <a:lnTo>
                      <a:pt x="1752600" y="279400"/>
                    </a:lnTo>
                    <a:lnTo>
                      <a:pt x="1752600" y="266700"/>
                    </a:lnTo>
                    <a:lnTo>
                      <a:pt x="1778000" y="266700"/>
                    </a:lnTo>
                    <a:lnTo>
                      <a:pt x="1778000" y="254000"/>
                    </a:lnTo>
                    <a:lnTo>
                      <a:pt x="1816100" y="254000"/>
                    </a:lnTo>
                    <a:lnTo>
                      <a:pt x="1816100" y="241300"/>
                    </a:lnTo>
                    <a:lnTo>
                      <a:pt x="1841500" y="241300"/>
                    </a:lnTo>
                    <a:lnTo>
                      <a:pt x="1841500" y="228600"/>
                    </a:lnTo>
                    <a:lnTo>
                      <a:pt x="1879600" y="228600"/>
                    </a:lnTo>
                    <a:lnTo>
                      <a:pt x="1879600" y="215900"/>
                    </a:lnTo>
                    <a:lnTo>
                      <a:pt x="1905000" y="215900"/>
                    </a:lnTo>
                    <a:lnTo>
                      <a:pt x="1905000" y="203200"/>
                    </a:lnTo>
                    <a:lnTo>
                      <a:pt x="1943100" y="203200"/>
                    </a:lnTo>
                    <a:lnTo>
                      <a:pt x="1943100" y="190500"/>
                    </a:lnTo>
                    <a:lnTo>
                      <a:pt x="1968500" y="190500"/>
                    </a:lnTo>
                    <a:lnTo>
                      <a:pt x="1968500" y="177800"/>
                    </a:lnTo>
                    <a:lnTo>
                      <a:pt x="2006600" y="177800"/>
                    </a:lnTo>
                    <a:lnTo>
                      <a:pt x="2006600" y="165100"/>
                    </a:lnTo>
                    <a:lnTo>
                      <a:pt x="2032000" y="165100"/>
                    </a:lnTo>
                    <a:lnTo>
                      <a:pt x="2032000" y="152400"/>
                    </a:lnTo>
                    <a:lnTo>
                      <a:pt x="2070100" y="152400"/>
                    </a:lnTo>
                    <a:lnTo>
                      <a:pt x="2070100" y="139700"/>
                    </a:lnTo>
                    <a:lnTo>
                      <a:pt x="2095500" y="139700"/>
                    </a:lnTo>
                    <a:lnTo>
                      <a:pt x="2095500" y="127000"/>
                    </a:lnTo>
                    <a:lnTo>
                      <a:pt x="2133600" y="127000"/>
                    </a:lnTo>
                    <a:lnTo>
                      <a:pt x="2133600" y="114300"/>
                    </a:lnTo>
                    <a:lnTo>
                      <a:pt x="2159000" y="114300"/>
                    </a:lnTo>
                    <a:lnTo>
                      <a:pt x="2159000" y="101600"/>
                    </a:lnTo>
                    <a:lnTo>
                      <a:pt x="2197100" y="101600"/>
                    </a:lnTo>
                    <a:lnTo>
                      <a:pt x="2197100" y="88900"/>
                    </a:lnTo>
                    <a:lnTo>
                      <a:pt x="2222500" y="88900"/>
                    </a:lnTo>
                    <a:lnTo>
                      <a:pt x="2222500" y="76200"/>
                    </a:lnTo>
                    <a:lnTo>
                      <a:pt x="2260600" y="76200"/>
                    </a:lnTo>
                    <a:lnTo>
                      <a:pt x="2260600" y="63500"/>
                    </a:lnTo>
                    <a:lnTo>
                      <a:pt x="2286000" y="63500"/>
                    </a:lnTo>
                    <a:lnTo>
                      <a:pt x="2286000" y="50800"/>
                    </a:lnTo>
                    <a:lnTo>
                      <a:pt x="2311400" y="50800"/>
                    </a:lnTo>
                    <a:lnTo>
                      <a:pt x="2311400" y="38100"/>
                    </a:lnTo>
                    <a:lnTo>
                      <a:pt x="2349500" y="38100"/>
                    </a:lnTo>
                    <a:lnTo>
                      <a:pt x="2349500" y="25400"/>
                    </a:lnTo>
                    <a:lnTo>
                      <a:pt x="2374900" y="25400"/>
                    </a:lnTo>
                    <a:lnTo>
                      <a:pt x="2374900" y="12700"/>
                    </a:lnTo>
                    <a:lnTo>
                      <a:pt x="2413000" y="12700"/>
                    </a:lnTo>
                    <a:lnTo>
                      <a:pt x="241300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3637280" y="4473955"/>
                <a:ext cx="4624070" cy="1691005"/>
              </a:xfrm>
              <a:custGeom>
                <a:rect b="b" l="l" r="r" t="t"/>
                <a:pathLst>
                  <a:path extrusionOk="0" h="1691004" w="4624070">
                    <a:moveTo>
                      <a:pt x="190500" y="1449324"/>
                    </a:moveTo>
                    <a:lnTo>
                      <a:pt x="165100" y="1449324"/>
                    </a:lnTo>
                    <a:lnTo>
                      <a:pt x="127000" y="1449324"/>
                    </a:lnTo>
                    <a:lnTo>
                      <a:pt x="101600" y="1449324"/>
                    </a:lnTo>
                    <a:lnTo>
                      <a:pt x="0" y="1449324"/>
                    </a:lnTo>
                    <a:lnTo>
                      <a:pt x="0" y="1690624"/>
                    </a:lnTo>
                    <a:lnTo>
                      <a:pt x="101600" y="1690624"/>
                    </a:lnTo>
                    <a:lnTo>
                      <a:pt x="101600" y="1677924"/>
                    </a:lnTo>
                    <a:lnTo>
                      <a:pt x="127000" y="1677924"/>
                    </a:lnTo>
                    <a:lnTo>
                      <a:pt x="127000" y="1665224"/>
                    </a:lnTo>
                    <a:lnTo>
                      <a:pt x="165100" y="1665224"/>
                    </a:lnTo>
                    <a:lnTo>
                      <a:pt x="165100" y="1652524"/>
                    </a:lnTo>
                    <a:lnTo>
                      <a:pt x="190500" y="1652524"/>
                    </a:lnTo>
                    <a:lnTo>
                      <a:pt x="190500" y="1449324"/>
                    </a:lnTo>
                    <a:close/>
                  </a:path>
                  <a:path extrusionOk="0" h="1691004" w="4624070">
                    <a:moveTo>
                      <a:pt x="4624070" y="0"/>
                    </a:moveTo>
                    <a:lnTo>
                      <a:pt x="4522470" y="0"/>
                    </a:lnTo>
                    <a:lnTo>
                      <a:pt x="4522470" y="12700"/>
                    </a:lnTo>
                    <a:lnTo>
                      <a:pt x="4471670" y="12700"/>
                    </a:lnTo>
                    <a:lnTo>
                      <a:pt x="4471670" y="25400"/>
                    </a:lnTo>
                    <a:lnTo>
                      <a:pt x="4420870" y="25400"/>
                    </a:lnTo>
                    <a:lnTo>
                      <a:pt x="4420870" y="38100"/>
                    </a:lnTo>
                    <a:lnTo>
                      <a:pt x="4382770" y="38100"/>
                    </a:lnTo>
                    <a:lnTo>
                      <a:pt x="4382770" y="50800"/>
                    </a:lnTo>
                    <a:lnTo>
                      <a:pt x="4331970" y="50800"/>
                    </a:lnTo>
                    <a:lnTo>
                      <a:pt x="4331970" y="241300"/>
                    </a:lnTo>
                    <a:lnTo>
                      <a:pt x="3823462" y="241300"/>
                    </a:lnTo>
                    <a:lnTo>
                      <a:pt x="3823462" y="254000"/>
                    </a:lnTo>
                    <a:lnTo>
                      <a:pt x="4623562" y="254000"/>
                    </a:lnTo>
                    <a:lnTo>
                      <a:pt x="4623562" y="241300"/>
                    </a:lnTo>
                    <a:lnTo>
                      <a:pt x="4624070" y="241300"/>
                    </a:lnTo>
                    <a:lnTo>
                      <a:pt x="462407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980" name="Google Shape;980;p8"/>
            <p:cNvSpPr/>
            <p:nvPr/>
          </p:nvSpPr>
          <p:spPr>
            <a:xfrm>
              <a:off x="7943850" y="4537455"/>
              <a:ext cx="25400" cy="177800"/>
            </a:xfrm>
            <a:custGeom>
              <a:rect b="b" l="l" r="r" t="t"/>
              <a:pathLst>
                <a:path extrusionOk="0" h="177800" w="25400">
                  <a:moveTo>
                    <a:pt x="25400" y="177799"/>
                  </a:moveTo>
                  <a:lnTo>
                    <a:pt x="25400" y="0"/>
                  </a:lnTo>
                  <a:lnTo>
                    <a:pt x="0" y="0"/>
                  </a:lnTo>
                  <a:lnTo>
                    <a:pt x="0" y="177799"/>
                  </a:lnTo>
                  <a:lnTo>
                    <a:pt x="25400" y="17779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981" name="Google Shape;981;p8"/>
            <p:cNvGrpSpPr/>
            <p:nvPr/>
          </p:nvGrpSpPr>
          <p:grpSpPr>
            <a:xfrm>
              <a:off x="3816350" y="4405629"/>
              <a:ext cx="4406392" cy="2020570"/>
              <a:chOff x="3816350" y="4405629"/>
              <a:chExt cx="4406392" cy="2020570"/>
            </a:xfrm>
          </p:grpSpPr>
          <p:sp>
            <p:nvSpPr>
              <p:cNvPr id="982" name="Google Shape;982;p8"/>
              <p:cNvSpPr/>
              <p:nvPr/>
            </p:nvSpPr>
            <p:spPr>
              <a:xfrm>
                <a:off x="5479542" y="4550155"/>
                <a:ext cx="2743200" cy="914400"/>
              </a:xfrm>
              <a:custGeom>
                <a:rect b="b" l="l" r="r" t="t"/>
                <a:pathLst>
                  <a:path extrusionOk="0" h="914400" w="2743200">
                    <a:moveTo>
                      <a:pt x="2464308" y="0"/>
                    </a:moveTo>
                    <a:lnTo>
                      <a:pt x="2426208" y="0"/>
                    </a:lnTo>
                    <a:lnTo>
                      <a:pt x="2426208" y="12700"/>
                    </a:lnTo>
                    <a:lnTo>
                      <a:pt x="2388108" y="12700"/>
                    </a:lnTo>
                    <a:lnTo>
                      <a:pt x="2388108" y="25400"/>
                    </a:lnTo>
                    <a:lnTo>
                      <a:pt x="2362708" y="25400"/>
                    </a:lnTo>
                    <a:lnTo>
                      <a:pt x="2362708" y="38100"/>
                    </a:lnTo>
                    <a:lnTo>
                      <a:pt x="2324608" y="38100"/>
                    </a:lnTo>
                    <a:lnTo>
                      <a:pt x="2324608" y="50800"/>
                    </a:lnTo>
                    <a:lnTo>
                      <a:pt x="2286508" y="50800"/>
                    </a:lnTo>
                    <a:lnTo>
                      <a:pt x="2286508" y="63500"/>
                    </a:lnTo>
                    <a:lnTo>
                      <a:pt x="2248408" y="63500"/>
                    </a:lnTo>
                    <a:lnTo>
                      <a:pt x="2248408" y="76200"/>
                    </a:lnTo>
                    <a:lnTo>
                      <a:pt x="2223008" y="76200"/>
                    </a:lnTo>
                    <a:lnTo>
                      <a:pt x="2223008" y="88900"/>
                    </a:lnTo>
                    <a:lnTo>
                      <a:pt x="2184908" y="88900"/>
                    </a:lnTo>
                    <a:lnTo>
                      <a:pt x="2184908" y="101600"/>
                    </a:lnTo>
                    <a:lnTo>
                      <a:pt x="2146808" y="101600"/>
                    </a:lnTo>
                    <a:lnTo>
                      <a:pt x="2146808" y="114300"/>
                    </a:lnTo>
                    <a:lnTo>
                      <a:pt x="2108708" y="114300"/>
                    </a:lnTo>
                    <a:lnTo>
                      <a:pt x="2108708" y="127000"/>
                    </a:lnTo>
                    <a:lnTo>
                      <a:pt x="2083308" y="127000"/>
                    </a:lnTo>
                    <a:lnTo>
                      <a:pt x="2083308" y="139700"/>
                    </a:lnTo>
                    <a:lnTo>
                      <a:pt x="2045208" y="139700"/>
                    </a:lnTo>
                    <a:lnTo>
                      <a:pt x="2045208" y="152400"/>
                    </a:lnTo>
                    <a:lnTo>
                      <a:pt x="2007108" y="152400"/>
                    </a:lnTo>
                    <a:lnTo>
                      <a:pt x="2007108" y="165100"/>
                    </a:lnTo>
                    <a:lnTo>
                      <a:pt x="2045208" y="165100"/>
                    </a:lnTo>
                    <a:lnTo>
                      <a:pt x="2083308" y="165100"/>
                    </a:lnTo>
                    <a:lnTo>
                      <a:pt x="2464308" y="165100"/>
                    </a:lnTo>
                    <a:lnTo>
                      <a:pt x="2464308" y="0"/>
                    </a:lnTo>
                    <a:close/>
                  </a:path>
                  <a:path extrusionOk="0" h="914400" w="2743200">
                    <a:moveTo>
                      <a:pt x="2743200" y="177800"/>
                    </a:moveTo>
                    <a:lnTo>
                      <a:pt x="1943100" y="177800"/>
                    </a:lnTo>
                    <a:lnTo>
                      <a:pt x="1943100" y="190500"/>
                    </a:lnTo>
                    <a:lnTo>
                      <a:pt x="1905000" y="190500"/>
                    </a:lnTo>
                    <a:lnTo>
                      <a:pt x="1905000" y="203200"/>
                    </a:lnTo>
                    <a:lnTo>
                      <a:pt x="1866900" y="203200"/>
                    </a:lnTo>
                    <a:lnTo>
                      <a:pt x="1866900" y="215900"/>
                    </a:lnTo>
                    <a:lnTo>
                      <a:pt x="1841500" y="215900"/>
                    </a:lnTo>
                    <a:lnTo>
                      <a:pt x="1841500" y="228600"/>
                    </a:lnTo>
                    <a:lnTo>
                      <a:pt x="1803400" y="228600"/>
                    </a:lnTo>
                    <a:lnTo>
                      <a:pt x="1803400" y="241300"/>
                    </a:lnTo>
                    <a:lnTo>
                      <a:pt x="1778000" y="241300"/>
                    </a:lnTo>
                    <a:lnTo>
                      <a:pt x="1778000" y="254000"/>
                    </a:lnTo>
                    <a:lnTo>
                      <a:pt x="1739900" y="254000"/>
                    </a:lnTo>
                    <a:lnTo>
                      <a:pt x="1739900" y="266700"/>
                    </a:lnTo>
                    <a:lnTo>
                      <a:pt x="1714500" y="266700"/>
                    </a:lnTo>
                    <a:lnTo>
                      <a:pt x="1714500" y="279400"/>
                    </a:lnTo>
                    <a:lnTo>
                      <a:pt x="1689100" y="279400"/>
                    </a:lnTo>
                    <a:lnTo>
                      <a:pt x="1689100" y="292100"/>
                    </a:lnTo>
                    <a:lnTo>
                      <a:pt x="1651000" y="292100"/>
                    </a:lnTo>
                    <a:lnTo>
                      <a:pt x="1651000" y="304800"/>
                    </a:lnTo>
                    <a:lnTo>
                      <a:pt x="1625600" y="304800"/>
                    </a:lnTo>
                    <a:lnTo>
                      <a:pt x="1625600" y="317500"/>
                    </a:lnTo>
                    <a:lnTo>
                      <a:pt x="1587500" y="317500"/>
                    </a:lnTo>
                    <a:lnTo>
                      <a:pt x="1587500" y="330200"/>
                    </a:lnTo>
                    <a:lnTo>
                      <a:pt x="1562100" y="330200"/>
                    </a:lnTo>
                    <a:lnTo>
                      <a:pt x="1562100" y="342900"/>
                    </a:lnTo>
                    <a:lnTo>
                      <a:pt x="1524000" y="342900"/>
                    </a:lnTo>
                    <a:lnTo>
                      <a:pt x="1524000" y="355600"/>
                    </a:lnTo>
                    <a:lnTo>
                      <a:pt x="1485900" y="355600"/>
                    </a:lnTo>
                    <a:lnTo>
                      <a:pt x="1485900" y="368300"/>
                    </a:lnTo>
                    <a:lnTo>
                      <a:pt x="1460500" y="368300"/>
                    </a:lnTo>
                    <a:lnTo>
                      <a:pt x="1460500" y="381000"/>
                    </a:lnTo>
                    <a:lnTo>
                      <a:pt x="1422400" y="381000"/>
                    </a:lnTo>
                    <a:lnTo>
                      <a:pt x="1422400" y="393700"/>
                    </a:lnTo>
                    <a:lnTo>
                      <a:pt x="1397000" y="393700"/>
                    </a:lnTo>
                    <a:lnTo>
                      <a:pt x="1397000" y="406400"/>
                    </a:lnTo>
                    <a:lnTo>
                      <a:pt x="1358900" y="406400"/>
                    </a:lnTo>
                    <a:lnTo>
                      <a:pt x="1358900" y="419100"/>
                    </a:lnTo>
                    <a:lnTo>
                      <a:pt x="1320800" y="419100"/>
                    </a:lnTo>
                    <a:lnTo>
                      <a:pt x="1320800" y="431800"/>
                    </a:lnTo>
                    <a:lnTo>
                      <a:pt x="1295400" y="431800"/>
                    </a:lnTo>
                    <a:lnTo>
                      <a:pt x="1295400" y="444500"/>
                    </a:lnTo>
                    <a:lnTo>
                      <a:pt x="1257300" y="444500"/>
                    </a:lnTo>
                    <a:lnTo>
                      <a:pt x="1257300" y="457200"/>
                    </a:lnTo>
                    <a:lnTo>
                      <a:pt x="1219200" y="457200"/>
                    </a:lnTo>
                    <a:lnTo>
                      <a:pt x="1219200" y="469900"/>
                    </a:lnTo>
                    <a:lnTo>
                      <a:pt x="1193800" y="469900"/>
                    </a:lnTo>
                    <a:lnTo>
                      <a:pt x="1193800" y="482600"/>
                    </a:lnTo>
                    <a:lnTo>
                      <a:pt x="1155700" y="482600"/>
                    </a:lnTo>
                    <a:lnTo>
                      <a:pt x="1155700" y="495300"/>
                    </a:lnTo>
                    <a:lnTo>
                      <a:pt x="1117600" y="495300"/>
                    </a:lnTo>
                    <a:lnTo>
                      <a:pt x="1117600" y="508000"/>
                    </a:lnTo>
                    <a:lnTo>
                      <a:pt x="1079500" y="508000"/>
                    </a:lnTo>
                    <a:lnTo>
                      <a:pt x="1079500" y="520700"/>
                    </a:lnTo>
                    <a:lnTo>
                      <a:pt x="1054100" y="520700"/>
                    </a:lnTo>
                    <a:lnTo>
                      <a:pt x="1054100" y="533400"/>
                    </a:lnTo>
                    <a:lnTo>
                      <a:pt x="1016000" y="533400"/>
                    </a:lnTo>
                    <a:lnTo>
                      <a:pt x="1016000" y="546100"/>
                    </a:lnTo>
                    <a:lnTo>
                      <a:pt x="977900" y="546100"/>
                    </a:lnTo>
                    <a:lnTo>
                      <a:pt x="977900" y="558800"/>
                    </a:lnTo>
                    <a:lnTo>
                      <a:pt x="952500" y="558800"/>
                    </a:lnTo>
                    <a:lnTo>
                      <a:pt x="952500" y="571500"/>
                    </a:lnTo>
                    <a:lnTo>
                      <a:pt x="914400" y="571500"/>
                    </a:lnTo>
                    <a:lnTo>
                      <a:pt x="914400" y="584200"/>
                    </a:lnTo>
                    <a:lnTo>
                      <a:pt x="876300" y="584200"/>
                    </a:lnTo>
                    <a:lnTo>
                      <a:pt x="876300" y="596900"/>
                    </a:lnTo>
                    <a:lnTo>
                      <a:pt x="838200" y="596900"/>
                    </a:lnTo>
                    <a:lnTo>
                      <a:pt x="838200" y="609600"/>
                    </a:lnTo>
                    <a:lnTo>
                      <a:pt x="812800" y="609600"/>
                    </a:lnTo>
                    <a:lnTo>
                      <a:pt x="812800" y="622300"/>
                    </a:lnTo>
                    <a:lnTo>
                      <a:pt x="774700" y="622300"/>
                    </a:lnTo>
                    <a:lnTo>
                      <a:pt x="774700" y="635000"/>
                    </a:lnTo>
                    <a:lnTo>
                      <a:pt x="736600" y="635000"/>
                    </a:lnTo>
                    <a:lnTo>
                      <a:pt x="736600" y="647700"/>
                    </a:lnTo>
                    <a:lnTo>
                      <a:pt x="698500" y="647700"/>
                    </a:lnTo>
                    <a:lnTo>
                      <a:pt x="698500" y="660400"/>
                    </a:lnTo>
                    <a:lnTo>
                      <a:pt x="660400" y="660400"/>
                    </a:lnTo>
                    <a:lnTo>
                      <a:pt x="660400" y="673100"/>
                    </a:lnTo>
                    <a:lnTo>
                      <a:pt x="635000" y="673100"/>
                    </a:lnTo>
                    <a:lnTo>
                      <a:pt x="635000" y="685800"/>
                    </a:lnTo>
                    <a:lnTo>
                      <a:pt x="596900" y="685800"/>
                    </a:lnTo>
                    <a:lnTo>
                      <a:pt x="596900" y="698500"/>
                    </a:lnTo>
                    <a:lnTo>
                      <a:pt x="558800" y="698500"/>
                    </a:lnTo>
                    <a:lnTo>
                      <a:pt x="558800" y="711200"/>
                    </a:lnTo>
                    <a:lnTo>
                      <a:pt x="520700" y="711200"/>
                    </a:lnTo>
                    <a:lnTo>
                      <a:pt x="520700" y="723900"/>
                    </a:lnTo>
                    <a:lnTo>
                      <a:pt x="495300" y="723900"/>
                    </a:lnTo>
                    <a:lnTo>
                      <a:pt x="495300" y="736600"/>
                    </a:lnTo>
                    <a:lnTo>
                      <a:pt x="457200" y="736600"/>
                    </a:lnTo>
                    <a:lnTo>
                      <a:pt x="457200" y="749300"/>
                    </a:lnTo>
                    <a:lnTo>
                      <a:pt x="419100" y="749300"/>
                    </a:lnTo>
                    <a:lnTo>
                      <a:pt x="419100" y="762000"/>
                    </a:lnTo>
                    <a:lnTo>
                      <a:pt x="381000" y="762000"/>
                    </a:lnTo>
                    <a:lnTo>
                      <a:pt x="381000" y="774700"/>
                    </a:lnTo>
                    <a:lnTo>
                      <a:pt x="342900" y="774700"/>
                    </a:lnTo>
                    <a:lnTo>
                      <a:pt x="342900" y="787400"/>
                    </a:lnTo>
                    <a:lnTo>
                      <a:pt x="317500" y="787400"/>
                    </a:lnTo>
                    <a:lnTo>
                      <a:pt x="317500" y="800100"/>
                    </a:lnTo>
                    <a:lnTo>
                      <a:pt x="279400" y="800100"/>
                    </a:lnTo>
                    <a:lnTo>
                      <a:pt x="279400" y="812800"/>
                    </a:lnTo>
                    <a:lnTo>
                      <a:pt x="241300" y="812800"/>
                    </a:lnTo>
                    <a:lnTo>
                      <a:pt x="241300" y="825500"/>
                    </a:lnTo>
                    <a:lnTo>
                      <a:pt x="203200" y="825500"/>
                    </a:lnTo>
                    <a:lnTo>
                      <a:pt x="203200" y="838200"/>
                    </a:lnTo>
                    <a:lnTo>
                      <a:pt x="177800" y="838200"/>
                    </a:lnTo>
                    <a:lnTo>
                      <a:pt x="177800" y="850900"/>
                    </a:lnTo>
                    <a:lnTo>
                      <a:pt x="139700" y="850900"/>
                    </a:lnTo>
                    <a:lnTo>
                      <a:pt x="139700" y="863600"/>
                    </a:lnTo>
                    <a:lnTo>
                      <a:pt x="101600" y="863600"/>
                    </a:lnTo>
                    <a:lnTo>
                      <a:pt x="101600" y="876300"/>
                    </a:lnTo>
                    <a:lnTo>
                      <a:pt x="63500" y="876300"/>
                    </a:lnTo>
                    <a:lnTo>
                      <a:pt x="63500" y="889000"/>
                    </a:lnTo>
                    <a:lnTo>
                      <a:pt x="38100" y="889000"/>
                    </a:lnTo>
                    <a:lnTo>
                      <a:pt x="38100" y="901700"/>
                    </a:lnTo>
                    <a:lnTo>
                      <a:pt x="0" y="901700"/>
                    </a:lnTo>
                    <a:lnTo>
                      <a:pt x="0" y="914400"/>
                    </a:lnTo>
                    <a:lnTo>
                      <a:pt x="774700" y="914400"/>
                    </a:lnTo>
                    <a:lnTo>
                      <a:pt x="774700" y="901700"/>
                    </a:lnTo>
                    <a:lnTo>
                      <a:pt x="800100" y="901700"/>
                    </a:lnTo>
                    <a:lnTo>
                      <a:pt x="800100" y="889000"/>
                    </a:lnTo>
                    <a:lnTo>
                      <a:pt x="838200" y="889000"/>
                    </a:lnTo>
                    <a:lnTo>
                      <a:pt x="838200" y="876300"/>
                    </a:lnTo>
                    <a:lnTo>
                      <a:pt x="876300" y="876300"/>
                    </a:lnTo>
                    <a:lnTo>
                      <a:pt x="876300" y="863600"/>
                    </a:lnTo>
                    <a:lnTo>
                      <a:pt x="914400" y="863600"/>
                    </a:lnTo>
                    <a:lnTo>
                      <a:pt x="914400" y="850900"/>
                    </a:lnTo>
                    <a:lnTo>
                      <a:pt x="952500" y="850900"/>
                    </a:lnTo>
                    <a:lnTo>
                      <a:pt x="952500" y="838200"/>
                    </a:lnTo>
                    <a:lnTo>
                      <a:pt x="977900" y="838200"/>
                    </a:lnTo>
                    <a:lnTo>
                      <a:pt x="977900" y="825500"/>
                    </a:lnTo>
                    <a:lnTo>
                      <a:pt x="1016000" y="825500"/>
                    </a:lnTo>
                    <a:lnTo>
                      <a:pt x="1016000" y="812800"/>
                    </a:lnTo>
                    <a:lnTo>
                      <a:pt x="1054100" y="812800"/>
                    </a:lnTo>
                    <a:lnTo>
                      <a:pt x="1054100" y="800100"/>
                    </a:lnTo>
                    <a:lnTo>
                      <a:pt x="1092200" y="800100"/>
                    </a:lnTo>
                    <a:lnTo>
                      <a:pt x="1092200" y="787400"/>
                    </a:lnTo>
                    <a:lnTo>
                      <a:pt x="1117600" y="787400"/>
                    </a:lnTo>
                    <a:lnTo>
                      <a:pt x="1117600" y="774700"/>
                    </a:lnTo>
                    <a:lnTo>
                      <a:pt x="1155700" y="774700"/>
                    </a:lnTo>
                    <a:lnTo>
                      <a:pt x="1155700" y="762000"/>
                    </a:lnTo>
                    <a:lnTo>
                      <a:pt x="1193800" y="762000"/>
                    </a:lnTo>
                    <a:lnTo>
                      <a:pt x="1193800" y="749300"/>
                    </a:lnTo>
                    <a:lnTo>
                      <a:pt x="1219200" y="749300"/>
                    </a:lnTo>
                    <a:lnTo>
                      <a:pt x="1219200" y="736600"/>
                    </a:lnTo>
                    <a:lnTo>
                      <a:pt x="1257300" y="736600"/>
                    </a:lnTo>
                    <a:lnTo>
                      <a:pt x="1257300" y="723900"/>
                    </a:lnTo>
                    <a:lnTo>
                      <a:pt x="1295400" y="723900"/>
                    </a:lnTo>
                    <a:lnTo>
                      <a:pt x="1295400" y="711200"/>
                    </a:lnTo>
                    <a:lnTo>
                      <a:pt x="1333500" y="711200"/>
                    </a:lnTo>
                    <a:lnTo>
                      <a:pt x="1333500" y="698500"/>
                    </a:lnTo>
                    <a:lnTo>
                      <a:pt x="1358900" y="698500"/>
                    </a:lnTo>
                    <a:lnTo>
                      <a:pt x="1358900" y="685800"/>
                    </a:lnTo>
                    <a:lnTo>
                      <a:pt x="1397000" y="685800"/>
                    </a:lnTo>
                    <a:lnTo>
                      <a:pt x="1397000" y="673100"/>
                    </a:lnTo>
                    <a:lnTo>
                      <a:pt x="1435100" y="673100"/>
                    </a:lnTo>
                    <a:lnTo>
                      <a:pt x="1435100" y="660400"/>
                    </a:lnTo>
                    <a:lnTo>
                      <a:pt x="1460500" y="660400"/>
                    </a:lnTo>
                    <a:lnTo>
                      <a:pt x="1460500" y="647700"/>
                    </a:lnTo>
                    <a:lnTo>
                      <a:pt x="1498600" y="647700"/>
                    </a:lnTo>
                    <a:lnTo>
                      <a:pt x="1498600" y="635000"/>
                    </a:lnTo>
                    <a:lnTo>
                      <a:pt x="1536700" y="635000"/>
                    </a:lnTo>
                    <a:lnTo>
                      <a:pt x="1536700" y="622300"/>
                    </a:lnTo>
                    <a:lnTo>
                      <a:pt x="1562100" y="622300"/>
                    </a:lnTo>
                    <a:lnTo>
                      <a:pt x="1562100" y="609600"/>
                    </a:lnTo>
                    <a:lnTo>
                      <a:pt x="1600200" y="609600"/>
                    </a:lnTo>
                    <a:lnTo>
                      <a:pt x="1600200" y="596900"/>
                    </a:lnTo>
                    <a:lnTo>
                      <a:pt x="1625600" y="596900"/>
                    </a:lnTo>
                    <a:lnTo>
                      <a:pt x="1625600" y="584200"/>
                    </a:lnTo>
                    <a:lnTo>
                      <a:pt x="1663700" y="584200"/>
                    </a:lnTo>
                    <a:lnTo>
                      <a:pt x="1663700" y="571500"/>
                    </a:lnTo>
                    <a:lnTo>
                      <a:pt x="1701800" y="571500"/>
                    </a:lnTo>
                    <a:lnTo>
                      <a:pt x="1701800" y="558800"/>
                    </a:lnTo>
                    <a:lnTo>
                      <a:pt x="1727200" y="558800"/>
                    </a:lnTo>
                    <a:lnTo>
                      <a:pt x="1727200" y="546100"/>
                    </a:lnTo>
                    <a:lnTo>
                      <a:pt x="1752600" y="546100"/>
                    </a:lnTo>
                    <a:lnTo>
                      <a:pt x="1752600" y="533400"/>
                    </a:lnTo>
                    <a:lnTo>
                      <a:pt x="1790700" y="533400"/>
                    </a:lnTo>
                    <a:lnTo>
                      <a:pt x="1790700" y="520700"/>
                    </a:lnTo>
                    <a:lnTo>
                      <a:pt x="1816100" y="520700"/>
                    </a:lnTo>
                    <a:lnTo>
                      <a:pt x="1816100" y="508000"/>
                    </a:lnTo>
                    <a:lnTo>
                      <a:pt x="1854200" y="508000"/>
                    </a:lnTo>
                    <a:lnTo>
                      <a:pt x="1854200" y="495300"/>
                    </a:lnTo>
                    <a:lnTo>
                      <a:pt x="1879600" y="495300"/>
                    </a:lnTo>
                    <a:lnTo>
                      <a:pt x="1879600" y="482600"/>
                    </a:lnTo>
                    <a:lnTo>
                      <a:pt x="1917700" y="482600"/>
                    </a:lnTo>
                    <a:lnTo>
                      <a:pt x="1917700" y="469900"/>
                    </a:lnTo>
                    <a:lnTo>
                      <a:pt x="1943100" y="469900"/>
                    </a:lnTo>
                    <a:lnTo>
                      <a:pt x="1943100" y="457200"/>
                    </a:lnTo>
                    <a:lnTo>
                      <a:pt x="1981200" y="457200"/>
                    </a:lnTo>
                    <a:lnTo>
                      <a:pt x="1981200" y="444500"/>
                    </a:lnTo>
                    <a:lnTo>
                      <a:pt x="2019300" y="444500"/>
                    </a:lnTo>
                    <a:lnTo>
                      <a:pt x="2019300" y="431800"/>
                    </a:lnTo>
                    <a:lnTo>
                      <a:pt x="2044700" y="431800"/>
                    </a:lnTo>
                    <a:lnTo>
                      <a:pt x="2044700" y="419100"/>
                    </a:lnTo>
                    <a:lnTo>
                      <a:pt x="2082800" y="419100"/>
                    </a:lnTo>
                    <a:lnTo>
                      <a:pt x="2082800" y="406400"/>
                    </a:lnTo>
                    <a:lnTo>
                      <a:pt x="2120900" y="406400"/>
                    </a:lnTo>
                    <a:lnTo>
                      <a:pt x="2120900" y="393700"/>
                    </a:lnTo>
                    <a:lnTo>
                      <a:pt x="2146300" y="393700"/>
                    </a:lnTo>
                    <a:lnTo>
                      <a:pt x="2146300" y="381000"/>
                    </a:lnTo>
                    <a:lnTo>
                      <a:pt x="2184400" y="381000"/>
                    </a:lnTo>
                    <a:lnTo>
                      <a:pt x="2184400" y="368300"/>
                    </a:lnTo>
                    <a:lnTo>
                      <a:pt x="2222500" y="368300"/>
                    </a:lnTo>
                    <a:lnTo>
                      <a:pt x="2222500" y="355600"/>
                    </a:lnTo>
                    <a:lnTo>
                      <a:pt x="2260600" y="355600"/>
                    </a:lnTo>
                    <a:lnTo>
                      <a:pt x="2260600" y="342900"/>
                    </a:lnTo>
                    <a:lnTo>
                      <a:pt x="2286000" y="342900"/>
                    </a:lnTo>
                    <a:lnTo>
                      <a:pt x="2286000" y="330200"/>
                    </a:lnTo>
                    <a:lnTo>
                      <a:pt x="2324100" y="330200"/>
                    </a:lnTo>
                    <a:lnTo>
                      <a:pt x="2324100" y="317500"/>
                    </a:lnTo>
                    <a:lnTo>
                      <a:pt x="2362200" y="317500"/>
                    </a:lnTo>
                    <a:lnTo>
                      <a:pt x="2362200" y="304800"/>
                    </a:lnTo>
                    <a:lnTo>
                      <a:pt x="2400300" y="304800"/>
                    </a:lnTo>
                    <a:lnTo>
                      <a:pt x="2400300" y="292100"/>
                    </a:lnTo>
                    <a:lnTo>
                      <a:pt x="2425700" y="292100"/>
                    </a:lnTo>
                    <a:lnTo>
                      <a:pt x="2425700" y="279400"/>
                    </a:lnTo>
                    <a:lnTo>
                      <a:pt x="2463800" y="279400"/>
                    </a:lnTo>
                    <a:lnTo>
                      <a:pt x="2463800" y="266700"/>
                    </a:lnTo>
                    <a:lnTo>
                      <a:pt x="2501900" y="266700"/>
                    </a:lnTo>
                    <a:lnTo>
                      <a:pt x="2501900" y="254000"/>
                    </a:lnTo>
                    <a:lnTo>
                      <a:pt x="2527300" y="254000"/>
                    </a:lnTo>
                    <a:lnTo>
                      <a:pt x="2527300" y="241300"/>
                    </a:lnTo>
                    <a:lnTo>
                      <a:pt x="2565400" y="241300"/>
                    </a:lnTo>
                    <a:lnTo>
                      <a:pt x="2565400" y="228600"/>
                    </a:lnTo>
                    <a:lnTo>
                      <a:pt x="2603500" y="228600"/>
                    </a:lnTo>
                    <a:lnTo>
                      <a:pt x="2603500" y="215900"/>
                    </a:lnTo>
                    <a:lnTo>
                      <a:pt x="2654300" y="215900"/>
                    </a:lnTo>
                    <a:lnTo>
                      <a:pt x="2654300" y="203200"/>
                    </a:lnTo>
                    <a:lnTo>
                      <a:pt x="2692400" y="203200"/>
                    </a:lnTo>
                    <a:lnTo>
                      <a:pt x="2692400" y="190500"/>
                    </a:lnTo>
                    <a:lnTo>
                      <a:pt x="2743200" y="190500"/>
                    </a:lnTo>
                    <a:lnTo>
                      <a:pt x="2743200" y="17780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3816350" y="4673345"/>
                <a:ext cx="4387850" cy="1642110"/>
              </a:xfrm>
              <a:custGeom>
                <a:rect b="b" l="l" r="r" t="t"/>
                <a:pathLst>
                  <a:path extrusionOk="0" h="1642110" w="4387850">
                    <a:moveTo>
                      <a:pt x="2822194" y="230886"/>
                    </a:moveTo>
                    <a:lnTo>
                      <a:pt x="2739644" y="230886"/>
                    </a:lnTo>
                    <a:lnTo>
                      <a:pt x="2739644" y="232156"/>
                    </a:lnTo>
                    <a:lnTo>
                      <a:pt x="2737104" y="232156"/>
                    </a:lnTo>
                    <a:lnTo>
                      <a:pt x="2737104" y="233426"/>
                    </a:lnTo>
                    <a:lnTo>
                      <a:pt x="2733294" y="233426"/>
                    </a:lnTo>
                    <a:lnTo>
                      <a:pt x="2733294" y="234696"/>
                    </a:lnTo>
                    <a:lnTo>
                      <a:pt x="2730754" y="234696"/>
                    </a:lnTo>
                    <a:lnTo>
                      <a:pt x="2730754" y="235966"/>
                    </a:lnTo>
                    <a:lnTo>
                      <a:pt x="2726944" y="235966"/>
                    </a:lnTo>
                    <a:lnTo>
                      <a:pt x="2726944" y="237236"/>
                    </a:lnTo>
                    <a:lnTo>
                      <a:pt x="2723134" y="237236"/>
                    </a:lnTo>
                    <a:lnTo>
                      <a:pt x="2723134" y="238506"/>
                    </a:lnTo>
                    <a:lnTo>
                      <a:pt x="2719324" y="238506"/>
                    </a:lnTo>
                    <a:lnTo>
                      <a:pt x="2719324" y="239776"/>
                    </a:lnTo>
                    <a:lnTo>
                      <a:pt x="2716784" y="239776"/>
                    </a:lnTo>
                    <a:lnTo>
                      <a:pt x="2716784" y="241046"/>
                    </a:lnTo>
                    <a:lnTo>
                      <a:pt x="2711704" y="241046"/>
                    </a:lnTo>
                    <a:lnTo>
                      <a:pt x="2711704" y="242316"/>
                    </a:lnTo>
                    <a:lnTo>
                      <a:pt x="2707894" y="242316"/>
                    </a:lnTo>
                    <a:lnTo>
                      <a:pt x="2707894" y="243586"/>
                    </a:lnTo>
                    <a:lnTo>
                      <a:pt x="2706624" y="243586"/>
                    </a:lnTo>
                    <a:lnTo>
                      <a:pt x="2706624" y="244856"/>
                    </a:lnTo>
                    <a:lnTo>
                      <a:pt x="2702814" y="244856"/>
                    </a:lnTo>
                    <a:lnTo>
                      <a:pt x="2702814" y="246126"/>
                    </a:lnTo>
                    <a:lnTo>
                      <a:pt x="2700274" y="246126"/>
                    </a:lnTo>
                    <a:lnTo>
                      <a:pt x="2700274" y="247396"/>
                    </a:lnTo>
                    <a:lnTo>
                      <a:pt x="2696464" y="247396"/>
                    </a:lnTo>
                    <a:lnTo>
                      <a:pt x="2696464" y="248666"/>
                    </a:lnTo>
                    <a:lnTo>
                      <a:pt x="2691384" y="248666"/>
                    </a:lnTo>
                    <a:lnTo>
                      <a:pt x="2691384" y="249936"/>
                    </a:lnTo>
                    <a:lnTo>
                      <a:pt x="2687574" y="249936"/>
                    </a:lnTo>
                    <a:lnTo>
                      <a:pt x="2687574" y="251206"/>
                    </a:lnTo>
                    <a:lnTo>
                      <a:pt x="2686304" y="251206"/>
                    </a:lnTo>
                    <a:lnTo>
                      <a:pt x="2686304" y="252476"/>
                    </a:lnTo>
                    <a:lnTo>
                      <a:pt x="2681224" y="252476"/>
                    </a:lnTo>
                    <a:lnTo>
                      <a:pt x="2681224" y="253746"/>
                    </a:lnTo>
                    <a:lnTo>
                      <a:pt x="2679954" y="253746"/>
                    </a:lnTo>
                    <a:lnTo>
                      <a:pt x="2679954" y="255016"/>
                    </a:lnTo>
                    <a:lnTo>
                      <a:pt x="2674874" y="255016"/>
                    </a:lnTo>
                    <a:lnTo>
                      <a:pt x="2674874" y="256286"/>
                    </a:lnTo>
                    <a:lnTo>
                      <a:pt x="2671064" y="256286"/>
                    </a:lnTo>
                    <a:lnTo>
                      <a:pt x="2671064" y="257556"/>
                    </a:lnTo>
                    <a:lnTo>
                      <a:pt x="2667254" y="257556"/>
                    </a:lnTo>
                    <a:lnTo>
                      <a:pt x="2667254" y="258826"/>
                    </a:lnTo>
                    <a:lnTo>
                      <a:pt x="2664714" y="258826"/>
                    </a:lnTo>
                    <a:lnTo>
                      <a:pt x="2664714" y="260096"/>
                    </a:lnTo>
                    <a:lnTo>
                      <a:pt x="2660904" y="260096"/>
                    </a:lnTo>
                    <a:lnTo>
                      <a:pt x="2660904" y="261366"/>
                    </a:lnTo>
                    <a:lnTo>
                      <a:pt x="2657094" y="261366"/>
                    </a:lnTo>
                    <a:lnTo>
                      <a:pt x="2657094" y="262636"/>
                    </a:lnTo>
                    <a:lnTo>
                      <a:pt x="2654554" y="262636"/>
                    </a:lnTo>
                    <a:lnTo>
                      <a:pt x="2654554" y="263906"/>
                    </a:lnTo>
                    <a:lnTo>
                      <a:pt x="2650744" y="263906"/>
                    </a:lnTo>
                    <a:lnTo>
                      <a:pt x="2650744" y="265176"/>
                    </a:lnTo>
                    <a:lnTo>
                      <a:pt x="2648204" y="265176"/>
                    </a:lnTo>
                    <a:lnTo>
                      <a:pt x="2648204" y="266446"/>
                    </a:lnTo>
                    <a:lnTo>
                      <a:pt x="2644394" y="266446"/>
                    </a:lnTo>
                    <a:lnTo>
                      <a:pt x="2644394" y="267716"/>
                    </a:lnTo>
                    <a:lnTo>
                      <a:pt x="2640584" y="267716"/>
                    </a:lnTo>
                    <a:lnTo>
                      <a:pt x="2640584" y="268986"/>
                    </a:lnTo>
                    <a:lnTo>
                      <a:pt x="2635504" y="268986"/>
                    </a:lnTo>
                    <a:lnTo>
                      <a:pt x="2635504" y="270256"/>
                    </a:lnTo>
                    <a:lnTo>
                      <a:pt x="2634234" y="270256"/>
                    </a:lnTo>
                    <a:lnTo>
                      <a:pt x="2634234" y="271526"/>
                    </a:lnTo>
                    <a:lnTo>
                      <a:pt x="2629154" y="271526"/>
                    </a:lnTo>
                    <a:lnTo>
                      <a:pt x="2629154" y="272796"/>
                    </a:lnTo>
                    <a:lnTo>
                      <a:pt x="2627884" y="272796"/>
                    </a:lnTo>
                    <a:lnTo>
                      <a:pt x="2627884" y="274066"/>
                    </a:lnTo>
                    <a:lnTo>
                      <a:pt x="2622804" y="274066"/>
                    </a:lnTo>
                    <a:lnTo>
                      <a:pt x="2622804" y="275336"/>
                    </a:lnTo>
                    <a:lnTo>
                      <a:pt x="2618994" y="275336"/>
                    </a:lnTo>
                    <a:lnTo>
                      <a:pt x="2618994" y="276606"/>
                    </a:lnTo>
                    <a:lnTo>
                      <a:pt x="2615184" y="276606"/>
                    </a:lnTo>
                    <a:lnTo>
                      <a:pt x="2615184" y="277876"/>
                    </a:lnTo>
                    <a:lnTo>
                      <a:pt x="2612644" y="277876"/>
                    </a:lnTo>
                    <a:lnTo>
                      <a:pt x="2612644" y="279146"/>
                    </a:lnTo>
                    <a:lnTo>
                      <a:pt x="2608834" y="279146"/>
                    </a:lnTo>
                    <a:lnTo>
                      <a:pt x="2608834" y="280416"/>
                    </a:lnTo>
                    <a:lnTo>
                      <a:pt x="2606294" y="280416"/>
                    </a:lnTo>
                    <a:lnTo>
                      <a:pt x="2606294" y="281686"/>
                    </a:lnTo>
                    <a:lnTo>
                      <a:pt x="2602484" y="281686"/>
                    </a:lnTo>
                    <a:lnTo>
                      <a:pt x="2602484" y="282956"/>
                    </a:lnTo>
                    <a:lnTo>
                      <a:pt x="2598674" y="282956"/>
                    </a:lnTo>
                    <a:lnTo>
                      <a:pt x="2598674" y="284226"/>
                    </a:lnTo>
                    <a:lnTo>
                      <a:pt x="2596134" y="284226"/>
                    </a:lnTo>
                    <a:lnTo>
                      <a:pt x="2596134" y="285496"/>
                    </a:lnTo>
                    <a:lnTo>
                      <a:pt x="2592324" y="285496"/>
                    </a:lnTo>
                    <a:lnTo>
                      <a:pt x="2592324" y="286766"/>
                    </a:lnTo>
                    <a:lnTo>
                      <a:pt x="2588514" y="286766"/>
                    </a:lnTo>
                    <a:lnTo>
                      <a:pt x="2588514" y="288036"/>
                    </a:lnTo>
                    <a:lnTo>
                      <a:pt x="2583434" y="288036"/>
                    </a:lnTo>
                    <a:lnTo>
                      <a:pt x="2583434" y="289306"/>
                    </a:lnTo>
                    <a:lnTo>
                      <a:pt x="2582164" y="289306"/>
                    </a:lnTo>
                    <a:lnTo>
                      <a:pt x="2582164" y="290576"/>
                    </a:lnTo>
                    <a:lnTo>
                      <a:pt x="2577084" y="290576"/>
                    </a:lnTo>
                    <a:lnTo>
                      <a:pt x="2577084" y="291846"/>
                    </a:lnTo>
                    <a:lnTo>
                      <a:pt x="2575814" y="291846"/>
                    </a:lnTo>
                    <a:lnTo>
                      <a:pt x="2575814" y="293116"/>
                    </a:lnTo>
                    <a:lnTo>
                      <a:pt x="2572004" y="293116"/>
                    </a:lnTo>
                    <a:lnTo>
                      <a:pt x="2572004" y="294386"/>
                    </a:lnTo>
                    <a:lnTo>
                      <a:pt x="2566924" y="294386"/>
                    </a:lnTo>
                    <a:lnTo>
                      <a:pt x="2566924" y="295656"/>
                    </a:lnTo>
                    <a:lnTo>
                      <a:pt x="2563114" y="295656"/>
                    </a:lnTo>
                    <a:lnTo>
                      <a:pt x="2563114" y="296926"/>
                    </a:lnTo>
                    <a:lnTo>
                      <a:pt x="2560574" y="296926"/>
                    </a:lnTo>
                    <a:lnTo>
                      <a:pt x="2560574" y="298196"/>
                    </a:lnTo>
                    <a:lnTo>
                      <a:pt x="2556764" y="298196"/>
                    </a:lnTo>
                    <a:lnTo>
                      <a:pt x="2556764" y="299466"/>
                    </a:lnTo>
                    <a:lnTo>
                      <a:pt x="2554224" y="299466"/>
                    </a:lnTo>
                    <a:lnTo>
                      <a:pt x="2554224" y="300736"/>
                    </a:lnTo>
                    <a:lnTo>
                      <a:pt x="2550414" y="300736"/>
                    </a:lnTo>
                    <a:lnTo>
                      <a:pt x="2550414" y="302006"/>
                    </a:lnTo>
                    <a:lnTo>
                      <a:pt x="2546604" y="302006"/>
                    </a:lnTo>
                    <a:lnTo>
                      <a:pt x="2546604" y="303276"/>
                    </a:lnTo>
                    <a:lnTo>
                      <a:pt x="2544064" y="303276"/>
                    </a:lnTo>
                    <a:lnTo>
                      <a:pt x="2544064" y="304546"/>
                    </a:lnTo>
                    <a:lnTo>
                      <a:pt x="2540254" y="304546"/>
                    </a:lnTo>
                    <a:lnTo>
                      <a:pt x="2540254" y="305816"/>
                    </a:lnTo>
                    <a:lnTo>
                      <a:pt x="2536444" y="305816"/>
                    </a:lnTo>
                    <a:lnTo>
                      <a:pt x="2536444" y="307086"/>
                    </a:lnTo>
                    <a:lnTo>
                      <a:pt x="2531364" y="307086"/>
                    </a:lnTo>
                    <a:lnTo>
                      <a:pt x="2531364" y="308356"/>
                    </a:lnTo>
                    <a:lnTo>
                      <a:pt x="2530094" y="308356"/>
                    </a:lnTo>
                    <a:lnTo>
                      <a:pt x="2530094" y="309626"/>
                    </a:lnTo>
                    <a:lnTo>
                      <a:pt x="2526284" y="309626"/>
                    </a:lnTo>
                    <a:lnTo>
                      <a:pt x="2526284" y="310896"/>
                    </a:lnTo>
                    <a:lnTo>
                      <a:pt x="2523744" y="310896"/>
                    </a:lnTo>
                    <a:lnTo>
                      <a:pt x="2523744" y="312166"/>
                    </a:lnTo>
                    <a:lnTo>
                      <a:pt x="2519934" y="312166"/>
                    </a:lnTo>
                    <a:lnTo>
                      <a:pt x="2519934" y="313436"/>
                    </a:lnTo>
                    <a:lnTo>
                      <a:pt x="2514854" y="313436"/>
                    </a:lnTo>
                    <a:lnTo>
                      <a:pt x="2514854" y="314706"/>
                    </a:lnTo>
                    <a:lnTo>
                      <a:pt x="2511044" y="314706"/>
                    </a:lnTo>
                    <a:lnTo>
                      <a:pt x="2511044" y="315976"/>
                    </a:lnTo>
                    <a:lnTo>
                      <a:pt x="2508504" y="315976"/>
                    </a:lnTo>
                    <a:lnTo>
                      <a:pt x="2508504" y="317246"/>
                    </a:lnTo>
                    <a:lnTo>
                      <a:pt x="2504694" y="317246"/>
                    </a:lnTo>
                    <a:lnTo>
                      <a:pt x="2504694" y="318516"/>
                    </a:lnTo>
                    <a:lnTo>
                      <a:pt x="2503424" y="318516"/>
                    </a:lnTo>
                    <a:lnTo>
                      <a:pt x="2503424" y="319786"/>
                    </a:lnTo>
                    <a:lnTo>
                      <a:pt x="2498344" y="319786"/>
                    </a:lnTo>
                    <a:lnTo>
                      <a:pt x="2498344" y="321056"/>
                    </a:lnTo>
                    <a:lnTo>
                      <a:pt x="2494534" y="321056"/>
                    </a:lnTo>
                    <a:lnTo>
                      <a:pt x="2494534" y="322326"/>
                    </a:lnTo>
                    <a:lnTo>
                      <a:pt x="2491994" y="322326"/>
                    </a:lnTo>
                    <a:lnTo>
                      <a:pt x="2491994" y="323596"/>
                    </a:lnTo>
                    <a:lnTo>
                      <a:pt x="2488184" y="323596"/>
                    </a:lnTo>
                    <a:lnTo>
                      <a:pt x="2488184" y="324866"/>
                    </a:lnTo>
                    <a:lnTo>
                      <a:pt x="2484374" y="324866"/>
                    </a:lnTo>
                    <a:lnTo>
                      <a:pt x="2484374" y="326136"/>
                    </a:lnTo>
                    <a:lnTo>
                      <a:pt x="2480564" y="326136"/>
                    </a:lnTo>
                    <a:lnTo>
                      <a:pt x="2480564" y="327406"/>
                    </a:lnTo>
                    <a:lnTo>
                      <a:pt x="2478024" y="327406"/>
                    </a:lnTo>
                    <a:lnTo>
                      <a:pt x="2478024" y="328676"/>
                    </a:lnTo>
                    <a:lnTo>
                      <a:pt x="2474214" y="328676"/>
                    </a:lnTo>
                    <a:lnTo>
                      <a:pt x="2474214" y="329946"/>
                    </a:lnTo>
                    <a:lnTo>
                      <a:pt x="2471674" y="329946"/>
                    </a:lnTo>
                    <a:lnTo>
                      <a:pt x="2471674" y="331216"/>
                    </a:lnTo>
                    <a:lnTo>
                      <a:pt x="2467864" y="331216"/>
                    </a:lnTo>
                    <a:lnTo>
                      <a:pt x="2467864" y="332486"/>
                    </a:lnTo>
                    <a:lnTo>
                      <a:pt x="2462784" y="332486"/>
                    </a:lnTo>
                    <a:lnTo>
                      <a:pt x="2462784" y="333756"/>
                    </a:lnTo>
                    <a:lnTo>
                      <a:pt x="2458974" y="333756"/>
                    </a:lnTo>
                    <a:lnTo>
                      <a:pt x="2458974" y="335026"/>
                    </a:lnTo>
                    <a:lnTo>
                      <a:pt x="2457704" y="335026"/>
                    </a:lnTo>
                    <a:lnTo>
                      <a:pt x="2457704" y="336296"/>
                    </a:lnTo>
                    <a:lnTo>
                      <a:pt x="2453894" y="336296"/>
                    </a:lnTo>
                    <a:lnTo>
                      <a:pt x="2453894" y="337566"/>
                    </a:lnTo>
                    <a:lnTo>
                      <a:pt x="2451354" y="337566"/>
                    </a:lnTo>
                    <a:lnTo>
                      <a:pt x="2451354" y="338836"/>
                    </a:lnTo>
                    <a:lnTo>
                      <a:pt x="2447544" y="338836"/>
                    </a:lnTo>
                    <a:lnTo>
                      <a:pt x="2447544" y="340106"/>
                    </a:lnTo>
                    <a:lnTo>
                      <a:pt x="2443734" y="340106"/>
                    </a:lnTo>
                    <a:lnTo>
                      <a:pt x="2443734" y="341376"/>
                    </a:lnTo>
                    <a:lnTo>
                      <a:pt x="2442464" y="341376"/>
                    </a:lnTo>
                    <a:lnTo>
                      <a:pt x="2442464" y="342646"/>
                    </a:lnTo>
                    <a:lnTo>
                      <a:pt x="2438654" y="342646"/>
                    </a:lnTo>
                    <a:lnTo>
                      <a:pt x="2438654" y="343916"/>
                    </a:lnTo>
                    <a:lnTo>
                      <a:pt x="2434844" y="343916"/>
                    </a:lnTo>
                    <a:lnTo>
                      <a:pt x="2434844" y="345186"/>
                    </a:lnTo>
                    <a:lnTo>
                      <a:pt x="2431034" y="345186"/>
                    </a:lnTo>
                    <a:lnTo>
                      <a:pt x="2431034" y="346456"/>
                    </a:lnTo>
                    <a:lnTo>
                      <a:pt x="2428494" y="346456"/>
                    </a:lnTo>
                    <a:lnTo>
                      <a:pt x="2428494" y="347726"/>
                    </a:lnTo>
                    <a:lnTo>
                      <a:pt x="2424684" y="347726"/>
                    </a:lnTo>
                    <a:lnTo>
                      <a:pt x="2424684" y="348996"/>
                    </a:lnTo>
                    <a:lnTo>
                      <a:pt x="2423414" y="348996"/>
                    </a:lnTo>
                    <a:lnTo>
                      <a:pt x="2423414" y="350266"/>
                    </a:lnTo>
                    <a:lnTo>
                      <a:pt x="2419604" y="350266"/>
                    </a:lnTo>
                    <a:lnTo>
                      <a:pt x="2419604" y="351536"/>
                    </a:lnTo>
                    <a:lnTo>
                      <a:pt x="2415794" y="351536"/>
                    </a:lnTo>
                    <a:lnTo>
                      <a:pt x="2415794" y="352806"/>
                    </a:lnTo>
                    <a:lnTo>
                      <a:pt x="2411984" y="352806"/>
                    </a:lnTo>
                    <a:lnTo>
                      <a:pt x="2411984" y="354076"/>
                    </a:lnTo>
                    <a:lnTo>
                      <a:pt x="2409444" y="354076"/>
                    </a:lnTo>
                    <a:lnTo>
                      <a:pt x="2409444" y="355346"/>
                    </a:lnTo>
                    <a:lnTo>
                      <a:pt x="2405634" y="355346"/>
                    </a:lnTo>
                    <a:lnTo>
                      <a:pt x="2405634" y="356616"/>
                    </a:lnTo>
                    <a:lnTo>
                      <a:pt x="2404364" y="356616"/>
                    </a:lnTo>
                    <a:lnTo>
                      <a:pt x="2404364" y="357886"/>
                    </a:lnTo>
                    <a:lnTo>
                      <a:pt x="2400554" y="357886"/>
                    </a:lnTo>
                    <a:lnTo>
                      <a:pt x="2400554" y="359156"/>
                    </a:lnTo>
                    <a:lnTo>
                      <a:pt x="2396744" y="359156"/>
                    </a:lnTo>
                    <a:lnTo>
                      <a:pt x="2396744" y="360426"/>
                    </a:lnTo>
                    <a:lnTo>
                      <a:pt x="2394204" y="360426"/>
                    </a:lnTo>
                    <a:lnTo>
                      <a:pt x="2394204" y="361696"/>
                    </a:lnTo>
                    <a:lnTo>
                      <a:pt x="2390394" y="361696"/>
                    </a:lnTo>
                    <a:lnTo>
                      <a:pt x="2390394" y="362966"/>
                    </a:lnTo>
                    <a:lnTo>
                      <a:pt x="2386584" y="362966"/>
                    </a:lnTo>
                    <a:lnTo>
                      <a:pt x="2386584" y="364236"/>
                    </a:lnTo>
                    <a:lnTo>
                      <a:pt x="2382774" y="364236"/>
                    </a:lnTo>
                    <a:lnTo>
                      <a:pt x="2382774" y="365506"/>
                    </a:lnTo>
                    <a:lnTo>
                      <a:pt x="2381504" y="365506"/>
                    </a:lnTo>
                    <a:lnTo>
                      <a:pt x="2381504" y="366776"/>
                    </a:lnTo>
                    <a:lnTo>
                      <a:pt x="2377694" y="366776"/>
                    </a:lnTo>
                    <a:lnTo>
                      <a:pt x="2377694" y="368046"/>
                    </a:lnTo>
                    <a:lnTo>
                      <a:pt x="2375154" y="368046"/>
                    </a:lnTo>
                    <a:lnTo>
                      <a:pt x="2375154" y="369316"/>
                    </a:lnTo>
                    <a:lnTo>
                      <a:pt x="2371344" y="369316"/>
                    </a:lnTo>
                    <a:lnTo>
                      <a:pt x="2371344" y="370586"/>
                    </a:lnTo>
                    <a:lnTo>
                      <a:pt x="2367534" y="370586"/>
                    </a:lnTo>
                    <a:lnTo>
                      <a:pt x="2367534" y="371856"/>
                    </a:lnTo>
                    <a:lnTo>
                      <a:pt x="2363724" y="371856"/>
                    </a:lnTo>
                    <a:lnTo>
                      <a:pt x="2363724" y="373126"/>
                    </a:lnTo>
                    <a:lnTo>
                      <a:pt x="2362454" y="373126"/>
                    </a:lnTo>
                    <a:lnTo>
                      <a:pt x="2362454" y="374396"/>
                    </a:lnTo>
                    <a:lnTo>
                      <a:pt x="2358644" y="374396"/>
                    </a:lnTo>
                    <a:lnTo>
                      <a:pt x="2358644" y="375666"/>
                    </a:lnTo>
                    <a:lnTo>
                      <a:pt x="2356104" y="375666"/>
                    </a:lnTo>
                    <a:lnTo>
                      <a:pt x="2356104" y="376936"/>
                    </a:lnTo>
                    <a:lnTo>
                      <a:pt x="2352294" y="376936"/>
                    </a:lnTo>
                    <a:lnTo>
                      <a:pt x="2352294" y="378206"/>
                    </a:lnTo>
                    <a:lnTo>
                      <a:pt x="2348484" y="378206"/>
                    </a:lnTo>
                    <a:lnTo>
                      <a:pt x="2348484" y="379476"/>
                    </a:lnTo>
                    <a:lnTo>
                      <a:pt x="2347214" y="379476"/>
                    </a:lnTo>
                    <a:lnTo>
                      <a:pt x="2347214" y="380746"/>
                    </a:lnTo>
                    <a:lnTo>
                      <a:pt x="2343404" y="380746"/>
                    </a:lnTo>
                    <a:lnTo>
                      <a:pt x="2343404" y="382016"/>
                    </a:lnTo>
                    <a:lnTo>
                      <a:pt x="2339594" y="382016"/>
                    </a:lnTo>
                    <a:lnTo>
                      <a:pt x="2339594" y="383286"/>
                    </a:lnTo>
                    <a:lnTo>
                      <a:pt x="2335784" y="383286"/>
                    </a:lnTo>
                    <a:lnTo>
                      <a:pt x="2335784" y="384556"/>
                    </a:lnTo>
                    <a:lnTo>
                      <a:pt x="2333244" y="384556"/>
                    </a:lnTo>
                    <a:lnTo>
                      <a:pt x="2333244" y="385826"/>
                    </a:lnTo>
                    <a:lnTo>
                      <a:pt x="2329434" y="385826"/>
                    </a:lnTo>
                    <a:lnTo>
                      <a:pt x="2329434" y="387096"/>
                    </a:lnTo>
                    <a:lnTo>
                      <a:pt x="2328164" y="387096"/>
                    </a:lnTo>
                    <a:lnTo>
                      <a:pt x="2328164" y="388366"/>
                    </a:lnTo>
                    <a:lnTo>
                      <a:pt x="2324354" y="388366"/>
                    </a:lnTo>
                    <a:lnTo>
                      <a:pt x="2324354" y="389636"/>
                    </a:lnTo>
                    <a:lnTo>
                      <a:pt x="2320544" y="389636"/>
                    </a:lnTo>
                    <a:lnTo>
                      <a:pt x="2320544" y="390906"/>
                    </a:lnTo>
                    <a:lnTo>
                      <a:pt x="2316734" y="390906"/>
                    </a:lnTo>
                    <a:lnTo>
                      <a:pt x="2316734" y="392176"/>
                    </a:lnTo>
                    <a:lnTo>
                      <a:pt x="2314194" y="392176"/>
                    </a:lnTo>
                    <a:lnTo>
                      <a:pt x="2314194" y="393446"/>
                    </a:lnTo>
                    <a:lnTo>
                      <a:pt x="2310384" y="393446"/>
                    </a:lnTo>
                    <a:lnTo>
                      <a:pt x="2310384" y="394716"/>
                    </a:lnTo>
                    <a:lnTo>
                      <a:pt x="2309114" y="394716"/>
                    </a:lnTo>
                    <a:lnTo>
                      <a:pt x="2309114" y="395986"/>
                    </a:lnTo>
                    <a:lnTo>
                      <a:pt x="2305304" y="395986"/>
                    </a:lnTo>
                    <a:lnTo>
                      <a:pt x="2305304" y="397256"/>
                    </a:lnTo>
                    <a:lnTo>
                      <a:pt x="2301494" y="397256"/>
                    </a:lnTo>
                    <a:lnTo>
                      <a:pt x="2301494" y="398526"/>
                    </a:lnTo>
                    <a:lnTo>
                      <a:pt x="2298954" y="398526"/>
                    </a:lnTo>
                    <a:lnTo>
                      <a:pt x="2298954" y="399796"/>
                    </a:lnTo>
                    <a:lnTo>
                      <a:pt x="2295144" y="399796"/>
                    </a:lnTo>
                    <a:lnTo>
                      <a:pt x="2295144" y="401066"/>
                    </a:lnTo>
                    <a:lnTo>
                      <a:pt x="2291334" y="401066"/>
                    </a:lnTo>
                    <a:lnTo>
                      <a:pt x="2291334" y="402336"/>
                    </a:lnTo>
                    <a:lnTo>
                      <a:pt x="2287524" y="402336"/>
                    </a:lnTo>
                    <a:lnTo>
                      <a:pt x="2287524" y="403606"/>
                    </a:lnTo>
                    <a:lnTo>
                      <a:pt x="2286254" y="403606"/>
                    </a:lnTo>
                    <a:lnTo>
                      <a:pt x="2286254" y="404876"/>
                    </a:lnTo>
                    <a:lnTo>
                      <a:pt x="2282444" y="404876"/>
                    </a:lnTo>
                    <a:lnTo>
                      <a:pt x="2282444" y="406146"/>
                    </a:lnTo>
                    <a:lnTo>
                      <a:pt x="2279904" y="406146"/>
                    </a:lnTo>
                    <a:lnTo>
                      <a:pt x="2279904" y="407416"/>
                    </a:lnTo>
                    <a:lnTo>
                      <a:pt x="2276094" y="407416"/>
                    </a:lnTo>
                    <a:lnTo>
                      <a:pt x="2276094" y="408686"/>
                    </a:lnTo>
                    <a:lnTo>
                      <a:pt x="2272284" y="408686"/>
                    </a:lnTo>
                    <a:lnTo>
                      <a:pt x="2272284" y="409956"/>
                    </a:lnTo>
                    <a:lnTo>
                      <a:pt x="2268474" y="409956"/>
                    </a:lnTo>
                    <a:lnTo>
                      <a:pt x="2268474" y="411226"/>
                    </a:lnTo>
                    <a:lnTo>
                      <a:pt x="2267204" y="411226"/>
                    </a:lnTo>
                    <a:lnTo>
                      <a:pt x="2267204" y="412496"/>
                    </a:lnTo>
                    <a:lnTo>
                      <a:pt x="2263394" y="412496"/>
                    </a:lnTo>
                    <a:lnTo>
                      <a:pt x="2263394" y="413766"/>
                    </a:lnTo>
                    <a:lnTo>
                      <a:pt x="2260854" y="413766"/>
                    </a:lnTo>
                    <a:lnTo>
                      <a:pt x="2260854" y="415036"/>
                    </a:lnTo>
                    <a:lnTo>
                      <a:pt x="2257044" y="415036"/>
                    </a:lnTo>
                    <a:lnTo>
                      <a:pt x="2257044" y="416306"/>
                    </a:lnTo>
                    <a:lnTo>
                      <a:pt x="2253234" y="416306"/>
                    </a:lnTo>
                    <a:lnTo>
                      <a:pt x="2253234" y="417576"/>
                    </a:lnTo>
                    <a:lnTo>
                      <a:pt x="2251964" y="417576"/>
                    </a:lnTo>
                    <a:lnTo>
                      <a:pt x="2251964" y="418846"/>
                    </a:lnTo>
                    <a:lnTo>
                      <a:pt x="2248154" y="418846"/>
                    </a:lnTo>
                    <a:lnTo>
                      <a:pt x="2248154" y="420116"/>
                    </a:lnTo>
                    <a:lnTo>
                      <a:pt x="2244344" y="420116"/>
                    </a:lnTo>
                    <a:lnTo>
                      <a:pt x="2244344" y="421386"/>
                    </a:lnTo>
                    <a:lnTo>
                      <a:pt x="2240534" y="421386"/>
                    </a:lnTo>
                    <a:lnTo>
                      <a:pt x="2240534" y="422656"/>
                    </a:lnTo>
                    <a:lnTo>
                      <a:pt x="2237994" y="422656"/>
                    </a:lnTo>
                    <a:lnTo>
                      <a:pt x="2237994" y="423926"/>
                    </a:lnTo>
                    <a:lnTo>
                      <a:pt x="2234184" y="423926"/>
                    </a:lnTo>
                    <a:lnTo>
                      <a:pt x="2234184" y="425196"/>
                    </a:lnTo>
                    <a:lnTo>
                      <a:pt x="2232914" y="425196"/>
                    </a:lnTo>
                    <a:lnTo>
                      <a:pt x="2232914" y="426466"/>
                    </a:lnTo>
                    <a:lnTo>
                      <a:pt x="2229104" y="426466"/>
                    </a:lnTo>
                    <a:lnTo>
                      <a:pt x="2229104" y="427736"/>
                    </a:lnTo>
                    <a:lnTo>
                      <a:pt x="2225294" y="427736"/>
                    </a:lnTo>
                    <a:lnTo>
                      <a:pt x="2225294" y="429006"/>
                    </a:lnTo>
                    <a:lnTo>
                      <a:pt x="2221484" y="429006"/>
                    </a:lnTo>
                    <a:lnTo>
                      <a:pt x="2221484" y="430276"/>
                    </a:lnTo>
                    <a:lnTo>
                      <a:pt x="2218944" y="430276"/>
                    </a:lnTo>
                    <a:lnTo>
                      <a:pt x="2218944" y="431546"/>
                    </a:lnTo>
                    <a:lnTo>
                      <a:pt x="2215134" y="431546"/>
                    </a:lnTo>
                    <a:lnTo>
                      <a:pt x="2215134" y="432816"/>
                    </a:lnTo>
                    <a:lnTo>
                      <a:pt x="2213864" y="432816"/>
                    </a:lnTo>
                    <a:lnTo>
                      <a:pt x="2213864" y="434086"/>
                    </a:lnTo>
                    <a:lnTo>
                      <a:pt x="2210054" y="434086"/>
                    </a:lnTo>
                    <a:lnTo>
                      <a:pt x="2210054" y="435356"/>
                    </a:lnTo>
                    <a:lnTo>
                      <a:pt x="2206244" y="435356"/>
                    </a:lnTo>
                    <a:lnTo>
                      <a:pt x="2206244" y="436626"/>
                    </a:lnTo>
                    <a:lnTo>
                      <a:pt x="2203704" y="436626"/>
                    </a:lnTo>
                    <a:lnTo>
                      <a:pt x="2203704" y="437896"/>
                    </a:lnTo>
                    <a:lnTo>
                      <a:pt x="2199894" y="437896"/>
                    </a:lnTo>
                    <a:lnTo>
                      <a:pt x="2199894" y="439166"/>
                    </a:lnTo>
                    <a:lnTo>
                      <a:pt x="2196084" y="439166"/>
                    </a:lnTo>
                    <a:lnTo>
                      <a:pt x="2196084" y="440436"/>
                    </a:lnTo>
                    <a:lnTo>
                      <a:pt x="2192274" y="440436"/>
                    </a:lnTo>
                    <a:lnTo>
                      <a:pt x="2192274" y="441706"/>
                    </a:lnTo>
                    <a:lnTo>
                      <a:pt x="2191004" y="441706"/>
                    </a:lnTo>
                    <a:lnTo>
                      <a:pt x="2191004" y="442976"/>
                    </a:lnTo>
                    <a:lnTo>
                      <a:pt x="2187194" y="442976"/>
                    </a:lnTo>
                    <a:lnTo>
                      <a:pt x="2187194" y="444246"/>
                    </a:lnTo>
                    <a:lnTo>
                      <a:pt x="2184654" y="444246"/>
                    </a:lnTo>
                    <a:lnTo>
                      <a:pt x="2184654" y="445516"/>
                    </a:lnTo>
                    <a:lnTo>
                      <a:pt x="2180844" y="445516"/>
                    </a:lnTo>
                    <a:lnTo>
                      <a:pt x="2180844" y="446786"/>
                    </a:lnTo>
                    <a:lnTo>
                      <a:pt x="2177034" y="446786"/>
                    </a:lnTo>
                    <a:lnTo>
                      <a:pt x="2177034" y="448056"/>
                    </a:lnTo>
                    <a:lnTo>
                      <a:pt x="2173224" y="448056"/>
                    </a:lnTo>
                    <a:lnTo>
                      <a:pt x="2173224" y="449326"/>
                    </a:lnTo>
                    <a:lnTo>
                      <a:pt x="2171954" y="449326"/>
                    </a:lnTo>
                    <a:lnTo>
                      <a:pt x="2171954" y="450596"/>
                    </a:lnTo>
                    <a:lnTo>
                      <a:pt x="2168144" y="450596"/>
                    </a:lnTo>
                    <a:lnTo>
                      <a:pt x="2168144" y="451866"/>
                    </a:lnTo>
                    <a:lnTo>
                      <a:pt x="2165604" y="451866"/>
                    </a:lnTo>
                    <a:lnTo>
                      <a:pt x="2165604" y="453136"/>
                    </a:lnTo>
                    <a:lnTo>
                      <a:pt x="2161794" y="453136"/>
                    </a:lnTo>
                    <a:lnTo>
                      <a:pt x="2161794" y="454406"/>
                    </a:lnTo>
                    <a:lnTo>
                      <a:pt x="2157984" y="454406"/>
                    </a:lnTo>
                    <a:lnTo>
                      <a:pt x="2157984" y="455676"/>
                    </a:lnTo>
                    <a:lnTo>
                      <a:pt x="2156714" y="455676"/>
                    </a:lnTo>
                    <a:lnTo>
                      <a:pt x="2156714" y="456946"/>
                    </a:lnTo>
                    <a:lnTo>
                      <a:pt x="2152904" y="456946"/>
                    </a:lnTo>
                    <a:lnTo>
                      <a:pt x="2152904" y="458216"/>
                    </a:lnTo>
                    <a:lnTo>
                      <a:pt x="2149094" y="458216"/>
                    </a:lnTo>
                    <a:lnTo>
                      <a:pt x="2149094" y="459486"/>
                    </a:lnTo>
                    <a:lnTo>
                      <a:pt x="2145284" y="459486"/>
                    </a:lnTo>
                    <a:lnTo>
                      <a:pt x="2145284" y="460756"/>
                    </a:lnTo>
                    <a:lnTo>
                      <a:pt x="2142744" y="460756"/>
                    </a:lnTo>
                    <a:lnTo>
                      <a:pt x="2142744" y="462026"/>
                    </a:lnTo>
                    <a:lnTo>
                      <a:pt x="2138934" y="462026"/>
                    </a:lnTo>
                    <a:lnTo>
                      <a:pt x="2138934" y="463296"/>
                    </a:lnTo>
                    <a:lnTo>
                      <a:pt x="2137664" y="463296"/>
                    </a:lnTo>
                    <a:lnTo>
                      <a:pt x="2137664" y="464566"/>
                    </a:lnTo>
                    <a:lnTo>
                      <a:pt x="2133854" y="464566"/>
                    </a:lnTo>
                    <a:lnTo>
                      <a:pt x="2133854" y="465836"/>
                    </a:lnTo>
                    <a:lnTo>
                      <a:pt x="2130044" y="465836"/>
                    </a:lnTo>
                    <a:lnTo>
                      <a:pt x="2130044" y="467106"/>
                    </a:lnTo>
                    <a:lnTo>
                      <a:pt x="2126234" y="467106"/>
                    </a:lnTo>
                    <a:lnTo>
                      <a:pt x="2126234" y="468376"/>
                    </a:lnTo>
                    <a:lnTo>
                      <a:pt x="2123694" y="468376"/>
                    </a:lnTo>
                    <a:lnTo>
                      <a:pt x="2123694" y="469646"/>
                    </a:lnTo>
                    <a:lnTo>
                      <a:pt x="2119884" y="469646"/>
                    </a:lnTo>
                    <a:lnTo>
                      <a:pt x="2119884" y="470916"/>
                    </a:lnTo>
                    <a:lnTo>
                      <a:pt x="2118614" y="470916"/>
                    </a:lnTo>
                    <a:lnTo>
                      <a:pt x="2118614" y="472186"/>
                    </a:lnTo>
                    <a:lnTo>
                      <a:pt x="2114804" y="472186"/>
                    </a:lnTo>
                    <a:lnTo>
                      <a:pt x="2114804" y="473456"/>
                    </a:lnTo>
                    <a:lnTo>
                      <a:pt x="2110994" y="473456"/>
                    </a:lnTo>
                    <a:lnTo>
                      <a:pt x="2110994" y="474726"/>
                    </a:lnTo>
                    <a:lnTo>
                      <a:pt x="2109724" y="474726"/>
                    </a:lnTo>
                    <a:lnTo>
                      <a:pt x="2109724" y="475996"/>
                    </a:lnTo>
                    <a:lnTo>
                      <a:pt x="2105914" y="475996"/>
                    </a:lnTo>
                    <a:lnTo>
                      <a:pt x="2105914" y="477266"/>
                    </a:lnTo>
                    <a:lnTo>
                      <a:pt x="2102104" y="477266"/>
                    </a:lnTo>
                    <a:lnTo>
                      <a:pt x="2102104" y="478536"/>
                    </a:lnTo>
                    <a:lnTo>
                      <a:pt x="2099564" y="478536"/>
                    </a:lnTo>
                    <a:lnTo>
                      <a:pt x="2099564" y="479806"/>
                    </a:lnTo>
                    <a:lnTo>
                      <a:pt x="2097024" y="479806"/>
                    </a:lnTo>
                    <a:lnTo>
                      <a:pt x="2097024" y="481076"/>
                    </a:lnTo>
                    <a:lnTo>
                      <a:pt x="2093214" y="481076"/>
                    </a:lnTo>
                    <a:lnTo>
                      <a:pt x="2093214" y="482346"/>
                    </a:lnTo>
                    <a:lnTo>
                      <a:pt x="2091944" y="482346"/>
                    </a:lnTo>
                    <a:lnTo>
                      <a:pt x="2091944" y="483616"/>
                    </a:lnTo>
                    <a:lnTo>
                      <a:pt x="2088134" y="483616"/>
                    </a:lnTo>
                    <a:lnTo>
                      <a:pt x="2088134" y="484886"/>
                    </a:lnTo>
                    <a:lnTo>
                      <a:pt x="2084324" y="484886"/>
                    </a:lnTo>
                    <a:lnTo>
                      <a:pt x="2084324" y="486156"/>
                    </a:lnTo>
                    <a:lnTo>
                      <a:pt x="2080514" y="486156"/>
                    </a:lnTo>
                    <a:lnTo>
                      <a:pt x="2080514" y="487426"/>
                    </a:lnTo>
                    <a:lnTo>
                      <a:pt x="2079244" y="487426"/>
                    </a:lnTo>
                    <a:lnTo>
                      <a:pt x="2079244" y="488696"/>
                    </a:lnTo>
                    <a:lnTo>
                      <a:pt x="2075434" y="488696"/>
                    </a:lnTo>
                    <a:lnTo>
                      <a:pt x="2075434" y="489966"/>
                    </a:lnTo>
                    <a:lnTo>
                      <a:pt x="2074164" y="489966"/>
                    </a:lnTo>
                    <a:lnTo>
                      <a:pt x="2074164" y="491236"/>
                    </a:lnTo>
                    <a:lnTo>
                      <a:pt x="2070354" y="491236"/>
                    </a:lnTo>
                    <a:lnTo>
                      <a:pt x="2070354" y="492506"/>
                    </a:lnTo>
                    <a:lnTo>
                      <a:pt x="2066544" y="492506"/>
                    </a:lnTo>
                    <a:lnTo>
                      <a:pt x="2066544" y="493776"/>
                    </a:lnTo>
                    <a:lnTo>
                      <a:pt x="2065274" y="493776"/>
                    </a:lnTo>
                    <a:lnTo>
                      <a:pt x="2065274" y="495046"/>
                    </a:lnTo>
                    <a:lnTo>
                      <a:pt x="2061464" y="495046"/>
                    </a:lnTo>
                    <a:lnTo>
                      <a:pt x="2061464" y="496316"/>
                    </a:lnTo>
                    <a:lnTo>
                      <a:pt x="2057654" y="496316"/>
                    </a:lnTo>
                    <a:lnTo>
                      <a:pt x="2057654" y="497586"/>
                    </a:lnTo>
                    <a:lnTo>
                      <a:pt x="2053844" y="497586"/>
                    </a:lnTo>
                    <a:lnTo>
                      <a:pt x="2053844" y="498856"/>
                    </a:lnTo>
                    <a:lnTo>
                      <a:pt x="2052574" y="498856"/>
                    </a:lnTo>
                    <a:lnTo>
                      <a:pt x="2052574" y="500126"/>
                    </a:lnTo>
                    <a:lnTo>
                      <a:pt x="2050034" y="500126"/>
                    </a:lnTo>
                    <a:lnTo>
                      <a:pt x="2050034" y="501396"/>
                    </a:lnTo>
                    <a:lnTo>
                      <a:pt x="2047494" y="501396"/>
                    </a:lnTo>
                    <a:lnTo>
                      <a:pt x="2047494" y="502666"/>
                    </a:lnTo>
                    <a:lnTo>
                      <a:pt x="2043684" y="502666"/>
                    </a:lnTo>
                    <a:lnTo>
                      <a:pt x="2043684" y="503936"/>
                    </a:lnTo>
                    <a:lnTo>
                      <a:pt x="2039874" y="503936"/>
                    </a:lnTo>
                    <a:lnTo>
                      <a:pt x="2039874" y="505206"/>
                    </a:lnTo>
                    <a:lnTo>
                      <a:pt x="2036064" y="505206"/>
                    </a:lnTo>
                    <a:lnTo>
                      <a:pt x="2036064" y="506476"/>
                    </a:lnTo>
                    <a:lnTo>
                      <a:pt x="2034794" y="506476"/>
                    </a:lnTo>
                    <a:lnTo>
                      <a:pt x="2034794" y="507746"/>
                    </a:lnTo>
                    <a:lnTo>
                      <a:pt x="2030984" y="507746"/>
                    </a:lnTo>
                    <a:lnTo>
                      <a:pt x="2030984" y="509016"/>
                    </a:lnTo>
                    <a:lnTo>
                      <a:pt x="2029714" y="509016"/>
                    </a:lnTo>
                    <a:lnTo>
                      <a:pt x="2029714" y="510286"/>
                    </a:lnTo>
                    <a:lnTo>
                      <a:pt x="2025904" y="510286"/>
                    </a:lnTo>
                    <a:lnTo>
                      <a:pt x="2025904" y="511556"/>
                    </a:lnTo>
                    <a:lnTo>
                      <a:pt x="2023364" y="511556"/>
                    </a:lnTo>
                    <a:lnTo>
                      <a:pt x="2023364" y="512826"/>
                    </a:lnTo>
                    <a:lnTo>
                      <a:pt x="2020824" y="512826"/>
                    </a:lnTo>
                    <a:lnTo>
                      <a:pt x="2020824" y="514096"/>
                    </a:lnTo>
                    <a:lnTo>
                      <a:pt x="2017014" y="514096"/>
                    </a:lnTo>
                    <a:lnTo>
                      <a:pt x="2017014" y="515366"/>
                    </a:lnTo>
                    <a:lnTo>
                      <a:pt x="2013204" y="515366"/>
                    </a:lnTo>
                    <a:lnTo>
                      <a:pt x="2013204" y="516636"/>
                    </a:lnTo>
                    <a:lnTo>
                      <a:pt x="2009394" y="516636"/>
                    </a:lnTo>
                    <a:lnTo>
                      <a:pt x="2009394" y="517906"/>
                    </a:lnTo>
                    <a:lnTo>
                      <a:pt x="2008124" y="517906"/>
                    </a:lnTo>
                    <a:lnTo>
                      <a:pt x="2008124" y="519176"/>
                    </a:lnTo>
                    <a:lnTo>
                      <a:pt x="2004314" y="519176"/>
                    </a:lnTo>
                    <a:lnTo>
                      <a:pt x="2004314" y="520446"/>
                    </a:lnTo>
                    <a:lnTo>
                      <a:pt x="2003044" y="520446"/>
                    </a:lnTo>
                    <a:lnTo>
                      <a:pt x="2003044" y="521716"/>
                    </a:lnTo>
                    <a:lnTo>
                      <a:pt x="1999234" y="521716"/>
                    </a:lnTo>
                    <a:lnTo>
                      <a:pt x="1999234" y="522986"/>
                    </a:lnTo>
                    <a:lnTo>
                      <a:pt x="1996694" y="522986"/>
                    </a:lnTo>
                    <a:lnTo>
                      <a:pt x="1996694" y="524256"/>
                    </a:lnTo>
                    <a:lnTo>
                      <a:pt x="1992884" y="524256"/>
                    </a:lnTo>
                    <a:lnTo>
                      <a:pt x="1992884" y="525526"/>
                    </a:lnTo>
                    <a:lnTo>
                      <a:pt x="1990344" y="525526"/>
                    </a:lnTo>
                    <a:lnTo>
                      <a:pt x="1990344" y="526796"/>
                    </a:lnTo>
                    <a:lnTo>
                      <a:pt x="1986534" y="526796"/>
                    </a:lnTo>
                    <a:lnTo>
                      <a:pt x="1986534" y="528066"/>
                    </a:lnTo>
                    <a:lnTo>
                      <a:pt x="1985264" y="528066"/>
                    </a:lnTo>
                    <a:lnTo>
                      <a:pt x="1985264" y="529336"/>
                    </a:lnTo>
                    <a:lnTo>
                      <a:pt x="1981454" y="529336"/>
                    </a:lnTo>
                    <a:lnTo>
                      <a:pt x="1981454" y="530606"/>
                    </a:lnTo>
                    <a:lnTo>
                      <a:pt x="1978914" y="530606"/>
                    </a:lnTo>
                    <a:lnTo>
                      <a:pt x="1978914" y="531876"/>
                    </a:lnTo>
                    <a:lnTo>
                      <a:pt x="1977644" y="531876"/>
                    </a:lnTo>
                    <a:lnTo>
                      <a:pt x="1977644" y="533146"/>
                    </a:lnTo>
                    <a:lnTo>
                      <a:pt x="1973834" y="533146"/>
                    </a:lnTo>
                    <a:lnTo>
                      <a:pt x="1973834" y="534416"/>
                    </a:lnTo>
                    <a:lnTo>
                      <a:pt x="1971294" y="534416"/>
                    </a:lnTo>
                    <a:lnTo>
                      <a:pt x="1971294" y="535686"/>
                    </a:lnTo>
                    <a:lnTo>
                      <a:pt x="1967484" y="535686"/>
                    </a:lnTo>
                    <a:lnTo>
                      <a:pt x="1967484" y="536956"/>
                    </a:lnTo>
                    <a:lnTo>
                      <a:pt x="1966214" y="536956"/>
                    </a:lnTo>
                    <a:lnTo>
                      <a:pt x="1966214" y="538226"/>
                    </a:lnTo>
                    <a:lnTo>
                      <a:pt x="1963674" y="538226"/>
                    </a:lnTo>
                    <a:lnTo>
                      <a:pt x="1963674" y="539496"/>
                    </a:lnTo>
                    <a:lnTo>
                      <a:pt x="1962404" y="539496"/>
                    </a:lnTo>
                    <a:lnTo>
                      <a:pt x="1962404" y="540766"/>
                    </a:lnTo>
                    <a:lnTo>
                      <a:pt x="1958594" y="540766"/>
                    </a:lnTo>
                    <a:lnTo>
                      <a:pt x="1958594" y="542036"/>
                    </a:lnTo>
                    <a:lnTo>
                      <a:pt x="1956054" y="542036"/>
                    </a:lnTo>
                    <a:lnTo>
                      <a:pt x="1956054" y="543306"/>
                    </a:lnTo>
                    <a:lnTo>
                      <a:pt x="1952244" y="543306"/>
                    </a:lnTo>
                    <a:lnTo>
                      <a:pt x="1952244" y="544576"/>
                    </a:lnTo>
                    <a:lnTo>
                      <a:pt x="1950974" y="544576"/>
                    </a:lnTo>
                    <a:lnTo>
                      <a:pt x="1950974" y="545846"/>
                    </a:lnTo>
                    <a:lnTo>
                      <a:pt x="1948434" y="545846"/>
                    </a:lnTo>
                    <a:lnTo>
                      <a:pt x="1948434" y="547116"/>
                    </a:lnTo>
                    <a:lnTo>
                      <a:pt x="1947164" y="547116"/>
                    </a:lnTo>
                    <a:lnTo>
                      <a:pt x="1947164" y="548386"/>
                    </a:lnTo>
                    <a:lnTo>
                      <a:pt x="1943354" y="548386"/>
                    </a:lnTo>
                    <a:lnTo>
                      <a:pt x="1943354" y="549656"/>
                    </a:lnTo>
                    <a:lnTo>
                      <a:pt x="1940814" y="549656"/>
                    </a:lnTo>
                    <a:lnTo>
                      <a:pt x="1940814" y="550926"/>
                    </a:lnTo>
                    <a:lnTo>
                      <a:pt x="1939544" y="550926"/>
                    </a:lnTo>
                    <a:lnTo>
                      <a:pt x="1938274" y="552196"/>
                    </a:lnTo>
                    <a:lnTo>
                      <a:pt x="1937004" y="552196"/>
                    </a:lnTo>
                    <a:lnTo>
                      <a:pt x="1937004" y="553466"/>
                    </a:lnTo>
                    <a:lnTo>
                      <a:pt x="1933194" y="553466"/>
                    </a:lnTo>
                    <a:lnTo>
                      <a:pt x="1933194" y="554736"/>
                    </a:lnTo>
                    <a:lnTo>
                      <a:pt x="1930654" y="554736"/>
                    </a:lnTo>
                    <a:lnTo>
                      <a:pt x="1930654" y="556006"/>
                    </a:lnTo>
                    <a:lnTo>
                      <a:pt x="1929384" y="556006"/>
                    </a:lnTo>
                    <a:lnTo>
                      <a:pt x="1929384" y="557276"/>
                    </a:lnTo>
                    <a:lnTo>
                      <a:pt x="1925574" y="557276"/>
                    </a:lnTo>
                    <a:lnTo>
                      <a:pt x="1925574" y="558546"/>
                    </a:lnTo>
                    <a:lnTo>
                      <a:pt x="1924304" y="558546"/>
                    </a:lnTo>
                    <a:lnTo>
                      <a:pt x="1924304" y="559816"/>
                    </a:lnTo>
                    <a:lnTo>
                      <a:pt x="1921764" y="559816"/>
                    </a:lnTo>
                    <a:lnTo>
                      <a:pt x="1921764" y="561086"/>
                    </a:lnTo>
                    <a:lnTo>
                      <a:pt x="1917954" y="561086"/>
                    </a:lnTo>
                    <a:lnTo>
                      <a:pt x="1917954" y="562356"/>
                    </a:lnTo>
                    <a:lnTo>
                      <a:pt x="1915414" y="562356"/>
                    </a:lnTo>
                    <a:lnTo>
                      <a:pt x="1915414" y="563626"/>
                    </a:lnTo>
                    <a:lnTo>
                      <a:pt x="1914144" y="563626"/>
                    </a:lnTo>
                    <a:lnTo>
                      <a:pt x="1914144" y="564896"/>
                    </a:lnTo>
                    <a:lnTo>
                      <a:pt x="1910334" y="564896"/>
                    </a:lnTo>
                    <a:lnTo>
                      <a:pt x="1910334" y="566166"/>
                    </a:lnTo>
                    <a:lnTo>
                      <a:pt x="1909064" y="566166"/>
                    </a:lnTo>
                    <a:lnTo>
                      <a:pt x="1909064" y="567436"/>
                    </a:lnTo>
                    <a:lnTo>
                      <a:pt x="1906524" y="567436"/>
                    </a:lnTo>
                    <a:lnTo>
                      <a:pt x="1906524" y="568706"/>
                    </a:lnTo>
                    <a:lnTo>
                      <a:pt x="1902714" y="568706"/>
                    </a:lnTo>
                    <a:lnTo>
                      <a:pt x="1902714" y="569976"/>
                    </a:lnTo>
                    <a:lnTo>
                      <a:pt x="1901444" y="569976"/>
                    </a:lnTo>
                    <a:lnTo>
                      <a:pt x="1901444" y="571246"/>
                    </a:lnTo>
                    <a:lnTo>
                      <a:pt x="1898904" y="571246"/>
                    </a:lnTo>
                    <a:lnTo>
                      <a:pt x="1897634" y="572516"/>
                    </a:lnTo>
                    <a:lnTo>
                      <a:pt x="1896364" y="572516"/>
                    </a:lnTo>
                    <a:lnTo>
                      <a:pt x="1896364" y="573786"/>
                    </a:lnTo>
                    <a:lnTo>
                      <a:pt x="1893824" y="573786"/>
                    </a:lnTo>
                    <a:lnTo>
                      <a:pt x="1893824" y="575056"/>
                    </a:lnTo>
                    <a:lnTo>
                      <a:pt x="1891284" y="575056"/>
                    </a:lnTo>
                    <a:lnTo>
                      <a:pt x="1891284" y="576326"/>
                    </a:lnTo>
                    <a:lnTo>
                      <a:pt x="1888744" y="576326"/>
                    </a:lnTo>
                    <a:lnTo>
                      <a:pt x="1888744" y="577596"/>
                    </a:lnTo>
                    <a:lnTo>
                      <a:pt x="1887474" y="577596"/>
                    </a:lnTo>
                    <a:lnTo>
                      <a:pt x="1887474" y="578866"/>
                    </a:lnTo>
                    <a:lnTo>
                      <a:pt x="1883664" y="578866"/>
                    </a:lnTo>
                    <a:lnTo>
                      <a:pt x="1883664" y="580136"/>
                    </a:lnTo>
                    <a:lnTo>
                      <a:pt x="1881124" y="580136"/>
                    </a:lnTo>
                    <a:lnTo>
                      <a:pt x="1881124" y="581406"/>
                    </a:lnTo>
                    <a:lnTo>
                      <a:pt x="1878584" y="581406"/>
                    </a:lnTo>
                    <a:lnTo>
                      <a:pt x="1878584" y="582676"/>
                    </a:lnTo>
                    <a:lnTo>
                      <a:pt x="1876044" y="582676"/>
                    </a:lnTo>
                    <a:lnTo>
                      <a:pt x="1876044" y="583946"/>
                    </a:lnTo>
                    <a:lnTo>
                      <a:pt x="1873504" y="583946"/>
                    </a:lnTo>
                    <a:lnTo>
                      <a:pt x="1873504" y="585216"/>
                    </a:lnTo>
                    <a:lnTo>
                      <a:pt x="1872234" y="585216"/>
                    </a:lnTo>
                    <a:lnTo>
                      <a:pt x="1872234" y="586486"/>
                    </a:lnTo>
                    <a:lnTo>
                      <a:pt x="1868424" y="586486"/>
                    </a:lnTo>
                    <a:lnTo>
                      <a:pt x="1868424" y="587756"/>
                    </a:lnTo>
                    <a:lnTo>
                      <a:pt x="1865884" y="587756"/>
                    </a:lnTo>
                    <a:lnTo>
                      <a:pt x="1865884" y="589026"/>
                    </a:lnTo>
                    <a:lnTo>
                      <a:pt x="1864614" y="589026"/>
                    </a:lnTo>
                    <a:lnTo>
                      <a:pt x="1864614" y="590296"/>
                    </a:lnTo>
                    <a:lnTo>
                      <a:pt x="1860804" y="590296"/>
                    </a:lnTo>
                    <a:lnTo>
                      <a:pt x="1860804" y="591566"/>
                    </a:lnTo>
                    <a:lnTo>
                      <a:pt x="1858264" y="591566"/>
                    </a:lnTo>
                    <a:lnTo>
                      <a:pt x="1856994" y="592836"/>
                    </a:lnTo>
                    <a:lnTo>
                      <a:pt x="1855724" y="592836"/>
                    </a:lnTo>
                    <a:lnTo>
                      <a:pt x="1855724" y="594106"/>
                    </a:lnTo>
                    <a:lnTo>
                      <a:pt x="1854454" y="594106"/>
                    </a:lnTo>
                    <a:lnTo>
                      <a:pt x="1854454" y="595376"/>
                    </a:lnTo>
                    <a:lnTo>
                      <a:pt x="1851914" y="595376"/>
                    </a:lnTo>
                    <a:lnTo>
                      <a:pt x="1851914" y="596646"/>
                    </a:lnTo>
                    <a:lnTo>
                      <a:pt x="1849374" y="596646"/>
                    </a:lnTo>
                    <a:lnTo>
                      <a:pt x="1849374" y="597916"/>
                    </a:lnTo>
                    <a:lnTo>
                      <a:pt x="1846834" y="597916"/>
                    </a:lnTo>
                    <a:lnTo>
                      <a:pt x="1846834" y="599186"/>
                    </a:lnTo>
                    <a:lnTo>
                      <a:pt x="1844294" y="599186"/>
                    </a:lnTo>
                    <a:lnTo>
                      <a:pt x="1844294" y="600456"/>
                    </a:lnTo>
                    <a:lnTo>
                      <a:pt x="1840484" y="600456"/>
                    </a:lnTo>
                    <a:lnTo>
                      <a:pt x="1840484" y="601726"/>
                    </a:lnTo>
                    <a:lnTo>
                      <a:pt x="1839214" y="601726"/>
                    </a:lnTo>
                    <a:lnTo>
                      <a:pt x="1839214" y="602996"/>
                    </a:lnTo>
                    <a:lnTo>
                      <a:pt x="1836674" y="602996"/>
                    </a:lnTo>
                    <a:lnTo>
                      <a:pt x="1836674" y="604266"/>
                    </a:lnTo>
                    <a:lnTo>
                      <a:pt x="1834134" y="604266"/>
                    </a:lnTo>
                    <a:lnTo>
                      <a:pt x="1834134" y="605536"/>
                    </a:lnTo>
                    <a:lnTo>
                      <a:pt x="1831594" y="605536"/>
                    </a:lnTo>
                    <a:lnTo>
                      <a:pt x="1831594" y="606806"/>
                    </a:lnTo>
                    <a:lnTo>
                      <a:pt x="1829054" y="606806"/>
                    </a:lnTo>
                    <a:lnTo>
                      <a:pt x="1829054" y="608076"/>
                    </a:lnTo>
                    <a:lnTo>
                      <a:pt x="1826514" y="608076"/>
                    </a:lnTo>
                    <a:lnTo>
                      <a:pt x="1826514" y="609346"/>
                    </a:lnTo>
                    <a:lnTo>
                      <a:pt x="1823974" y="609346"/>
                    </a:lnTo>
                    <a:lnTo>
                      <a:pt x="1823974" y="610616"/>
                    </a:lnTo>
                    <a:lnTo>
                      <a:pt x="1821434" y="610616"/>
                    </a:lnTo>
                    <a:lnTo>
                      <a:pt x="1821434" y="611886"/>
                    </a:lnTo>
                    <a:lnTo>
                      <a:pt x="1818894" y="611886"/>
                    </a:lnTo>
                    <a:lnTo>
                      <a:pt x="1818894" y="613156"/>
                    </a:lnTo>
                    <a:lnTo>
                      <a:pt x="1817624" y="613156"/>
                    </a:lnTo>
                    <a:lnTo>
                      <a:pt x="1817624" y="614426"/>
                    </a:lnTo>
                    <a:lnTo>
                      <a:pt x="1813814" y="614426"/>
                    </a:lnTo>
                    <a:lnTo>
                      <a:pt x="1813814" y="616966"/>
                    </a:lnTo>
                    <a:lnTo>
                      <a:pt x="1810004" y="616966"/>
                    </a:lnTo>
                    <a:lnTo>
                      <a:pt x="1810004" y="618236"/>
                    </a:lnTo>
                    <a:lnTo>
                      <a:pt x="1807464" y="618236"/>
                    </a:lnTo>
                    <a:lnTo>
                      <a:pt x="1807464" y="619506"/>
                    </a:lnTo>
                    <a:lnTo>
                      <a:pt x="1806194" y="619506"/>
                    </a:lnTo>
                    <a:lnTo>
                      <a:pt x="1806194" y="620776"/>
                    </a:lnTo>
                    <a:lnTo>
                      <a:pt x="1803654" y="620776"/>
                    </a:lnTo>
                    <a:lnTo>
                      <a:pt x="1803654" y="622046"/>
                    </a:lnTo>
                    <a:lnTo>
                      <a:pt x="1802384" y="622046"/>
                    </a:lnTo>
                    <a:lnTo>
                      <a:pt x="1802384" y="623316"/>
                    </a:lnTo>
                    <a:lnTo>
                      <a:pt x="1799844" y="623316"/>
                    </a:lnTo>
                    <a:lnTo>
                      <a:pt x="1799844" y="624586"/>
                    </a:lnTo>
                    <a:lnTo>
                      <a:pt x="1798574" y="624586"/>
                    </a:lnTo>
                    <a:lnTo>
                      <a:pt x="1798574" y="625856"/>
                    </a:lnTo>
                    <a:lnTo>
                      <a:pt x="1794764" y="625856"/>
                    </a:lnTo>
                    <a:lnTo>
                      <a:pt x="1794764" y="628396"/>
                    </a:lnTo>
                    <a:lnTo>
                      <a:pt x="1790954" y="628396"/>
                    </a:lnTo>
                    <a:lnTo>
                      <a:pt x="1790954" y="629666"/>
                    </a:lnTo>
                    <a:lnTo>
                      <a:pt x="1788414" y="629666"/>
                    </a:lnTo>
                    <a:lnTo>
                      <a:pt x="1788414" y="630936"/>
                    </a:lnTo>
                    <a:lnTo>
                      <a:pt x="1787144" y="630936"/>
                    </a:lnTo>
                    <a:lnTo>
                      <a:pt x="1787144" y="632206"/>
                    </a:lnTo>
                    <a:lnTo>
                      <a:pt x="1784604" y="632206"/>
                    </a:lnTo>
                    <a:lnTo>
                      <a:pt x="1784604" y="633476"/>
                    </a:lnTo>
                    <a:lnTo>
                      <a:pt x="1783334" y="633476"/>
                    </a:lnTo>
                    <a:lnTo>
                      <a:pt x="1783334" y="634746"/>
                    </a:lnTo>
                    <a:lnTo>
                      <a:pt x="1780794" y="634746"/>
                    </a:lnTo>
                    <a:lnTo>
                      <a:pt x="1780794" y="636016"/>
                    </a:lnTo>
                    <a:lnTo>
                      <a:pt x="1779524" y="636016"/>
                    </a:lnTo>
                    <a:lnTo>
                      <a:pt x="1779524" y="637286"/>
                    </a:lnTo>
                    <a:lnTo>
                      <a:pt x="1776984" y="637286"/>
                    </a:lnTo>
                    <a:lnTo>
                      <a:pt x="1775714" y="638556"/>
                    </a:lnTo>
                    <a:lnTo>
                      <a:pt x="1775714" y="639826"/>
                    </a:lnTo>
                    <a:lnTo>
                      <a:pt x="1773174" y="639826"/>
                    </a:lnTo>
                    <a:lnTo>
                      <a:pt x="1771904" y="642366"/>
                    </a:lnTo>
                    <a:lnTo>
                      <a:pt x="1771904" y="643636"/>
                    </a:lnTo>
                    <a:lnTo>
                      <a:pt x="1769364" y="643636"/>
                    </a:lnTo>
                    <a:lnTo>
                      <a:pt x="1766824" y="646176"/>
                    </a:lnTo>
                    <a:lnTo>
                      <a:pt x="1766824" y="647446"/>
                    </a:lnTo>
                    <a:lnTo>
                      <a:pt x="1765554" y="647446"/>
                    </a:lnTo>
                    <a:lnTo>
                      <a:pt x="1763014" y="648716"/>
                    </a:lnTo>
                    <a:lnTo>
                      <a:pt x="1763014" y="649986"/>
                    </a:lnTo>
                    <a:lnTo>
                      <a:pt x="1761744" y="649986"/>
                    </a:lnTo>
                    <a:lnTo>
                      <a:pt x="1757934" y="652526"/>
                    </a:lnTo>
                    <a:lnTo>
                      <a:pt x="1757934" y="653796"/>
                    </a:lnTo>
                    <a:lnTo>
                      <a:pt x="1756664" y="653796"/>
                    </a:lnTo>
                    <a:lnTo>
                      <a:pt x="1754124" y="656336"/>
                    </a:lnTo>
                    <a:lnTo>
                      <a:pt x="1752854" y="656336"/>
                    </a:lnTo>
                    <a:lnTo>
                      <a:pt x="1750314" y="660146"/>
                    </a:lnTo>
                    <a:lnTo>
                      <a:pt x="1749044" y="660146"/>
                    </a:lnTo>
                    <a:lnTo>
                      <a:pt x="1746504" y="662686"/>
                    </a:lnTo>
                    <a:lnTo>
                      <a:pt x="1746504" y="663956"/>
                    </a:lnTo>
                    <a:lnTo>
                      <a:pt x="1745234" y="663956"/>
                    </a:lnTo>
                    <a:lnTo>
                      <a:pt x="1741424" y="667766"/>
                    </a:lnTo>
                    <a:lnTo>
                      <a:pt x="1741424" y="778510"/>
                    </a:lnTo>
                    <a:lnTo>
                      <a:pt x="1663192" y="778510"/>
                    </a:lnTo>
                    <a:lnTo>
                      <a:pt x="1663192" y="791210"/>
                    </a:lnTo>
                    <a:lnTo>
                      <a:pt x="1625092" y="791210"/>
                    </a:lnTo>
                    <a:lnTo>
                      <a:pt x="1625092" y="803910"/>
                    </a:lnTo>
                    <a:lnTo>
                      <a:pt x="1599692" y="803910"/>
                    </a:lnTo>
                    <a:lnTo>
                      <a:pt x="1599692" y="816610"/>
                    </a:lnTo>
                    <a:lnTo>
                      <a:pt x="1561592" y="816610"/>
                    </a:lnTo>
                    <a:lnTo>
                      <a:pt x="1561592" y="829310"/>
                    </a:lnTo>
                    <a:lnTo>
                      <a:pt x="1523492" y="829310"/>
                    </a:lnTo>
                    <a:lnTo>
                      <a:pt x="1523492" y="842010"/>
                    </a:lnTo>
                    <a:lnTo>
                      <a:pt x="1498092" y="842010"/>
                    </a:lnTo>
                    <a:lnTo>
                      <a:pt x="1498092" y="854710"/>
                    </a:lnTo>
                    <a:lnTo>
                      <a:pt x="1459992" y="854710"/>
                    </a:lnTo>
                    <a:lnTo>
                      <a:pt x="1459992" y="867410"/>
                    </a:lnTo>
                    <a:lnTo>
                      <a:pt x="1421892" y="867410"/>
                    </a:lnTo>
                    <a:lnTo>
                      <a:pt x="1421892" y="880110"/>
                    </a:lnTo>
                    <a:lnTo>
                      <a:pt x="1396492" y="880110"/>
                    </a:lnTo>
                    <a:lnTo>
                      <a:pt x="1396492" y="892810"/>
                    </a:lnTo>
                    <a:lnTo>
                      <a:pt x="1358392" y="892810"/>
                    </a:lnTo>
                    <a:lnTo>
                      <a:pt x="1358392" y="905510"/>
                    </a:lnTo>
                    <a:lnTo>
                      <a:pt x="1320292" y="905510"/>
                    </a:lnTo>
                    <a:lnTo>
                      <a:pt x="1320292" y="918210"/>
                    </a:lnTo>
                    <a:lnTo>
                      <a:pt x="1282192" y="918210"/>
                    </a:lnTo>
                    <a:lnTo>
                      <a:pt x="1282192" y="930910"/>
                    </a:lnTo>
                    <a:lnTo>
                      <a:pt x="1244092" y="930910"/>
                    </a:lnTo>
                    <a:lnTo>
                      <a:pt x="1244092" y="943610"/>
                    </a:lnTo>
                    <a:lnTo>
                      <a:pt x="1205992" y="943610"/>
                    </a:lnTo>
                    <a:lnTo>
                      <a:pt x="1205992" y="956310"/>
                    </a:lnTo>
                    <a:lnTo>
                      <a:pt x="1167892" y="956310"/>
                    </a:lnTo>
                    <a:lnTo>
                      <a:pt x="1167892" y="969010"/>
                    </a:lnTo>
                    <a:lnTo>
                      <a:pt x="1129792" y="969010"/>
                    </a:lnTo>
                    <a:lnTo>
                      <a:pt x="1129792" y="981710"/>
                    </a:lnTo>
                    <a:lnTo>
                      <a:pt x="1091692" y="981710"/>
                    </a:lnTo>
                    <a:lnTo>
                      <a:pt x="1091692" y="994410"/>
                    </a:lnTo>
                    <a:lnTo>
                      <a:pt x="1053592" y="994410"/>
                    </a:lnTo>
                    <a:lnTo>
                      <a:pt x="1053592" y="1007110"/>
                    </a:lnTo>
                    <a:lnTo>
                      <a:pt x="1015492" y="1007110"/>
                    </a:lnTo>
                    <a:lnTo>
                      <a:pt x="1015492" y="1019810"/>
                    </a:lnTo>
                    <a:lnTo>
                      <a:pt x="977392" y="1019810"/>
                    </a:lnTo>
                    <a:lnTo>
                      <a:pt x="977392" y="1032510"/>
                    </a:lnTo>
                    <a:lnTo>
                      <a:pt x="939292" y="1032510"/>
                    </a:lnTo>
                    <a:lnTo>
                      <a:pt x="939292" y="1045210"/>
                    </a:lnTo>
                    <a:lnTo>
                      <a:pt x="901192" y="1045210"/>
                    </a:lnTo>
                    <a:lnTo>
                      <a:pt x="901192" y="1057910"/>
                    </a:lnTo>
                    <a:lnTo>
                      <a:pt x="863092" y="1057910"/>
                    </a:lnTo>
                    <a:lnTo>
                      <a:pt x="863092" y="1070610"/>
                    </a:lnTo>
                    <a:lnTo>
                      <a:pt x="824992" y="1070610"/>
                    </a:lnTo>
                    <a:lnTo>
                      <a:pt x="824992" y="1083310"/>
                    </a:lnTo>
                    <a:lnTo>
                      <a:pt x="786892" y="1083310"/>
                    </a:lnTo>
                    <a:lnTo>
                      <a:pt x="786892" y="1096010"/>
                    </a:lnTo>
                    <a:lnTo>
                      <a:pt x="748792" y="1096010"/>
                    </a:lnTo>
                    <a:lnTo>
                      <a:pt x="748792" y="1108710"/>
                    </a:lnTo>
                    <a:lnTo>
                      <a:pt x="710692" y="1108710"/>
                    </a:lnTo>
                    <a:lnTo>
                      <a:pt x="710692" y="1121410"/>
                    </a:lnTo>
                    <a:lnTo>
                      <a:pt x="685292" y="1121410"/>
                    </a:lnTo>
                    <a:lnTo>
                      <a:pt x="685292" y="1134110"/>
                    </a:lnTo>
                    <a:lnTo>
                      <a:pt x="647192" y="1134110"/>
                    </a:lnTo>
                    <a:lnTo>
                      <a:pt x="647192" y="1146810"/>
                    </a:lnTo>
                    <a:lnTo>
                      <a:pt x="609092" y="1146810"/>
                    </a:lnTo>
                    <a:lnTo>
                      <a:pt x="609092" y="1159510"/>
                    </a:lnTo>
                    <a:lnTo>
                      <a:pt x="570992" y="1159510"/>
                    </a:lnTo>
                    <a:lnTo>
                      <a:pt x="570992" y="1172210"/>
                    </a:lnTo>
                    <a:lnTo>
                      <a:pt x="532892" y="1172210"/>
                    </a:lnTo>
                    <a:lnTo>
                      <a:pt x="532892" y="1184910"/>
                    </a:lnTo>
                    <a:lnTo>
                      <a:pt x="494792" y="1184910"/>
                    </a:lnTo>
                    <a:lnTo>
                      <a:pt x="494792" y="1197610"/>
                    </a:lnTo>
                    <a:lnTo>
                      <a:pt x="456692" y="1197610"/>
                    </a:lnTo>
                    <a:lnTo>
                      <a:pt x="456692" y="1210310"/>
                    </a:lnTo>
                    <a:lnTo>
                      <a:pt x="418592" y="1210310"/>
                    </a:lnTo>
                    <a:lnTo>
                      <a:pt x="418592" y="1223010"/>
                    </a:lnTo>
                    <a:lnTo>
                      <a:pt x="393192" y="1223010"/>
                    </a:lnTo>
                    <a:lnTo>
                      <a:pt x="393192" y="1235710"/>
                    </a:lnTo>
                    <a:lnTo>
                      <a:pt x="355092" y="1235710"/>
                    </a:lnTo>
                    <a:lnTo>
                      <a:pt x="355092" y="1248410"/>
                    </a:lnTo>
                    <a:lnTo>
                      <a:pt x="329692" y="1248410"/>
                    </a:lnTo>
                    <a:lnTo>
                      <a:pt x="329692" y="1261110"/>
                    </a:lnTo>
                    <a:lnTo>
                      <a:pt x="291592" y="1261110"/>
                    </a:lnTo>
                    <a:lnTo>
                      <a:pt x="291592" y="1273810"/>
                    </a:lnTo>
                    <a:lnTo>
                      <a:pt x="266192" y="1273810"/>
                    </a:lnTo>
                    <a:lnTo>
                      <a:pt x="266192" y="1286510"/>
                    </a:lnTo>
                    <a:lnTo>
                      <a:pt x="240792" y="1286510"/>
                    </a:lnTo>
                    <a:lnTo>
                      <a:pt x="240792" y="1299210"/>
                    </a:lnTo>
                    <a:lnTo>
                      <a:pt x="215392" y="1299210"/>
                    </a:lnTo>
                    <a:lnTo>
                      <a:pt x="215392" y="1311910"/>
                    </a:lnTo>
                    <a:lnTo>
                      <a:pt x="177292" y="1311910"/>
                    </a:lnTo>
                    <a:lnTo>
                      <a:pt x="177292" y="1324610"/>
                    </a:lnTo>
                    <a:lnTo>
                      <a:pt x="151892" y="1324610"/>
                    </a:lnTo>
                    <a:lnTo>
                      <a:pt x="151892" y="1337310"/>
                    </a:lnTo>
                    <a:lnTo>
                      <a:pt x="126492" y="1337310"/>
                    </a:lnTo>
                    <a:lnTo>
                      <a:pt x="126492" y="1350010"/>
                    </a:lnTo>
                    <a:lnTo>
                      <a:pt x="101092" y="1350010"/>
                    </a:lnTo>
                    <a:lnTo>
                      <a:pt x="101092" y="1362710"/>
                    </a:lnTo>
                    <a:lnTo>
                      <a:pt x="62992" y="1362710"/>
                    </a:lnTo>
                    <a:lnTo>
                      <a:pt x="62992" y="1375410"/>
                    </a:lnTo>
                    <a:lnTo>
                      <a:pt x="37592" y="1375410"/>
                    </a:lnTo>
                    <a:lnTo>
                      <a:pt x="37592" y="1388110"/>
                    </a:lnTo>
                    <a:lnTo>
                      <a:pt x="12192" y="1388110"/>
                    </a:lnTo>
                    <a:lnTo>
                      <a:pt x="12192" y="1400810"/>
                    </a:lnTo>
                    <a:lnTo>
                      <a:pt x="0" y="1400810"/>
                    </a:lnTo>
                    <a:lnTo>
                      <a:pt x="0" y="1642110"/>
                    </a:lnTo>
                    <a:lnTo>
                      <a:pt x="114300" y="1642110"/>
                    </a:lnTo>
                    <a:lnTo>
                      <a:pt x="114300" y="1629410"/>
                    </a:lnTo>
                    <a:lnTo>
                      <a:pt x="139700" y="1629410"/>
                    </a:lnTo>
                    <a:lnTo>
                      <a:pt x="139700" y="1616710"/>
                    </a:lnTo>
                    <a:lnTo>
                      <a:pt x="165100" y="1616710"/>
                    </a:lnTo>
                    <a:lnTo>
                      <a:pt x="165100" y="1604010"/>
                    </a:lnTo>
                    <a:lnTo>
                      <a:pt x="203200" y="1604010"/>
                    </a:lnTo>
                    <a:lnTo>
                      <a:pt x="203200" y="1591310"/>
                    </a:lnTo>
                    <a:lnTo>
                      <a:pt x="228600" y="1591310"/>
                    </a:lnTo>
                    <a:lnTo>
                      <a:pt x="228600" y="1578610"/>
                    </a:lnTo>
                    <a:lnTo>
                      <a:pt x="254000" y="1578610"/>
                    </a:lnTo>
                    <a:lnTo>
                      <a:pt x="254000" y="1565910"/>
                    </a:lnTo>
                    <a:lnTo>
                      <a:pt x="279400" y="1565910"/>
                    </a:lnTo>
                    <a:lnTo>
                      <a:pt x="279400" y="1553210"/>
                    </a:lnTo>
                    <a:lnTo>
                      <a:pt x="317500" y="1553210"/>
                    </a:lnTo>
                    <a:lnTo>
                      <a:pt x="317500" y="1540510"/>
                    </a:lnTo>
                    <a:lnTo>
                      <a:pt x="342900" y="1540510"/>
                    </a:lnTo>
                    <a:lnTo>
                      <a:pt x="342900" y="1527810"/>
                    </a:lnTo>
                    <a:lnTo>
                      <a:pt x="368300" y="1527810"/>
                    </a:lnTo>
                    <a:lnTo>
                      <a:pt x="368300" y="1515110"/>
                    </a:lnTo>
                    <a:lnTo>
                      <a:pt x="393700" y="1515110"/>
                    </a:lnTo>
                    <a:lnTo>
                      <a:pt x="393700" y="1502410"/>
                    </a:lnTo>
                    <a:lnTo>
                      <a:pt x="431800" y="1502410"/>
                    </a:lnTo>
                    <a:lnTo>
                      <a:pt x="431800" y="1489710"/>
                    </a:lnTo>
                    <a:lnTo>
                      <a:pt x="457200" y="1489710"/>
                    </a:lnTo>
                    <a:lnTo>
                      <a:pt x="457200" y="1477010"/>
                    </a:lnTo>
                    <a:lnTo>
                      <a:pt x="495300" y="1477010"/>
                    </a:lnTo>
                    <a:lnTo>
                      <a:pt x="495300" y="1464310"/>
                    </a:lnTo>
                    <a:lnTo>
                      <a:pt x="533400" y="1464310"/>
                    </a:lnTo>
                    <a:lnTo>
                      <a:pt x="533400" y="1451610"/>
                    </a:lnTo>
                    <a:lnTo>
                      <a:pt x="571500" y="1451610"/>
                    </a:lnTo>
                    <a:lnTo>
                      <a:pt x="571500" y="1438910"/>
                    </a:lnTo>
                    <a:lnTo>
                      <a:pt x="609600" y="1438910"/>
                    </a:lnTo>
                    <a:lnTo>
                      <a:pt x="609600" y="1426210"/>
                    </a:lnTo>
                    <a:lnTo>
                      <a:pt x="635000" y="1426210"/>
                    </a:lnTo>
                    <a:lnTo>
                      <a:pt x="635000" y="1413510"/>
                    </a:lnTo>
                    <a:lnTo>
                      <a:pt x="673100" y="1413510"/>
                    </a:lnTo>
                    <a:lnTo>
                      <a:pt x="673100" y="1400810"/>
                    </a:lnTo>
                    <a:lnTo>
                      <a:pt x="710692" y="1400810"/>
                    </a:lnTo>
                    <a:lnTo>
                      <a:pt x="710692" y="1388110"/>
                    </a:lnTo>
                    <a:lnTo>
                      <a:pt x="748792" y="1388110"/>
                    </a:lnTo>
                    <a:lnTo>
                      <a:pt x="748792" y="1375410"/>
                    </a:lnTo>
                    <a:lnTo>
                      <a:pt x="786892" y="1375410"/>
                    </a:lnTo>
                    <a:lnTo>
                      <a:pt x="786892" y="1362710"/>
                    </a:lnTo>
                    <a:lnTo>
                      <a:pt x="824992" y="1362710"/>
                    </a:lnTo>
                    <a:lnTo>
                      <a:pt x="824992" y="1350010"/>
                    </a:lnTo>
                    <a:lnTo>
                      <a:pt x="863092" y="1350010"/>
                    </a:lnTo>
                    <a:lnTo>
                      <a:pt x="863092" y="1337310"/>
                    </a:lnTo>
                    <a:lnTo>
                      <a:pt x="901192" y="1337310"/>
                    </a:lnTo>
                    <a:lnTo>
                      <a:pt x="901192" y="1324610"/>
                    </a:lnTo>
                    <a:lnTo>
                      <a:pt x="939292" y="1324610"/>
                    </a:lnTo>
                    <a:lnTo>
                      <a:pt x="939292" y="1311910"/>
                    </a:lnTo>
                    <a:lnTo>
                      <a:pt x="977392" y="1311910"/>
                    </a:lnTo>
                    <a:lnTo>
                      <a:pt x="977392" y="1299210"/>
                    </a:lnTo>
                    <a:lnTo>
                      <a:pt x="1015492" y="1299210"/>
                    </a:lnTo>
                    <a:lnTo>
                      <a:pt x="1015492" y="1286510"/>
                    </a:lnTo>
                    <a:lnTo>
                      <a:pt x="1053592" y="1286510"/>
                    </a:lnTo>
                    <a:lnTo>
                      <a:pt x="1053592" y="1273810"/>
                    </a:lnTo>
                    <a:lnTo>
                      <a:pt x="1091692" y="1273810"/>
                    </a:lnTo>
                    <a:lnTo>
                      <a:pt x="1091692" y="1261110"/>
                    </a:lnTo>
                    <a:lnTo>
                      <a:pt x="1129792" y="1261110"/>
                    </a:lnTo>
                    <a:lnTo>
                      <a:pt x="1129792" y="1248410"/>
                    </a:lnTo>
                    <a:lnTo>
                      <a:pt x="1167892" y="1248410"/>
                    </a:lnTo>
                    <a:lnTo>
                      <a:pt x="1167892" y="1235710"/>
                    </a:lnTo>
                    <a:lnTo>
                      <a:pt x="1205992" y="1235710"/>
                    </a:lnTo>
                    <a:lnTo>
                      <a:pt x="1205992" y="1223010"/>
                    </a:lnTo>
                    <a:lnTo>
                      <a:pt x="1244092" y="1223010"/>
                    </a:lnTo>
                    <a:lnTo>
                      <a:pt x="1244092" y="1210310"/>
                    </a:lnTo>
                    <a:lnTo>
                      <a:pt x="1282192" y="1210310"/>
                    </a:lnTo>
                    <a:lnTo>
                      <a:pt x="1282192" y="1197610"/>
                    </a:lnTo>
                    <a:lnTo>
                      <a:pt x="1320292" y="1197610"/>
                    </a:lnTo>
                    <a:lnTo>
                      <a:pt x="1320292" y="1184910"/>
                    </a:lnTo>
                    <a:lnTo>
                      <a:pt x="1358392" y="1184910"/>
                    </a:lnTo>
                    <a:lnTo>
                      <a:pt x="1358392" y="1172210"/>
                    </a:lnTo>
                    <a:lnTo>
                      <a:pt x="1396492" y="1172210"/>
                    </a:lnTo>
                    <a:lnTo>
                      <a:pt x="1396492" y="1159510"/>
                    </a:lnTo>
                    <a:lnTo>
                      <a:pt x="1421892" y="1159510"/>
                    </a:lnTo>
                    <a:lnTo>
                      <a:pt x="1421892" y="1146810"/>
                    </a:lnTo>
                    <a:lnTo>
                      <a:pt x="1459992" y="1146810"/>
                    </a:lnTo>
                    <a:lnTo>
                      <a:pt x="1459992" y="1134110"/>
                    </a:lnTo>
                    <a:lnTo>
                      <a:pt x="1498092" y="1134110"/>
                    </a:lnTo>
                    <a:lnTo>
                      <a:pt x="1498092" y="1121410"/>
                    </a:lnTo>
                    <a:lnTo>
                      <a:pt x="1536192" y="1121410"/>
                    </a:lnTo>
                    <a:lnTo>
                      <a:pt x="1536192" y="1108710"/>
                    </a:lnTo>
                    <a:lnTo>
                      <a:pt x="1561592" y="1108710"/>
                    </a:lnTo>
                    <a:lnTo>
                      <a:pt x="1561592" y="1096010"/>
                    </a:lnTo>
                    <a:lnTo>
                      <a:pt x="1599692" y="1096010"/>
                    </a:lnTo>
                    <a:lnTo>
                      <a:pt x="1599692" y="1083310"/>
                    </a:lnTo>
                    <a:lnTo>
                      <a:pt x="1637792" y="1083310"/>
                    </a:lnTo>
                    <a:lnTo>
                      <a:pt x="1637792" y="1070610"/>
                    </a:lnTo>
                    <a:lnTo>
                      <a:pt x="1663192" y="1070610"/>
                    </a:lnTo>
                    <a:lnTo>
                      <a:pt x="1663192" y="1057910"/>
                    </a:lnTo>
                    <a:lnTo>
                      <a:pt x="1701292" y="1057910"/>
                    </a:lnTo>
                    <a:lnTo>
                      <a:pt x="1701292" y="1045210"/>
                    </a:lnTo>
                    <a:lnTo>
                      <a:pt x="1739392" y="1045210"/>
                    </a:lnTo>
                    <a:lnTo>
                      <a:pt x="1739392" y="1032510"/>
                    </a:lnTo>
                    <a:lnTo>
                      <a:pt x="1764792" y="1032510"/>
                    </a:lnTo>
                    <a:lnTo>
                      <a:pt x="1764792" y="1019810"/>
                    </a:lnTo>
                    <a:lnTo>
                      <a:pt x="1802892" y="1019810"/>
                    </a:lnTo>
                    <a:lnTo>
                      <a:pt x="1802892" y="1007110"/>
                    </a:lnTo>
                    <a:lnTo>
                      <a:pt x="1840992" y="1007110"/>
                    </a:lnTo>
                    <a:lnTo>
                      <a:pt x="1840992" y="994410"/>
                    </a:lnTo>
                    <a:lnTo>
                      <a:pt x="1866392" y="994410"/>
                    </a:lnTo>
                    <a:lnTo>
                      <a:pt x="1866392" y="981710"/>
                    </a:lnTo>
                    <a:lnTo>
                      <a:pt x="1904492" y="981710"/>
                    </a:lnTo>
                    <a:lnTo>
                      <a:pt x="1904492" y="969010"/>
                    </a:lnTo>
                    <a:lnTo>
                      <a:pt x="1942592" y="969010"/>
                    </a:lnTo>
                    <a:lnTo>
                      <a:pt x="1942592" y="956310"/>
                    </a:lnTo>
                    <a:lnTo>
                      <a:pt x="1980692" y="956310"/>
                    </a:lnTo>
                    <a:lnTo>
                      <a:pt x="1980692" y="943610"/>
                    </a:lnTo>
                    <a:lnTo>
                      <a:pt x="2018792" y="943610"/>
                    </a:lnTo>
                    <a:lnTo>
                      <a:pt x="2018792" y="930910"/>
                    </a:lnTo>
                    <a:lnTo>
                      <a:pt x="2044192" y="930910"/>
                    </a:lnTo>
                    <a:lnTo>
                      <a:pt x="2044192" y="918210"/>
                    </a:lnTo>
                    <a:lnTo>
                      <a:pt x="2082292" y="918210"/>
                    </a:lnTo>
                    <a:lnTo>
                      <a:pt x="2082292" y="905510"/>
                    </a:lnTo>
                    <a:lnTo>
                      <a:pt x="2120392" y="905510"/>
                    </a:lnTo>
                    <a:lnTo>
                      <a:pt x="2120392" y="892810"/>
                    </a:lnTo>
                    <a:lnTo>
                      <a:pt x="2158492" y="892810"/>
                    </a:lnTo>
                    <a:lnTo>
                      <a:pt x="2158492" y="880110"/>
                    </a:lnTo>
                    <a:lnTo>
                      <a:pt x="2183892" y="880110"/>
                    </a:lnTo>
                    <a:lnTo>
                      <a:pt x="2183892" y="867410"/>
                    </a:lnTo>
                    <a:lnTo>
                      <a:pt x="2221992" y="867410"/>
                    </a:lnTo>
                    <a:lnTo>
                      <a:pt x="2221992" y="854710"/>
                    </a:lnTo>
                    <a:lnTo>
                      <a:pt x="2260092" y="854710"/>
                    </a:lnTo>
                    <a:lnTo>
                      <a:pt x="2260092" y="842010"/>
                    </a:lnTo>
                    <a:lnTo>
                      <a:pt x="2298192" y="842010"/>
                    </a:lnTo>
                    <a:lnTo>
                      <a:pt x="2298192" y="829310"/>
                    </a:lnTo>
                    <a:lnTo>
                      <a:pt x="2323592" y="829310"/>
                    </a:lnTo>
                    <a:lnTo>
                      <a:pt x="2323592" y="816610"/>
                    </a:lnTo>
                    <a:lnTo>
                      <a:pt x="2361692" y="816610"/>
                    </a:lnTo>
                    <a:lnTo>
                      <a:pt x="2361692" y="803910"/>
                    </a:lnTo>
                    <a:lnTo>
                      <a:pt x="2399792" y="803910"/>
                    </a:lnTo>
                    <a:lnTo>
                      <a:pt x="2399792" y="791210"/>
                    </a:lnTo>
                    <a:lnTo>
                      <a:pt x="2437892" y="791210"/>
                    </a:lnTo>
                    <a:lnTo>
                      <a:pt x="2437892" y="778510"/>
                    </a:lnTo>
                    <a:lnTo>
                      <a:pt x="2066544" y="778510"/>
                    </a:lnTo>
                    <a:lnTo>
                      <a:pt x="2066544" y="778256"/>
                    </a:lnTo>
                    <a:lnTo>
                      <a:pt x="2069084" y="778256"/>
                    </a:lnTo>
                    <a:lnTo>
                      <a:pt x="2069084" y="776986"/>
                    </a:lnTo>
                    <a:lnTo>
                      <a:pt x="2072894" y="776986"/>
                    </a:lnTo>
                    <a:lnTo>
                      <a:pt x="2072894" y="775716"/>
                    </a:lnTo>
                    <a:lnTo>
                      <a:pt x="2074164" y="775716"/>
                    </a:lnTo>
                    <a:lnTo>
                      <a:pt x="2074164" y="774446"/>
                    </a:lnTo>
                    <a:lnTo>
                      <a:pt x="2077974" y="774446"/>
                    </a:lnTo>
                    <a:lnTo>
                      <a:pt x="2077974" y="773176"/>
                    </a:lnTo>
                    <a:lnTo>
                      <a:pt x="2080514" y="773176"/>
                    </a:lnTo>
                    <a:lnTo>
                      <a:pt x="2080514" y="771906"/>
                    </a:lnTo>
                    <a:lnTo>
                      <a:pt x="2084324" y="771906"/>
                    </a:lnTo>
                    <a:lnTo>
                      <a:pt x="2084324" y="770636"/>
                    </a:lnTo>
                    <a:lnTo>
                      <a:pt x="2086864" y="770636"/>
                    </a:lnTo>
                    <a:lnTo>
                      <a:pt x="2086864" y="769366"/>
                    </a:lnTo>
                    <a:lnTo>
                      <a:pt x="2090674" y="769366"/>
                    </a:lnTo>
                    <a:lnTo>
                      <a:pt x="2090674" y="768096"/>
                    </a:lnTo>
                    <a:lnTo>
                      <a:pt x="2091944" y="768096"/>
                    </a:lnTo>
                    <a:lnTo>
                      <a:pt x="2091944" y="766826"/>
                    </a:lnTo>
                    <a:lnTo>
                      <a:pt x="2095754" y="766826"/>
                    </a:lnTo>
                    <a:lnTo>
                      <a:pt x="2095754" y="765556"/>
                    </a:lnTo>
                    <a:lnTo>
                      <a:pt x="2097024" y="765556"/>
                    </a:lnTo>
                    <a:lnTo>
                      <a:pt x="2097024" y="764286"/>
                    </a:lnTo>
                    <a:lnTo>
                      <a:pt x="2100834" y="764286"/>
                    </a:lnTo>
                    <a:lnTo>
                      <a:pt x="2100834" y="763016"/>
                    </a:lnTo>
                    <a:lnTo>
                      <a:pt x="2104644" y="763016"/>
                    </a:lnTo>
                    <a:lnTo>
                      <a:pt x="2104644" y="761746"/>
                    </a:lnTo>
                    <a:lnTo>
                      <a:pt x="2108454" y="761746"/>
                    </a:lnTo>
                    <a:lnTo>
                      <a:pt x="2108454" y="760476"/>
                    </a:lnTo>
                    <a:lnTo>
                      <a:pt x="2109724" y="760476"/>
                    </a:lnTo>
                    <a:lnTo>
                      <a:pt x="2109724" y="759206"/>
                    </a:lnTo>
                    <a:lnTo>
                      <a:pt x="2113534" y="759206"/>
                    </a:lnTo>
                    <a:lnTo>
                      <a:pt x="2113534" y="757936"/>
                    </a:lnTo>
                    <a:lnTo>
                      <a:pt x="2117344" y="757936"/>
                    </a:lnTo>
                    <a:lnTo>
                      <a:pt x="2117344" y="756666"/>
                    </a:lnTo>
                    <a:lnTo>
                      <a:pt x="2118614" y="756666"/>
                    </a:lnTo>
                    <a:lnTo>
                      <a:pt x="2118614" y="755396"/>
                    </a:lnTo>
                    <a:lnTo>
                      <a:pt x="2122424" y="755396"/>
                    </a:lnTo>
                    <a:lnTo>
                      <a:pt x="2122424" y="754126"/>
                    </a:lnTo>
                    <a:lnTo>
                      <a:pt x="2123694" y="754126"/>
                    </a:lnTo>
                    <a:lnTo>
                      <a:pt x="2123694" y="752856"/>
                    </a:lnTo>
                    <a:lnTo>
                      <a:pt x="2127504" y="752856"/>
                    </a:lnTo>
                    <a:lnTo>
                      <a:pt x="2127504" y="751586"/>
                    </a:lnTo>
                    <a:lnTo>
                      <a:pt x="2131314" y="751586"/>
                    </a:lnTo>
                    <a:lnTo>
                      <a:pt x="2131314" y="750316"/>
                    </a:lnTo>
                    <a:lnTo>
                      <a:pt x="2135124" y="750316"/>
                    </a:lnTo>
                    <a:lnTo>
                      <a:pt x="2135124" y="749046"/>
                    </a:lnTo>
                    <a:lnTo>
                      <a:pt x="2136394" y="749046"/>
                    </a:lnTo>
                    <a:lnTo>
                      <a:pt x="2136394" y="747776"/>
                    </a:lnTo>
                    <a:lnTo>
                      <a:pt x="2140204" y="747776"/>
                    </a:lnTo>
                    <a:lnTo>
                      <a:pt x="2140204" y="746506"/>
                    </a:lnTo>
                    <a:lnTo>
                      <a:pt x="2141474" y="746506"/>
                    </a:lnTo>
                    <a:lnTo>
                      <a:pt x="2141474" y="745236"/>
                    </a:lnTo>
                    <a:lnTo>
                      <a:pt x="2145284" y="745236"/>
                    </a:lnTo>
                    <a:lnTo>
                      <a:pt x="2145284" y="743966"/>
                    </a:lnTo>
                    <a:lnTo>
                      <a:pt x="2149094" y="743966"/>
                    </a:lnTo>
                    <a:lnTo>
                      <a:pt x="2149094" y="742696"/>
                    </a:lnTo>
                    <a:lnTo>
                      <a:pt x="2152904" y="742696"/>
                    </a:lnTo>
                    <a:lnTo>
                      <a:pt x="2152904" y="741426"/>
                    </a:lnTo>
                    <a:lnTo>
                      <a:pt x="2154174" y="741426"/>
                    </a:lnTo>
                    <a:lnTo>
                      <a:pt x="2154174" y="740156"/>
                    </a:lnTo>
                    <a:lnTo>
                      <a:pt x="2157984" y="740156"/>
                    </a:lnTo>
                    <a:lnTo>
                      <a:pt x="2157984" y="738886"/>
                    </a:lnTo>
                    <a:lnTo>
                      <a:pt x="2160524" y="738886"/>
                    </a:lnTo>
                    <a:lnTo>
                      <a:pt x="2160524" y="737616"/>
                    </a:lnTo>
                    <a:lnTo>
                      <a:pt x="2163064" y="737616"/>
                    </a:lnTo>
                    <a:lnTo>
                      <a:pt x="2163064" y="736346"/>
                    </a:lnTo>
                    <a:lnTo>
                      <a:pt x="2165604" y="736346"/>
                    </a:lnTo>
                    <a:lnTo>
                      <a:pt x="2165604" y="735076"/>
                    </a:lnTo>
                    <a:lnTo>
                      <a:pt x="2168144" y="735076"/>
                    </a:lnTo>
                    <a:lnTo>
                      <a:pt x="2168144" y="733806"/>
                    </a:lnTo>
                    <a:lnTo>
                      <a:pt x="2171954" y="733806"/>
                    </a:lnTo>
                    <a:lnTo>
                      <a:pt x="2171954" y="732536"/>
                    </a:lnTo>
                    <a:lnTo>
                      <a:pt x="2175764" y="732536"/>
                    </a:lnTo>
                    <a:lnTo>
                      <a:pt x="2175764" y="731266"/>
                    </a:lnTo>
                    <a:lnTo>
                      <a:pt x="2179574" y="731266"/>
                    </a:lnTo>
                    <a:lnTo>
                      <a:pt x="2179574" y="729996"/>
                    </a:lnTo>
                    <a:lnTo>
                      <a:pt x="2180844" y="729996"/>
                    </a:lnTo>
                    <a:lnTo>
                      <a:pt x="2180844" y="728726"/>
                    </a:lnTo>
                    <a:lnTo>
                      <a:pt x="2183384" y="728726"/>
                    </a:lnTo>
                    <a:lnTo>
                      <a:pt x="2183384" y="727456"/>
                    </a:lnTo>
                    <a:lnTo>
                      <a:pt x="2185924" y="727456"/>
                    </a:lnTo>
                    <a:lnTo>
                      <a:pt x="2185924" y="726186"/>
                    </a:lnTo>
                    <a:lnTo>
                      <a:pt x="2188464" y="726186"/>
                    </a:lnTo>
                    <a:lnTo>
                      <a:pt x="2188464" y="724916"/>
                    </a:lnTo>
                    <a:lnTo>
                      <a:pt x="2192274" y="724916"/>
                    </a:lnTo>
                    <a:lnTo>
                      <a:pt x="2192274" y="723646"/>
                    </a:lnTo>
                    <a:lnTo>
                      <a:pt x="2196084" y="723646"/>
                    </a:lnTo>
                    <a:lnTo>
                      <a:pt x="2196084" y="722376"/>
                    </a:lnTo>
                    <a:lnTo>
                      <a:pt x="2198624" y="722376"/>
                    </a:lnTo>
                    <a:lnTo>
                      <a:pt x="2198624" y="721106"/>
                    </a:lnTo>
                    <a:lnTo>
                      <a:pt x="2202434" y="721106"/>
                    </a:lnTo>
                    <a:lnTo>
                      <a:pt x="2202434" y="719836"/>
                    </a:lnTo>
                    <a:lnTo>
                      <a:pt x="2204974" y="719836"/>
                    </a:lnTo>
                    <a:lnTo>
                      <a:pt x="2204974" y="718566"/>
                    </a:lnTo>
                    <a:lnTo>
                      <a:pt x="2207514" y="718566"/>
                    </a:lnTo>
                    <a:lnTo>
                      <a:pt x="2207514" y="717296"/>
                    </a:lnTo>
                    <a:lnTo>
                      <a:pt x="2211324" y="717296"/>
                    </a:lnTo>
                    <a:lnTo>
                      <a:pt x="2211324" y="716026"/>
                    </a:lnTo>
                    <a:lnTo>
                      <a:pt x="2212594" y="716026"/>
                    </a:lnTo>
                    <a:lnTo>
                      <a:pt x="2212594" y="714756"/>
                    </a:lnTo>
                    <a:lnTo>
                      <a:pt x="2216404" y="714756"/>
                    </a:lnTo>
                    <a:lnTo>
                      <a:pt x="2216404" y="713486"/>
                    </a:lnTo>
                    <a:lnTo>
                      <a:pt x="2220214" y="713486"/>
                    </a:lnTo>
                    <a:lnTo>
                      <a:pt x="2220214" y="712216"/>
                    </a:lnTo>
                    <a:lnTo>
                      <a:pt x="2224024" y="712216"/>
                    </a:lnTo>
                    <a:lnTo>
                      <a:pt x="2224024" y="710946"/>
                    </a:lnTo>
                    <a:lnTo>
                      <a:pt x="2226564" y="710946"/>
                    </a:lnTo>
                    <a:lnTo>
                      <a:pt x="2226564" y="709676"/>
                    </a:lnTo>
                    <a:lnTo>
                      <a:pt x="2230374" y="709676"/>
                    </a:lnTo>
                    <a:lnTo>
                      <a:pt x="2230374" y="708406"/>
                    </a:lnTo>
                    <a:lnTo>
                      <a:pt x="2231644" y="708406"/>
                    </a:lnTo>
                    <a:lnTo>
                      <a:pt x="2231644" y="707136"/>
                    </a:lnTo>
                    <a:lnTo>
                      <a:pt x="2235454" y="707136"/>
                    </a:lnTo>
                    <a:lnTo>
                      <a:pt x="2235454" y="705866"/>
                    </a:lnTo>
                    <a:lnTo>
                      <a:pt x="2239264" y="705866"/>
                    </a:lnTo>
                    <a:lnTo>
                      <a:pt x="2239264" y="704596"/>
                    </a:lnTo>
                    <a:lnTo>
                      <a:pt x="2243074" y="704596"/>
                    </a:lnTo>
                    <a:lnTo>
                      <a:pt x="2243074" y="703326"/>
                    </a:lnTo>
                    <a:lnTo>
                      <a:pt x="2245614" y="703326"/>
                    </a:lnTo>
                    <a:lnTo>
                      <a:pt x="2245614" y="702056"/>
                    </a:lnTo>
                    <a:lnTo>
                      <a:pt x="2249424" y="702056"/>
                    </a:lnTo>
                    <a:lnTo>
                      <a:pt x="2249424" y="700786"/>
                    </a:lnTo>
                    <a:lnTo>
                      <a:pt x="2253234" y="700786"/>
                    </a:lnTo>
                    <a:lnTo>
                      <a:pt x="2253234" y="699516"/>
                    </a:lnTo>
                    <a:lnTo>
                      <a:pt x="2254504" y="699516"/>
                    </a:lnTo>
                    <a:lnTo>
                      <a:pt x="2254504" y="698246"/>
                    </a:lnTo>
                    <a:lnTo>
                      <a:pt x="2258314" y="698246"/>
                    </a:lnTo>
                    <a:lnTo>
                      <a:pt x="2258314" y="696976"/>
                    </a:lnTo>
                    <a:lnTo>
                      <a:pt x="2260854" y="696976"/>
                    </a:lnTo>
                    <a:lnTo>
                      <a:pt x="2260854" y="695706"/>
                    </a:lnTo>
                    <a:lnTo>
                      <a:pt x="2264664" y="695706"/>
                    </a:lnTo>
                    <a:lnTo>
                      <a:pt x="2264664" y="694436"/>
                    </a:lnTo>
                    <a:lnTo>
                      <a:pt x="2268474" y="694436"/>
                    </a:lnTo>
                    <a:lnTo>
                      <a:pt x="2268474" y="693166"/>
                    </a:lnTo>
                    <a:lnTo>
                      <a:pt x="2272284" y="693166"/>
                    </a:lnTo>
                    <a:lnTo>
                      <a:pt x="2272284" y="691896"/>
                    </a:lnTo>
                    <a:lnTo>
                      <a:pt x="2274824" y="691896"/>
                    </a:lnTo>
                    <a:lnTo>
                      <a:pt x="2274824" y="690626"/>
                    </a:lnTo>
                    <a:lnTo>
                      <a:pt x="2278634" y="690626"/>
                    </a:lnTo>
                    <a:lnTo>
                      <a:pt x="2278634" y="689356"/>
                    </a:lnTo>
                    <a:lnTo>
                      <a:pt x="2279904" y="689356"/>
                    </a:lnTo>
                    <a:lnTo>
                      <a:pt x="2279904" y="688086"/>
                    </a:lnTo>
                    <a:lnTo>
                      <a:pt x="2283714" y="688086"/>
                    </a:lnTo>
                    <a:lnTo>
                      <a:pt x="2283714" y="686816"/>
                    </a:lnTo>
                    <a:lnTo>
                      <a:pt x="2287524" y="686816"/>
                    </a:lnTo>
                    <a:lnTo>
                      <a:pt x="2287524" y="685546"/>
                    </a:lnTo>
                    <a:lnTo>
                      <a:pt x="2291334" y="685546"/>
                    </a:lnTo>
                    <a:lnTo>
                      <a:pt x="2291334" y="684276"/>
                    </a:lnTo>
                    <a:lnTo>
                      <a:pt x="2293874" y="684276"/>
                    </a:lnTo>
                    <a:lnTo>
                      <a:pt x="2293874" y="683006"/>
                    </a:lnTo>
                    <a:lnTo>
                      <a:pt x="2297684" y="683006"/>
                    </a:lnTo>
                    <a:lnTo>
                      <a:pt x="2297684" y="681736"/>
                    </a:lnTo>
                    <a:lnTo>
                      <a:pt x="2301494" y="681736"/>
                    </a:lnTo>
                    <a:lnTo>
                      <a:pt x="2301494" y="680466"/>
                    </a:lnTo>
                    <a:lnTo>
                      <a:pt x="2302764" y="680466"/>
                    </a:lnTo>
                    <a:lnTo>
                      <a:pt x="2302764" y="679196"/>
                    </a:lnTo>
                    <a:lnTo>
                      <a:pt x="2306574" y="679196"/>
                    </a:lnTo>
                    <a:lnTo>
                      <a:pt x="2306574" y="677926"/>
                    </a:lnTo>
                    <a:lnTo>
                      <a:pt x="2309114" y="677926"/>
                    </a:lnTo>
                    <a:lnTo>
                      <a:pt x="2309114" y="676656"/>
                    </a:lnTo>
                    <a:lnTo>
                      <a:pt x="2312924" y="676656"/>
                    </a:lnTo>
                    <a:lnTo>
                      <a:pt x="2312924" y="675386"/>
                    </a:lnTo>
                    <a:lnTo>
                      <a:pt x="2316734" y="675386"/>
                    </a:lnTo>
                    <a:lnTo>
                      <a:pt x="2316734" y="674116"/>
                    </a:lnTo>
                    <a:lnTo>
                      <a:pt x="2320544" y="674116"/>
                    </a:lnTo>
                    <a:lnTo>
                      <a:pt x="2320544" y="672846"/>
                    </a:lnTo>
                    <a:lnTo>
                      <a:pt x="2321814" y="672846"/>
                    </a:lnTo>
                    <a:lnTo>
                      <a:pt x="2321814" y="671576"/>
                    </a:lnTo>
                    <a:lnTo>
                      <a:pt x="2325624" y="671576"/>
                    </a:lnTo>
                    <a:lnTo>
                      <a:pt x="2325624" y="670306"/>
                    </a:lnTo>
                    <a:lnTo>
                      <a:pt x="2328164" y="670306"/>
                    </a:lnTo>
                    <a:lnTo>
                      <a:pt x="2328164" y="669036"/>
                    </a:lnTo>
                    <a:lnTo>
                      <a:pt x="2331974" y="669036"/>
                    </a:lnTo>
                    <a:lnTo>
                      <a:pt x="2331974" y="667766"/>
                    </a:lnTo>
                    <a:lnTo>
                      <a:pt x="2335784" y="667766"/>
                    </a:lnTo>
                    <a:lnTo>
                      <a:pt x="2335784" y="666496"/>
                    </a:lnTo>
                    <a:lnTo>
                      <a:pt x="2339594" y="666496"/>
                    </a:lnTo>
                    <a:lnTo>
                      <a:pt x="2339594" y="665226"/>
                    </a:lnTo>
                    <a:lnTo>
                      <a:pt x="2340864" y="665226"/>
                    </a:lnTo>
                    <a:lnTo>
                      <a:pt x="2340864" y="663956"/>
                    </a:lnTo>
                    <a:lnTo>
                      <a:pt x="2344674" y="663956"/>
                    </a:lnTo>
                    <a:lnTo>
                      <a:pt x="2344674" y="662686"/>
                    </a:lnTo>
                    <a:lnTo>
                      <a:pt x="2348484" y="662686"/>
                    </a:lnTo>
                    <a:lnTo>
                      <a:pt x="2348484" y="661416"/>
                    </a:lnTo>
                    <a:lnTo>
                      <a:pt x="2351024" y="661416"/>
                    </a:lnTo>
                    <a:lnTo>
                      <a:pt x="2351024" y="660146"/>
                    </a:lnTo>
                    <a:lnTo>
                      <a:pt x="2354834" y="660146"/>
                    </a:lnTo>
                    <a:lnTo>
                      <a:pt x="2354834" y="658876"/>
                    </a:lnTo>
                    <a:lnTo>
                      <a:pt x="2356104" y="658876"/>
                    </a:lnTo>
                    <a:lnTo>
                      <a:pt x="2356104" y="657606"/>
                    </a:lnTo>
                    <a:lnTo>
                      <a:pt x="2359914" y="657606"/>
                    </a:lnTo>
                    <a:lnTo>
                      <a:pt x="2359914" y="656336"/>
                    </a:lnTo>
                    <a:lnTo>
                      <a:pt x="2363724" y="656336"/>
                    </a:lnTo>
                    <a:lnTo>
                      <a:pt x="2363724" y="655066"/>
                    </a:lnTo>
                    <a:lnTo>
                      <a:pt x="2367534" y="655066"/>
                    </a:lnTo>
                    <a:lnTo>
                      <a:pt x="2367534" y="653796"/>
                    </a:lnTo>
                    <a:lnTo>
                      <a:pt x="2370074" y="653796"/>
                    </a:lnTo>
                    <a:lnTo>
                      <a:pt x="2370074" y="652526"/>
                    </a:lnTo>
                    <a:lnTo>
                      <a:pt x="2373884" y="652526"/>
                    </a:lnTo>
                    <a:lnTo>
                      <a:pt x="2373884" y="651256"/>
                    </a:lnTo>
                    <a:lnTo>
                      <a:pt x="2375154" y="651256"/>
                    </a:lnTo>
                    <a:lnTo>
                      <a:pt x="2375154" y="649986"/>
                    </a:lnTo>
                    <a:lnTo>
                      <a:pt x="2378964" y="649986"/>
                    </a:lnTo>
                    <a:lnTo>
                      <a:pt x="2378964" y="648716"/>
                    </a:lnTo>
                    <a:lnTo>
                      <a:pt x="2382774" y="648716"/>
                    </a:lnTo>
                    <a:lnTo>
                      <a:pt x="2382774" y="647446"/>
                    </a:lnTo>
                    <a:lnTo>
                      <a:pt x="2386584" y="647446"/>
                    </a:lnTo>
                    <a:lnTo>
                      <a:pt x="2386584" y="646176"/>
                    </a:lnTo>
                    <a:lnTo>
                      <a:pt x="2389124" y="646176"/>
                    </a:lnTo>
                    <a:lnTo>
                      <a:pt x="2389124" y="644906"/>
                    </a:lnTo>
                    <a:lnTo>
                      <a:pt x="2392934" y="644906"/>
                    </a:lnTo>
                    <a:lnTo>
                      <a:pt x="2392934" y="643636"/>
                    </a:lnTo>
                    <a:lnTo>
                      <a:pt x="2396744" y="643636"/>
                    </a:lnTo>
                    <a:lnTo>
                      <a:pt x="2396744" y="642366"/>
                    </a:lnTo>
                    <a:lnTo>
                      <a:pt x="2398014" y="642366"/>
                    </a:lnTo>
                    <a:lnTo>
                      <a:pt x="2398014" y="641096"/>
                    </a:lnTo>
                    <a:lnTo>
                      <a:pt x="2401824" y="641096"/>
                    </a:lnTo>
                    <a:lnTo>
                      <a:pt x="2401824" y="639826"/>
                    </a:lnTo>
                    <a:lnTo>
                      <a:pt x="2404364" y="639826"/>
                    </a:lnTo>
                    <a:lnTo>
                      <a:pt x="2404364" y="638556"/>
                    </a:lnTo>
                    <a:lnTo>
                      <a:pt x="2408174" y="638556"/>
                    </a:lnTo>
                    <a:lnTo>
                      <a:pt x="2408174" y="637286"/>
                    </a:lnTo>
                    <a:lnTo>
                      <a:pt x="2411984" y="637286"/>
                    </a:lnTo>
                    <a:lnTo>
                      <a:pt x="2411984" y="636016"/>
                    </a:lnTo>
                    <a:lnTo>
                      <a:pt x="2415794" y="636016"/>
                    </a:lnTo>
                    <a:lnTo>
                      <a:pt x="2415794" y="634746"/>
                    </a:lnTo>
                    <a:lnTo>
                      <a:pt x="2417064" y="634746"/>
                    </a:lnTo>
                    <a:lnTo>
                      <a:pt x="2417064" y="633476"/>
                    </a:lnTo>
                    <a:lnTo>
                      <a:pt x="2420874" y="633476"/>
                    </a:lnTo>
                    <a:lnTo>
                      <a:pt x="2420874" y="632206"/>
                    </a:lnTo>
                    <a:lnTo>
                      <a:pt x="2423414" y="632206"/>
                    </a:lnTo>
                    <a:lnTo>
                      <a:pt x="2423414" y="630936"/>
                    </a:lnTo>
                    <a:lnTo>
                      <a:pt x="2427224" y="630936"/>
                    </a:lnTo>
                    <a:lnTo>
                      <a:pt x="2427224" y="629666"/>
                    </a:lnTo>
                    <a:lnTo>
                      <a:pt x="2431034" y="629666"/>
                    </a:lnTo>
                    <a:lnTo>
                      <a:pt x="2431034" y="628396"/>
                    </a:lnTo>
                    <a:lnTo>
                      <a:pt x="2434844" y="628396"/>
                    </a:lnTo>
                    <a:lnTo>
                      <a:pt x="2434844" y="627126"/>
                    </a:lnTo>
                    <a:lnTo>
                      <a:pt x="2437384" y="627126"/>
                    </a:lnTo>
                    <a:lnTo>
                      <a:pt x="2437384" y="625856"/>
                    </a:lnTo>
                    <a:lnTo>
                      <a:pt x="2441194" y="625856"/>
                    </a:lnTo>
                    <a:lnTo>
                      <a:pt x="2441194" y="624586"/>
                    </a:lnTo>
                    <a:lnTo>
                      <a:pt x="2445004" y="624586"/>
                    </a:lnTo>
                    <a:lnTo>
                      <a:pt x="2445004" y="623316"/>
                    </a:lnTo>
                    <a:lnTo>
                      <a:pt x="2446274" y="623316"/>
                    </a:lnTo>
                    <a:lnTo>
                      <a:pt x="2446274" y="622046"/>
                    </a:lnTo>
                    <a:lnTo>
                      <a:pt x="2450084" y="622046"/>
                    </a:lnTo>
                    <a:lnTo>
                      <a:pt x="2450084" y="620776"/>
                    </a:lnTo>
                    <a:lnTo>
                      <a:pt x="2452624" y="620776"/>
                    </a:lnTo>
                    <a:lnTo>
                      <a:pt x="2452624" y="619506"/>
                    </a:lnTo>
                    <a:lnTo>
                      <a:pt x="2456434" y="619506"/>
                    </a:lnTo>
                    <a:lnTo>
                      <a:pt x="2456434" y="618236"/>
                    </a:lnTo>
                    <a:lnTo>
                      <a:pt x="2460244" y="618236"/>
                    </a:lnTo>
                    <a:lnTo>
                      <a:pt x="2460244" y="616966"/>
                    </a:lnTo>
                    <a:lnTo>
                      <a:pt x="2464054" y="616966"/>
                    </a:lnTo>
                    <a:lnTo>
                      <a:pt x="2464054" y="615696"/>
                    </a:lnTo>
                    <a:lnTo>
                      <a:pt x="2465324" y="615696"/>
                    </a:lnTo>
                    <a:lnTo>
                      <a:pt x="2465324" y="614426"/>
                    </a:lnTo>
                    <a:lnTo>
                      <a:pt x="2469134" y="614426"/>
                    </a:lnTo>
                    <a:lnTo>
                      <a:pt x="2469134" y="613156"/>
                    </a:lnTo>
                    <a:lnTo>
                      <a:pt x="2471674" y="613156"/>
                    </a:lnTo>
                    <a:lnTo>
                      <a:pt x="2471674" y="611886"/>
                    </a:lnTo>
                    <a:lnTo>
                      <a:pt x="2475484" y="611886"/>
                    </a:lnTo>
                    <a:lnTo>
                      <a:pt x="2475484" y="610616"/>
                    </a:lnTo>
                    <a:lnTo>
                      <a:pt x="2479294" y="610616"/>
                    </a:lnTo>
                    <a:lnTo>
                      <a:pt x="2479294" y="609346"/>
                    </a:lnTo>
                    <a:lnTo>
                      <a:pt x="2483104" y="609346"/>
                    </a:lnTo>
                    <a:lnTo>
                      <a:pt x="2483104" y="608076"/>
                    </a:lnTo>
                    <a:lnTo>
                      <a:pt x="2484374" y="608076"/>
                    </a:lnTo>
                    <a:lnTo>
                      <a:pt x="2484374" y="606806"/>
                    </a:lnTo>
                    <a:lnTo>
                      <a:pt x="2488184" y="606806"/>
                    </a:lnTo>
                    <a:lnTo>
                      <a:pt x="2488184" y="605536"/>
                    </a:lnTo>
                    <a:lnTo>
                      <a:pt x="2493264" y="605536"/>
                    </a:lnTo>
                    <a:lnTo>
                      <a:pt x="2493264" y="604266"/>
                    </a:lnTo>
                    <a:lnTo>
                      <a:pt x="2494534" y="604266"/>
                    </a:lnTo>
                    <a:lnTo>
                      <a:pt x="2494534" y="602996"/>
                    </a:lnTo>
                    <a:lnTo>
                      <a:pt x="2498344" y="602996"/>
                    </a:lnTo>
                    <a:lnTo>
                      <a:pt x="2498344" y="601726"/>
                    </a:lnTo>
                    <a:lnTo>
                      <a:pt x="2500884" y="601726"/>
                    </a:lnTo>
                    <a:lnTo>
                      <a:pt x="2500884" y="600456"/>
                    </a:lnTo>
                    <a:lnTo>
                      <a:pt x="2504694" y="600456"/>
                    </a:lnTo>
                    <a:lnTo>
                      <a:pt x="2504694" y="599186"/>
                    </a:lnTo>
                    <a:lnTo>
                      <a:pt x="2508504" y="599186"/>
                    </a:lnTo>
                    <a:lnTo>
                      <a:pt x="2508504" y="597916"/>
                    </a:lnTo>
                    <a:lnTo>
                      <a:pt x="2512314" y="597916"/>
                    </a:lnTo>
                    <a:lnTo>
                      <a:pt x="2512314" y="596646"/>
                    </a:lnTo>
                    <a:lnTo>
                      <a:pt x="2513584" y="596646"/>
                    </a:lnTo>
                    <a:lnTo>
                      <a:pt x="2513584" y="595376"/>
                    </a:lnTo>
                    <a:lnTo>
                      <a:pt x="2517394" y="595376"/>
                    </a:lnTo>
                    <a:lnTo>
                      <a:pt x="2517394" y="594106"/>
                    </a:lnTo>
                    <a:lnTo>
                      <a:pt x="2519934" y="594106"/>
                    </a:lnTo>
                    <a:lnTo>
                      <a:pt x="2519934" y="592836"/>
                    </a:lnTo>
                    <a:lnTo>
                      <a:pt x="2523744" y="592836"/>
                    </a:lnTo>
                    <a:lnTo>
                      <a:pt x="2523744" y="591566"/>
                    </a:lnTo>
                    <a:lnTo>
                      <a:pt x="2527554" y="591566"/>
                    </a:lnTo>
                    <a:lnTo>
                      <a:pt x="2527554" y="590296"/>
                    </a:lnTo>
                    <a:lnTo>
                      <a:pt x="2531364" y="590296"/>
                    </a:lnTo>
                    <a:lnTo>
                      <a:pt x="2531364" y="589026"/>
                    </a:lnTo>
                    <a:lnTo>
                      <a:pt x="2532634" y="589026"/>
                    </a:lnTo>
                    <a:lnTo>
                      <a:pt x="2532634" y="587756"/>
                    </a:lnTo>
                    <a:lnTo>
                      <a:pt x="2536444" y="587756"/>
                    </a:lnTo>
                    <a:lnTo>
                      <a:pt x="2536444" y="586486"/>
                    </a:lnTo>
                    <a:lnTo>
                      <a:pt x="2540254" y="586486"/>
                    </a:lnTo>
                    <a:lnTo>
                      <a:pt x="2540254" y="585216"/>
                    </a:lnTo>
                    <a:lnTo>
                      <a:pt x="2542794" y="585216"/>
                    </a:lnTo>
                    <a:lnTo>
                      <a:pt x="2542794" y="583946"/>
                    </a:lnTo>
                    <a:lnTo>
                      <a:pt x="2546604" y="583946"/>
                    </a:lnTo>
                    <a:lnTo>
                      <a:pt x="2546604" y="582676"/>
                    </a:lnTo>
                    <a:lnTo>
                      <a:pt x="2549144" y="582676"/>
                    </a:lnTo>
                    <a:lnTo>
                      <a:pt x="2549144" y="581406"/>
                    </a:lnTo>
                    <a:lnTo>
                      <a:pt x="2552954" y="581406"/>
                    </a:lnTo>
                    <a:lnTo>
                      <a:pt x="2552954" y="580136"/>
                    </a:lnTo>
                    <a:lnTo>
                      <a:pt x="2556764" y="580136"/>
                    </a:lnTo>
                    <a:lnTo>
                      <a:pt x="2556764" y="578866"/>
                    </a:lnTo>
                    <a:lnTo>
                      <a:pt x="2560574" y="578866"/>
                    </a:lnTo>
                    <a:lnTo>
                      <a:pt x="2560574" y="577596"/>
                    </a:lnTo>
                    <a:lnTo>
                      <a:pt x="2563114" y="577596"/>
                    </a:lnTo>
                    <a:lnTo>
                      <a:pt x="2563114" y="576326"/>
                    </a:lnTo>
                    <a:lnTo>
                      <a:pt x="2566924" y="576326"/>
                    </a:lnTo>
                    <a:lnTo>
                      <a:pt x="2566924" y="575056"/>
                    </a:lnTo>
                    <a:lnTo>
                      <a:pt x="2569464" y="575056"/>
                    </a:lnTo>
                    <a:lnTo>
                      <a:pt x="2569464" y="573786"/>
                    </a:lnTo>
                    <a:lnTo>
                      <a:pt x="2573274" y="573786"/>
                    </a:lnTo>
                    <a:lnTo>
                      <a:pt x="2573274" y="572516"/>
                    </a:lnTo>
                    <a:lnTo>
                      <a:pt x="2577084" y="572516"/>
                    </a:lnTo>
                    <a:lnTo>
                      <a:pt x="2577084" y="571246"/>
                    </a:lnTo>
                    <a:lnTo>
                      <a:pt x="2580894" y="571246"/>
                    </a:lnTo>
                    <a:lnTo>
                      <a:pt x="2580894" y="569976"/>
                    </a:lnTo>
                    <a:lnTo>
                      <a:pt x="2583434" y="569976"/>
                    </a:lnTo>
                    <a:lnTo>
                      <a:pt x="2583434" y="568706"/>
                    </a:lnTo>
                    <a:lnTo>
                      <a:pt x="2587244" y="568706"/>
                    </a:lnTo>
                    <a:lnTo>
                      <a:pt x="2587244" y="567436"/>
                    </a:lnTo>
                    <a:lnTo>
                      <a:pt x="2592324" y="567436"/>
                    </a:lnTo>
                    <a:lnTo>
                      <a:pt x="2592324" y="566166"/>
                    </a:lnTo>
                    <a:lnTo>
                      <a:pt x="2593594" y="566166"/>
                    </a:lnTo>
                    <a:lnTo>
                      <a:pt x="2593594" y="564896"/>
                    </a:lnTo>
                    <a:lnTo>
                      <a:pt x="2598674" y="564896"/>
                    </a:lnTo>
                    <a:lnTo>
                      <a:pt x="2598674" y="563626"/>
                    </a:lnTo>
                    <a:lnTo>
                      <a:pt x="2599944" y="563626"/>
                    </a:lnTo>
                    <a:lnTo>
                      <a:pt x="2599944" y="562356"/>
                    </a:lnTo>
                    <a:lnTo>
                      <a:pt x="2603754" y="562356"/>
                    </a:lnTo>
                    <a:lnTo>
                      <a:pt x="2603754" y="561086"/>
                    </a:lnTo>
                    <a:lnTo>
                      <a:pt x="2607564" y="561086"/>
                    </a:lnTo>
                    <a:lnTo>
                      <a:pt x="2607564" y="559816"/>
                    </a:lnTo>
                    <a:lnTo>
                      <a:pt x="2612644" y="559816"/>
                    </a:lnTo>
                    <a:lnTo>
                      <a:pt x="2612644" y="558546"/>
                    </a:lnTo>
                    <a:lnTo>
                      <a:pt x="2613914" y="558546"/>
                    </a:lnTo>
                    <a:lnTo>
                      <a:pt x="2613914" y="557276"/>
                    </a:lnTo>
                    <a:lnTo>
                      <a:pt x="2618994" y="557276"/>
                    </a:lnTo>
                    <a:lnTo>
                      <a:pt x="2618994" y="556006"/>
                    </a:lnTo>
                    <a:lnTo>
                      <a:pt x="2621534" y="556006"/>
                    </a:lnTo>
                    <a:lnTo>
                      <a:pt x="2621534" y="554736"/>
                    </a:lnTo>
                    <a:lnTo>
                      <a:pt x="2625344" y="554736"/>
                    </a:lnTo>
                    <a:lnTo>
                      <a:pt x="2625344" y="553466"/>
                    </a:lnTo>
                    <a:lnTo>
                      <a:pt x="2629154" y="553466"/>
                    </a:lnTo>
                    <a:lnTo>
                      <a:pt x="2629154" y="552196"/>
                    </a:lnTo>
                    <a:lnTo>
                      <a:pt x="2632964" y="552196"/>
                    </a:lnTo>
                    <a:lnTo>
                      <a:pt x="2632964" y="550926"/>
                    </a:lnTo>
                    <a:lnTo>
                      <a:pt x="2635504" y="550926"/>
                    </a:lnTo>
                    <a:lnTo>
                      <a:pt x="2635504" y="549656"/>
                    </a:lnTo>
                    <a:lnTo>
                      <a:pt x="2639314" y="549656"/>
                    </a:lnTo>
                    <a:lnTo>
                      <a:pt x="2639314" y="548386"/>
                    </a:lnTo>
                    <a:lnTo>
                      <a:pt x="2643124" y="548386"/>
                    </a:lnTo>
                    <a:lnTo>
                      <a:pt x="2643124" y="547116"/>
                    </a:lnTo>
                    <a:lnTo>
                      <a:pt x="2645664" y="547116"/>
                    </a:lnTo>
                    <a:lnTo>
                      <a:pt x="2645664" y="545846"/>
                    </a:lnTo>
                    <a:lnTo>
                      <a:pt x="2649474" y="545846"/>
                    </a:lnTo>
                    <a:lnTo>
                      <a:pt x="2649474" y="544576"/>
                    </a:lnTo>
                    <a:lnTo>
                      <a:pt x="2652014" y="544576"/>
                    </a:lnTo>
                    <a:lnTo>
                      <a:pt x="2652014" y="543306"/>
                    </a:lnTo>
                    <a:lnTo>
                      <a:pt x="2655824" y="543306"/>
                    </a:lnTo>
                    <a:lnTo>
                      <a:pt x="2655824" y="542036"/>
                    </a:lnTo>
                    <a:lnTo>
                      <a:pt x="2659634" y="542036"/>
                    </a:lnTo>
                    <a:lnTo>
                      <a:pt x="2659634" y="540766"/>
                    </a:lnTo>
                    <a:lnTo>
                      <a:pt x="2664714" y="540766"/>
                    </a:lnTo>
                    <a:lnTo>
                      <a:pt x="2664714" y="539496"/>
                    </a:lnTo>
                    <a:lnTo>
                      <a:pt x="2665984" y="539496"/>
                    </a:lnTo>
                    <a:lnTo>
                      <a:pt x="2665984" y="538226"/>
                    </a:lnTo>
                    <a:lnTo>
                      <a:pt x="2671064" y="538226"/>
                    </a:lnTo>
                    <a:lnTo>
                      <a:pt x="2671064" y="536956"/>
                    </a:lnTo>
                    <a:lnTo>
                      <a:pt x="2672334" y="536956"/>
                    </a:lnTo>
                    <a:lnTo>
                      <a:pt x="2672334" y="535686"/>
                    </a:lnTo>
                    <a:lnTo>
                      <a:pt x="2676144" y="535686"/>
                    </a:lnTo>
                    <a:lnTo>
                      <a:pt x="2676144" y="534416"/>
                    </a:lnTo>
                    <a:lnTo>
                      <a:pt x="2679954" y="534416"/>
                    </a:lnTo>
                    <a:lnTo>
                      <a:pt x="2679954" y="533146"/>
                    </a:lnTo>
                    <a:lnTo>
                      <a:pt x="2685034" y="533146"/>
                    </a:lnTo>
                    <a:lnTo>
                      <a:pt x="2685034" y="531876"/>
                    </a:lnTo>
                    <a:lnTo>
                      <a:pt x="2686304" y="531876"/>
                    </a:lnTo>
                    <a:lnTo>
                      <a:pt x="2686304" y="530606"/>
                    </a:lnTo>
                    <a:lnTo>
                      <a:pt x="2691384" y="530606"/>
                    </a:lnTo>
                    <a:lnTo>
                      <a:pt x="2691384" y="529336"/>
                    </a:lnTo>
                    <a:lnTo>
                      <a:pt x="2695194" y="529336"/>
                    </a:lnTo>
                    <a:lnTo>
                      <a:pt x="2695194" y="528066"/>
                    </a:lnTo>
                    <a:lnTo>
                      <a:pt x="2697734" y="528066"/>
                    </a:lnTo>
                    <a:lnTo>
                      <a:pt x="2697734" y="526796"/>
                    </a:lnTo>
                    <a:lnTo>
                      <a:pt x="2701544" y="526796"/>
                    </a:lnTo>
                    <a:lnTo>
                      <a:pt x="2701544" y="525526"/>
                    </a:lnTo>
                    <a:lnTo>
                      <a:pt x="2702814" y="525526"/>
                    </a:lnTo>
                    <a:lnTo>
                      <a:pt x="2702814" y="524256"/>
                    </a:lnTo>
                    <a:lnTo>
                      <a:pt x="2707894" y="524256"/>
                    </a:lnTo>
                    <a:lnTo>
                      <a:pt x="2707894" y="522986"/>
                    </a:lnTo>
                    <a:lnTo>
                      <a:pt x="2711704" y="522986"/>
                    </a:lnTo>
                    <a:lnTo>
                      <a:pt x="2711704" y="521716"/>
                    </a:lnTo>
                    <a:lnTo>
                      <a:pt x="2715514" y="521716"/>
                    </a:lnTo>
                    <a:lnTo>
                      <a:pt x="2715514" y="520446"/>
                    </a:lnTo>
                    <a:lnTo>
                      <a:pt x="2718054" y="520446"/>
                    </a:lnTo>
                    <a:lnTo>
                      <a:pt x="2718054" y="519176"/>
                    </a:lnTo>
                    <a:lnTo>
                      <a:pt x="2721864" y="519176"/>
                    </a:lnTo>
                    <a:lnTo>
                      <a:pt x="2721864" y="517906"/>
                    </a:lnTo>
                    <a:lnTo>
                      <a:pt x="2724404" y="517906"/>
                    </a:lnTo>
                    <a:lnTo>
                      <a:pt x="2724404" y="516636"/>
                    </a:lnTo>
                    <a:lnTo>
                      <a:pt x="2728214" y="516636"/>
                    </a:lnTo>
                    <a:lnTo>
                      <a:pt x="2728214" y="515366"/>
                    </a:lnTo>
                    <a:lnTo>
                      <a:pt x="2732024" y="515366"/>
                    </a:lnTo>
                    <a:lnTo>
                      <a:pt x="2732024" y="514096"/>
                    </a:lnTo>
                    <a:lnTo>
                      <a:pt x="2737104" y="514096"/>
                    </a:lnTo>
                    <a:lnTo>
                      <a:pt x="2737104" y="512826"/>
                    </a:lnTo>
                    <a:lnTo>
                      <a:pt x="2738374" y="512826"/>
                    </a:lnTo>
                    <a:lnTo>
                      <a:pt x="2738374" y="511556"/>
                    </a:lnTo>
                    <a:lnTo>
                      <a:pt x="2743454" y="511556"/>
                    </a:lnTo>
                    <a:lnTo>
                      <a:pt x="2743454" y="510286"/>
                    </a:lnTo>
                    <a:lnTo>
                      <a:pt x="2745994" y="510286"/>
                    </a:lnTo>
                    <a:lnTo>
                      <a:pt x="2745994" y="509016"/>
                    </a:lnTo>
                    <a:lnTo>
                      <a:pt x="2748534" y="509016"/>
                    </a:lnTo>
                    <a:lnTo>
                      <a:pt x="2748534" y="507746"/>
                    </a:lnTo>
                    <a:lnTo>
                      <a:pt x="2752344" y="507746"/>
                    </a:lnTo>
                    <a:lnTo>
                      <a:pt x="2752344" y="506476"/>
                    </a:lnTo>
                    <a:lnTo>
                      <a:pt x="2754884" y="506476"/>
                    </a:lnTo>
                    <a:lnTo>
                      <a:pt x="2754884" y="505206"/>
                    </a:lnTo>
                    <a:lnTo>
                      <a:pt x="2758694" y="505206"/>
                    </a:lnTo>
                    <a:lnTo>
                      <a:pt x="2758694" y="503936"/>
                    </a:lnTo>
                    <a:lnTo>
                      <a:pt x="2763774" y="503936"/>
                    </a:lnTo>
                    <a:lnTo>
                      <a:pt x="2763774" y="502666"/>
                    </a:lnTo>
                    <a:lnTo>
                      <a:pt x="2767584" y="502666"/>
                    </a:lnTo>
                    <a:lnTo>
                      <a:pt x="2767584" y="501396"/>
                    </a:lnTo>
                    <a:lnTo>
                      <a:pt x="2768854" y="501396"/>
                    </a:lnTo>
                    <a:lnTo>
                      <a:pt x="2768854" y="500126"/>
                    </a:lnTo>
                    <a:lnTo>
                      <a:pt x="2773934" y="500126"/>
                    </a:lnTo>
                    <a:lnTo>
                      <a:pt x="2773934" y="498856"/>
                    </a:lnTo>
                    <a:lnTo>
                      <a:pt x="2775204" y="498856"/>
                    </a:lnTo>
                    <a:lnTo>
                      <a:pt x="2775204" y="497586"/>
                    </a:lnTo>
                    <a:lnTo>
                      <a:pt x="2780284" y="497586"/>
                    </a:lnTo>
                    <a:lnTo>
                      <a:pt x="2780284" y="496316"/>
                    </a:lnTo>
                    <a:lnTo>
                      <a:pt x="2784094" y="496316"/>
                    </a:lnTo>
                    <a:lnTo>
                      <a:pt x="2784094" y="495046"/>
                    </a:lnTo>
                    <a:lnTo>
                      <a:pt x="2787904" y="495046"/>
                    </a:lnTo>
                    <a:lnTo>
                      <a:pt x="2787904" y="493776"/>
                    </a:lnTo>
                    <a:lnTo>
                      <a:pt x="2790444" y="493776"/>
                    </a:lnTo>
                    <a:lnTo>
                      <a:pt x="2790444" y="492506"/>
                    </a:lnTo>
                    <a:lnTo>
                      <a:pt x="2794254" y="492506"/>
                    </a:lnTo>
                    <a:lnTo>
                      <a:pt x="2794254" y="491236"/>
                    </a:lnTo>
                    <a:lnTo>
                      <a:pt x="2798064" y="491236"/>
                    </a:lnTo>
                    <a:lnTo>
                      <a:pt x="2798064" y="489966"/>
                    </a:lnTo>
                    <a:lnTo>
                      <a:pt x="2800604" y="489966"/>
                    </a:lnTo>
                    <a:lnTo>
                      <a:pt x="2800604" y="488696"/>
                    </a:lnTo>
                    <a:lnTo>
                      <a:pt x="2804414" y="488696"/>
                    </a:lnTo>
                    <a:lnTo>
                      <a:pt x="2804414" y="487426"/>
                    </a:lnTo>
                    <a:lnTo>
                      <a:pt x="2806954" y="487426"/>
                    </a:lnTo>
                    <a:lnTo>
                      <a:pt x="2806954" y="486156"/>
                    </a:lnTo>
                    <a:lnTo>
                      <a:pt x="2810764" y="486156"/>
                    </a:lnTo>
                    <a:lnTo>
                      <a:pt x="2810764" y="484886"/>
                    </a:lnTo>
                    <a:lnTo>
                      <a:pt x="2815844" y="484886"/>
                    </a:lnTo>
                    <a:lnTo>
                      <a:pt x="2815844" y="483616"/>
                    </a:lnTo>
                    <a:lnTo>
                      <a:pt x="2819654" y="483616"/>
                    </a:lnTo>
                    <a:lnTo>
                      <a:pt x="2819654" y="482346"/>
                    </a:lnTo>
                    <a:lnTo>
                      <a:pt x="2820924" y="482346"/>
                    </a:lnTo>
                    <a:lnTo>
                      <a:pt x="2820924" y="481076"/>
                    </a:lnTo>
                    <a:lnTo>
                      <a:pt x="2822194" y="481076"/>
                    </a:lnTo>
                    <a:lnTo>
                      <a:pt x="2822194" y="230886"/>
                    </a:lnTo>
                    <a:close/>
                  </a:path>
                  <a:path extrusionOk="0" h="1642110" w="4387850">
                    <a:moveTo>
                      <a:pt x="4387850" y="0"/>
                    </a:moveTo>
                    <a:lnTo>
                      <a:pt x="4311650" y="0"/>
                    </a:lnTo>
                    <a:lnTo>
                      <a:pt x="4311650" y="254000"/>
                    </a:lnTo>
                    <a:lnTo>
                      <a:pt x="3612642" y="254000"/>
                    </a:lnTo>
                    <a:lnTo>
                      <a:pt x="3612642" y="266700"/>
                    </a:lnTo>
                    <a:lnTo>
                      <a:pt x="4387342" y="266700"/>
                    </a:lnTo>
                    <a:lnTo>
                      <a:pt x="4387342" y="254000"/>
                    </a:lnTo>
                    <a:lnTo>
                      <a:pt x="4387850" y="254000"/>
                    </a:lnTo>
                    <a:lnTo>
                      <a:pt x="438785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5689092" y="4673345"/>
                <a:ext cx="2515235" cy="914400"/>
              </a:xfrm>
              <a:custGeom>
                <a:rect b="b" l="l" r="r" t="t"/>
                <a:pathLst>
                  <a:path extrusionOk="0" h="914400" w="2515234">
                    <a:moveTo>
                      <a:pt x="2476500" y="266700"/>
                    </a:moveTo>
                    <a:lnTo>
                      <a:pt x="1701800" y="266700"/>
                    </a:lnTo>
                    <a:lnTo>
                      <a:pt x="1701800" y="279400"/>
                    </a:lnTo>
                    <a:lnTo>
                      <a:pt x="1676400" y="279400"/>
                    </a:lnTo>
                    <a:lnTo>
                      <a:pt x="1676400" y="292100"/>
                    </a:lnTo>
                    <a:lnTo>
                      <a:pt x="1638300" y="292100"/>
                    </a:lnTo>
                    <a:lnTo>
                      <a:pt x="1638300" y="304800"/>
                    </a:lnTo>
                    <a:lnTo>
                      <a:pt x="1600200" y="304800"/>
                    </a:lnTo>
                    <a:lnTo>
                      <a:pt x="1600200" y="317500"/>
                    </a:lnTo>
                    <a:lnTo>
                      <a:pt x="1574800" y="317500"/>
                    </a:lnTo>
                    <a:lnTo>
                      <a:pt x="1574800" y="330200"/>
                    </a:lnTo>
                    <a:lnTo>
                      <a:pt x="1536700" y="330200"/>
                    </a:lnTo>
                    <a:lnTo>
                      <a:pt x="1536700" y="342900"/>
                    </a:lnTo>
                    <a:lnTo>
                      <a:pt x="1511300" y="342900"/>
                    </a:lnTo>
                    <a:lnTo>
                      <a:pt x="1511300" y="355600"/>
                    </a:lnTo>
                    <a:lnTo>
                      <a:pt x="1473200" y="355600"/>
                    </a:lnTo>
                    <a:lnTo>
                      <a:pt x="1473200" y="368300"/>
                    </a:lnTo>
                    <a:lnTo>
                      <a:pt x="1447800" y="368300"/>
                    </a:lnTo>
                    <a:lnTo>
                      <a:pt x="1447800" y="381000"/>
                    </a:lnTo>
                    <a:lnTo>
                      <a:pt x="1409700" y="381000"/>
                    </a:lnTo>
                    <a:lnTo>
                      <a:pt x="1409700" y="393700"/>
                    </a:lnTo>
                    <a:lnTo>
                      <a:pt x="1371600" y="393700"/>
                    </a:lnTo>
                    <a:lnTo>
                      <a:pt x="1371600" y="406400"/>
                    </a:lnTo>
                    <a:lnTo>
                      <a:pt x="1346200" y="406400"/>
                    </a:lnTo>
                    <a:lnTo>
                      <a:pt x="1346200" y="419100"/>
                    </a:lnTo>
                    <a:lnTo>
                      <a:pt x="1308100" y="419100"/>
                    </a:lnTo>
                    <a:lnTo>
                      <a:pt x="1308100" y="431800"/>
                    </a:lnTo>
                    <a:lnTo>
                      <a:pt x="1282700" y="431800"/>
                    </a:lnTo>
                    <a:lnTo>
                      <a:pt x="1282700" y="444500"/>
                    </a:lnTo>
                    <a:lnTo>
                      <a:pt x="1244600" y="444500"/>
                    </a:lnTo>
                    <a:lnTo>
                      <a:pt x="1244600" y="457200"/>
                    </a:lnTo>
                    <a:lnTo>
                      <a:pt x="1206500" y="457200"/>
                    </a:lnTo>
                    <a:lnTo>
                      <a:pt x="1206500" y="469900"/>
                    </a:lnTo>
                    <a:lnTo>
                      <a:pt x="1181100" y="469900"/>
                    </a:lnTo>
                    <a:lnTo>
                      <a:pt x="1181100" y="482600"/>
                    </a:lnTo>
                    <a:lnTo>
                      <a:pt x="1143000" y="482600"/>
                    </a:lnTo>
                    <a:lnTo>
                      <a:pt x="1143000" y="495300"/>
                    </a:lnTo>
                    <a:lnTo>
                      <a:pt x="1104900" y="495300"/>
                    </a:lnTo>
                    <a:lnTo>
                      <a:pt x="1104900" y="508000"/>
                    </a:lnTo>
                    <a:lnTo>
                      <a:pt x="1066800" y="508000"/>
                    </a:lnTo>
                    <a:lnTo>
                      <a:pt x="1066800" y="520700"/>
                    </a:lnTo>
                    <a:lnTo>
                      <a:pt x="1041400" y="520700"/>
                    </a:lnTo>
                    <a:lnTo>
                      <a:pt x="1041400" y="533400"/>
                    </a:lnTo>
                    <a:lnTo>
                      <a:pt x="1003300" y="533400"/>
                    </a:lnTo>
                    <a:lnTo>
                      <a:pt x="1003300" y="546100"/>
                    </a:lnTo>
                    <a:lnTo>
                      <a:pt x="965200" y="546100"/>
                    </a:lnTo>
                    <a:lnTo>
                      <a:pt x="965200" y="558800"/>
                    </a:lnTo>
                    <a:lnTo>
                      <a:pt x="927100" y="558800"/>
                    </a:lnTo>
                    <a:lnTo>
                      <a:pt x="927100" y="571500"/>
                    </a:lnTo>
                    <a:lnTo>
                      <a:pt x="889000" y="571500"/>
                    </a:lnTo>
                    <a:lnTo>
                      <a:pt x="889000" y="584200"/>
                    </a:lnTo>
                    <a:lnTo>
                      <a:pt x="863600" y="584200"/>
                    </a:lnTo>
                    <a:lnTo>
                      <a:pt x="863600" y="596900"/>
                    </a:lnTo>
                    <a:lnTo>
                      <a:pt x="825500" y="596900"/>
                    </a:lnTo>
                    <a:lnTo>
                      <a:pt x="825500" y="609600"/>
                    </a:lnTo>
                    <a:lnTo>
                      <a:pt x="787400" y="609600"/>
                    </a:lnTo>
                    <a:lnTo>
                      <a:pt x="787400" y="622300"/>
                    </a:lnTo>
                    <a:lnTo>
                      <a:pt x="749300" y="622300"/>
                    </a:lnTo>
                    <a:lnTo>
                      <a:pt x="749300" y="635000"/>
                    </a:lnTo>
                    <a:lnTo>
                      <a:pt x="723900" y="635000"/>
                    </a:lnTo>
                    <a:lnTo>
                      <a:pt x="723900" y="647700"/>
                    </a:lnTo>
                    <a:lnTo>
                      <a:pt x="685800" y="647700"/>
                    </a:lnTo>
                    <a:lnTo>
                      <a:pt x="685800" y="660400"/>
                    </a:lnTo>
                    <a:lnTo>
                      <a:pt x="647700" y="660400"/>
                    </a:lnTo>
                    <a:lnTo>
                      <a:pt x="647700" y="673100"/>
                    </a:lnTo>
                    <a:lnTo>
                      <a:pt x="609600" y="673100"/>
                    </a:lnTo>
                    <a:lnTo>
                      <a:pt x="609600" y="685800"/>
                    </a:lnTo>
                    <a:lnTo>
                      <a:pt x="584200" y="685800"/>
                    </a:lnTo>
                    <a:lnTo>
                      <a:pt x="584200" y="698500"/>
                    </a:lnTo>
                    <a:lnTo>
                      <a:pt x="546100" y="698500"/>
                    </a:lnTo>
                    <a:lnTo>
                      <a:pt x="546100" y="711200"/>
                    </a:lnTo>
                    <a:lnTo>
                      <a:pt x="508000" y="711200"/>
                    </a:lnTo>
                    <a:lnTo>
                      <a:pt x="508000" y="723900"/>
                    </a:lnTo>
                    <a:lnTo>
                      <a:pt x="469900" y="723900"/>
                    </a:lnTo>
                    <a:lnTo>
                      <a:pt x="469900" y="736600"/>
                    </a:lnTo>
                    <a:lnTo>
                      <a:pt x="444500" y="736600"/>
                    </a:lnTo>
                    <a:lnTo>
                      <a:pt x="444500" y="749300"/>
                    </a:lnTo>
                    <a:lnTo>
                      <a:pt x="406400" y="749300"/>
                    </a:lnTo>
                    <a:lnTo>
                      <a:pt x="406400" y="762000"/>
                    </a:lnTo>
                    <a:lnTo>
                      <a:pt x="368300" y="762000"/>
                    </a:lnTo>
                    <a:lnTo>
                      <a:pt x="368300" y="774700"/>
                    </a:lnTo>
                    <a:lnTo>
                      <a:pt x="342900" y="774700"/>
                    </a:lnTo>
                    <a:lnTo>
                      <a:pt x="342900" y="787400"/>
                    </a:lnTo>
                    <a:lnTo>
                      <a:pt x="304800" y="787400"/>
                    </a:lnTo>
                    <a:lnTo>
                      <a:pt x="304800" y="800100"/>
                    </a:lnTo>
                    <a:lnTo>
                      <a:pt x="266700" y="800100"/>
                    </a:lnTo>
                    <a:lnTo>
                      <a:pt x="266700" y="812800"/>
                    </a:lnTo>
                    <a:lnTo>
                      <a:pt x="241300" y="812800"/>
                    </a:lnTo>
                    <a:lnTo>
                      <a:pt x="241300" y="825500"/>
                    </a:lnTo>
                    <a:lnTo>
                      <a:pt x="203200" y="825500"/>
                    </a:lnTo>
                    <a:lnTo>
                      <a:pt x="203200" y="838200"/>
                    </a:lnTo>
                    <a:lnTo>
                      <a:pt x="177800" y="838200"/>
                    </a:lnTo>
                    <a:lnTo>
                      <a:pt x="177800" y="850900"/>
                    </a:lnTo>
                    <a:lnTo>
                      <a:pt x="139700" y="850900"/>
                    </a:lnTo>
                    <a:lnTo>
                      <a:pt x="139700" y="863600"/>
                    </a:lnTo>
                    <a:lnTo>
                      <a:pt x="101600" y="863600"/>
                    </a:lnTo>
                    <a:lnTo>
                      <a:pt x="101600" y="876300"/>
                    </a:lnTo>
                    <a:lnTo>
                      <a:pt x="63500" y="876300"/>
                    </a:lnTo>
                    <a:lnTo>
                      <a:pt x="63500" y="889000"/>
                    </a:lnTo>
                    <a:lnTo>
                      <a:pt x="38100" y="889000"/>
                    </a:lnTo>
                    <a:lnTo>
                      <a:pt x="38100" y="901700"/>
                    </a:lnTo>
                    <a:lnTo>
                      <a:pt x="0" y="901700"/>
                    </a:lnTo>
                    <a:lnTo>
                      <a:pt x="0" y="914400"/>
                    </a:lnTo>
                    <a:lnTo>
                      <a:pt x="749300" y="914400"/>
                    </a:lnTo>
                    <a:lnTo>
                      <a:pt x="749300" y="901700"/>
                    </a:lnTo>
                    <a:lnTo>
                      <a:pt x="787400" y="901700"/>
                    </a:lnTo>
                    <a:lnTo>
                      <a:pt x="787400" y="889000"/>
                    </a:lnTo>
                    <a:lnTo>
                      <a:pt x="825500" y="889000"/>
                    </a:lnTo>
                    <a:lnTo>
                      <a:pt x="825500" y="876300"/>
                    </a:lnTo>
                    <a:lnTo>
                      <a:pt x="863600" y="876300"/>
                    </a:lnTo>
                    <a:lnTo>
                      <a:pt x="863600" y="863600"/>
                    </a:lnTo>
                    <a:lnTo>
                      <a:pt x="901700" y="863600"/>
                    </a:lnTo>
                    <a:lnTo>
                      <a:pt x="901700" y="850900"/>
                    </a:lnTo>
                    <a:lnTo>
                      <a:pt x="927100" y="850900"/>
                    </a:lnTo>
                    <a:lnTo>
                      <a:pt x="927100" y="838200"/>
                    </a:lnTo>
                    <a:lnTo>
                      <a:pt x="965200" y="838200"/>
                    </a:lnTo>
                    <a:lnTo>
                      <a:pt x="965200" y="825500"/>
                    </a:lnTo>
                    <a:lnTo>
                      <a:pt x="1003300" y="825500"/>
                    </a:lnTo>
                    <a:lnTo>
                      <a:pt x="1003300" y="812800"/>
                    </a:lnTo>
                    <a:lnTo>
                      <a:pt x="1041400" y="812800"/>
                    </a:lnTo>
                    <a:lnTo>
                      <a:pt x="1041400" y="800100"/>
                    </a:lnTo>
                    <a:lnTo>
                      <a:pt x="1066800" y="800100"/>
                    </a:lnTo>
                    <a:lnTo>
                      <a:pt x="1066800" y="787400"/>
                    </a:lnTo>
                    <a:lnTo>
                      <a:pt x="1104900" y="787400"/>
                    </a:lnTo>
                    <a:lnTo>
                      <a:pt x="1104900" y="774700"/>
                    </a:lnTo>
                    <a:lnTo>
                      <a:pt x="1143000" y="774700"/>
                    </a:lnTo>
                    <a:lnTo>
                      <a:pt x="1143000" y="762000"/>
                    </a:lnTo>
                    <a:lnTo>
                      <a:pt x="1181100" y="762000"/>
                    </a:lnTo>
                    <a:lnTo>
                      <a:pt x="1181100" y="749300"/>
                    </a:lnTo>
                    <a:lnTo>
                      <a:pt x="1219200" y="749300"/>
                    </a:lnTo>
                    <a:lnTo>
                      <a:pt x="1219200" y="736600"/>
                    </a:lnTo>
                    <a:lnTo>
                      <a:pt x="1244600" y="736600"/>
                    </a:lnTo>
                    <a:lnTo>
                      <a:pt x="1244600" y="723900"/>
                    </a:lnTo>
                    <a:lnTo>
                      <a:pt x="1282700" y="723900"/>
                    </a:lnTo>
                    <a:lnTo>
                      <a:pt x="1282700" y="711200"/>
                    </a:lnTo>
                    <a:lnTo>
                      <a:pt x="1320800" y="711200"/>
                    </a:lnTo>
                    <a:lnTo>
                      <a:pt x="1320800" y="698500"/>
                    </a:lnTo>
                    <a:lnTo>
                      <a:pt x="1346200" y="698500"/>
                    </a:lnTo>
                    <a:lnTo>
                      <a:pt x="1346200" y="685800"/>
                    </a:lnTo>
                    <a:lnTo>
                      <a:pt x="1384300" y="685800"/>
                    </a:lnTo>
                    <a:lnTo>
                      <a:pt x="1384300" y="673100"/>
                    </a:lnTo>
                    <a:lnTo>
                      <a:pt x="1409700" y="673100"/>
                    </a:lnTo>
                    <a:lnTo>
                      <a:pt x="1409700" y="660400"/>
                    </a:lnTo>
                    <a:lnTo>
                      <a:pt x="1447800" y="660400"/>
                    </a:lnTo>
                    <a:lnTo>
                      <a:pt x="1447800" y="647700"/>
                    </a:lnTo>
                    <a:lnTo>
                      <a:pt x="1485900" y="647700"/>
                    </a:lnTo>
                    <a:lnTo>
                      <a:pt x="1485900" y="635000"/>
                    </a:lnTo>
                    <a:lnTo>
                      <a:pt x="1511300" y="635000"/>
                    </a:lnTo>
                    <a:lnTo>
                      <a:pt x="1511300" y="622300"/>
                    </a:lnTo>
                    <a:lnTo>
                      <a:pt x="1549400" y="622300"/>
                    </a:lnTo>
                    <a:lnTo>
                      <a:pt x="1549400" y="609600"/>
                    </a:lnTo>
                    <a:lnTo>
                      <a:pt x="1574800" y="609600"/>
                    </a:lnTo>
                    <a:lnTo>
                      <a:pt x="1574800" y="596900"/>
                    </a:lnTo>
                    <a:lnTo>
                      <a:pt x="1612900" y="596900"/>
                    </a:lnTo>
                    <a:lnTo>
                      <a:pt x="1612900" y="584200"/>
                    </a:lnTo>
                    <a:lnTo>
                      <a:pt x="1638300" y="584200"/>
                    </a:lnTo>
                    <a:lnTo>
                      <a:pt x="1638300" y="571500"/>
                    </a:lnTo>
                    <a:lnTo>
                      <a:pt x="1676400" y="571500"/>
                    </a:lnTo>
                    <a:lnTo>
                      <a:pt x="1676400" y="558800"/>
                    </a:lnTo>
                    <a:lnTo>
                      <a:pt x="1714500" y="558800"/>
                    </a:lnTo>
                    <a:lnTo>
                      <a:pt x="1714500" y="546100"/>
                    </a:lnTo>
                    <a:lnTo>
                      <a:pt x="1739900" y="546100"/>
                    </a:lnTo>
                    <a:lnTo>
                      <a:pt x="1739900" y="533400"/>
                    </a:lnTo>
                    <a:lnTo>
                      <a:pt x="1778000" y="533400"/>
                    </a:lnTo>
                    <a:lnTo>
                      <a:pt x="1778000" y="520700"/>
                    </a:lnTo>
                    <a:lnTo>
                      <a:pt x="1816100" y="520700"/>
                    </a:lnTo>
                    <a:lnTo>
                      <a:pt x="1816100" y="508000"/>
                    </a:lnTo>
                    <a:lnTo>
                      <a:pt x="1854200" y="508000"/>
                    </a:lnTo>
                    <a:lnTo>
                      <a:pt x="1854200" y="495300"/>
                    </a:lnTo>
                    <a:lnTo>
                      <a:pt x="1879600" y="495300"/>
                    </a:lnTo>
                    <a:lnTo>
                      <a:pt x="1879600" y="482600"/>
                    </a:lnTo>
                    <a:lnTo>
                      <a:pt x="1917700" y="482600"/>
                    </a:lnTo>
                    <a:lnTo>
                      <a:pt x="1917700" y="469900"/>
                    </a:lnTo>
                    <a:lnTo>
                      <a:pt x="1955800" y="469900"/>
                    </a:lnTo>
                    <a:lnTo>
                      <a:pt x="1955800" y="457200"/>
                    </a:lnTo>
                    <a:lnTo>
                      <a:pt x="1981200" y="457200"/>
                    </a:lnTo>
                    <a:lnTo>
                      <a:pt x="1981200" y="444500"/>
                    </a:lnTo>
                    <a:lnTo>
                      <a:pt x="2019300" y="444500"/>
                    </a:lnTo>
                    <a:lnTo>
                      <a:pt x="2019300" y="431800"/>
                    </a:lnTo>
                    <a:lnTo>
                      <a:pt x="2057400" y="431800"/>
                    </a:lnTo>
                    <a:lnTo>
                      <a:pt x="2057400" y="419100"/>
                    </a:lnTo>
                    <a:lnTo>
                      <a:pt x="2082800" y="419100"/>
                    </a:lnTo>
                    <a:lnTo>
                      <a:pt x="2082800" y="406400"/>
                    </a:lnTo>
                    <a:lnTo>
                      <a:pt x="2120900" y="406400"/>
                    </a:lnTo>
                    <a:lnTo>
                      <a:pt x="2120900" y="393700"/>
                    </a:lnTo>
                    <a:lnTo>
                      <a:pt x="2146300" y="393700"/>
                    </a:lnTo>
                    <a:lnTo>
                      <a:pt x="2146300" y="381000"/>
                    </a:lnTo>
                    <a:lnTo>
                      <a:pt x="2184400" y="381000"/>
                    </a:lnTo>
                    <a:lnTo>
                      <a:pt x="2184400" y="368300"/>
                    </a:lnTo>
                    <a:lnTo>
                      <a:pt x="2222500" y="368300"/>
                    </a:lnTo>
                    <a:lnTo>
                      <a:pt x="2222500" y="355600"/>
                    </a:lnTo>
                    <a:lnTo>
                      <a:pt x="2247900" y="355600"/>
                    </a:lnTo>
                    <a:lnTo>
                      <a:pt x="2247900" y="342900"/>
                    </a:lnTo>
                    <a:lnTo>
                      <a:pt x="2286000" y="342900"/>
                    </a:lnTo>
                    <a:lnTo>
                      <a:pt x="2286000" y="330200"/>
                    </a:lnTo>
                    <a:lnTo>
                      <a:pt x="2324100" y="330200"/>
                    </a:lnTo>
                    <a:lnTo>
                      <a:pt x="2324100" y="317500"/>
                    </a:lnTo>
                    <a:lnTo>
                      <a:pt x="2349500" y="317500"/>
                    </a:lnTo>
                    <a:lnTo>
                      <a:pt x="2349500" y="304800"/>
                    </a:lnTo>
                    <a:lnTo>
                      <a:pt x="2387600" y="304800"/>
                    </a:lnTo>
                    <a:lnTo>
                      <a:pt x="2387600" y="292100"/>
                    </a:lnTo>
                    <a:lnTo>
                      <a:pt x="2438400" y="292100"/>
                    </a:lnTo>
                    <a:lnTo>
                      <a:pt x="2438400" y="279400"/>
                    </a:lnTo>
                    <a:lnTo>
                      <a:pt x="2476500" y="279400"/>
                    </a:lnTo>
                    <a:lnTo>
                      <a:pt x="2476500" y="266700"/>
                    </a:lnTo>
                    <a:close/>
                  </a:path>
                  <a:path extrusionOk="0" h="914400" w="2515234">
                    <a:moveTo>
                      <a:pt x="2515108" y="0"/>
                    </a:moveTo>
                    <a:lnTo>
                      <a:pt x="2438908" y="0"/>
                    </a:lnTo>
                    <a:lnTo>
                      <a:pt x="2438908" y="12700"/>
                    </a:lnTo>
                    <a:lnTo>
                      <a:pt x="2400808" y="12700"/>
                    </a:lnTo>
                    <a:lnTo>
                      <a:pt x="2400808" y="25400"/>
                    </a:lnTo>
                    <a:lnTo>
                      <a:pt x="2362708" y="25400"/>
                    </a:lnTo>
                    <a:lnTo>
                      <a:pt x="2362708" y="38100"/>
                    </a:lnTo>
                    <a:lnTo>
                      <a:pt x="2324608" y="38100"/>
                    </a:lnTo>
                    <a:lnTo>
                      <a:pt x="2324608" y="50800"/>
                    </a:lnTo>
                    <a:lnTo>
                      <a:pt x="2286508" y="50800"/>
                    </a:lnTo>
                    <a:lnTo>
                      <a:pt x="2286508" y="63500"/>
                    </a:lnTo>
                    <a:lnTo>
                      <a:pt x="2248408" y="63500"/>
                    </a:lnTo>
                    <a:lnTo>
                      <a:pt x="2248408" y="76200"/>
                    </a:lnTo>
                    <a:lnTo>
                      <a:pt x="2210308" y="76200"/>
                    </a:lnTo>
                    <a:lnTo>
                      <a:pt x="2210308" y="88900"/>
                    </a:lnTo>
                    <a:lnTo>
                      <a:pt x="2184908" y="88900"/>
                    </a:lnTo>
                    <a:lnTo>
                      <a:pt x="2184908" y="101600"/>
                    </a:lnTo>
                    <a:lnTo>
                      <a:pt x="2146808" y="101600"/>
                    </a:lnTo>
                    <a:lnTo>
                      <a:pt x="2146808" y="114300"/>
                    </a:lnTo>
                    <a:lnTo>
                      <a:pt x="2108708" y="114300"/>
                    </a:lnTo>
                    <a:lnTo>
                      <a:pt x="2108708" y="127000"/>
                    </a:lnTo>
                    <a:lnTo>
                      <a:pt x="2083308" y="127000"/>
                    </a:lnTo>
                    <a:lnTo>
                      <a:pt x="2083308" y="139700"/>
                    </a:lnTo>
                    <a:lnTo>
                      <a:pt x="2045208" y="139700"/>
                    </a:lnTo>
                    <a:lnTo>
                      <a:pt x="2045208" y="152400"/>
                    </a:lnTo>
                    <a:lnTo>
                      <a:pt x="2007108" y="152400"/>
                    </a:lnTo>
                    <a:lnTo>
                      <a:pt x="2007108" y="165100"/>
                    </a:lnTo>
                    <a:lnTo>
                      <a:pt x="1981708" y="165100"/>
                    </a:lnTo>
                    <a:lnTo>
                      <a:pt x="1981708" y="177800"/>
                    </a:lnTo>
                    <a:lnTo>
                      <a:pt x="1943608" y="177800"/>
                    </a:lnTo>
                    <a:lnTo>
                      <a:pt x="1943608" y="190500"/>
                    </a:lnTo>
                    <a:lnTo>
                      <a:pt x="1918208" y="190500"/>
                    </a:lnTo>
                    <a:lnTo>
                      <a:pt x="1918208" y="203200"/>
                    </a:lnTo>
                    <a:lnTo>
                      <a:pt x="1880108" y="203200"/>
                    </a:lnTo>
                    <a:lnTo>
                      <a:pt x="1880108" y="215900"/>
                    </a:lnTo>
                    <a:lnTo>
                      <a:pt x="1854708" y="215900"/>
                    </a:lnTo>
                    <a:lnTo>
                      <a:pt x="1854708" y="228600"/>
                    </a:lnTo>
                    <a:lnTo>
                      <a:pt x="1816608" y="228600"/>
                    </a:lnTo>
                    <a:lnTo>
                      <a:pt x="1816608" y="241300"/>
                    </a:lnTo>
                    <a:lnTo>
                      <a:pt x="1778508" y="241300"/>
                    </a:lnTo>
                    <a:lnTo>
                      <a:pt x="1778508" y="254000"/>
                    </a:lnTo>
                    <a:lnTo>
                      <a:pt x="1816608" y="254000"/>
                    </a:lnTo>
                    <a:lnTo>
                      <a:pt x="1854708" y="254000"/>
                    </a:lnTo>
                    <a:lnTo>
                      <a:pt x="2515108" y="254000"/>
                    </a:lnTo>
                    <a:lnTo>
                      <a:pt x="2515108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85" name="Google Shape;985;p8"/>
              <p:cNvSpPr/>
              <p:nvPr/>
            </p:nvSpPr>
            <p:spPr>
              <a:xfrm>
                <a:off x="3924300" y="4405629"/>
                <a:ext cx="4051300" cy="2020570"/>
              </a:xfrm>
              <a:custGeom>
                <a:rect b="b" l="l" r="r" t="t"/>
                <a:pathLst>
                  <a:path extrusionOk="0" h="2020570" w="4051300">
                    <a:moveTo>
                      <a:pt x="2514092" y="1169416"/>
                    </a:moveTo>
                    <a:lnTo>
                      <a:pt x="1764792" y="1169416"/>
                    </a:lnTo>
                    <a:lnTo>
                      <a:pt x="1764792" y="1182116"/>
                    </a:lnTo>
                    <a:lnTo>
                      <a:pt x="1726692" y="1182116"/>
                    </a:lnTo>
                    <a:lnTo>
                      <a:pt x="1726692" y="1194816"/>
                    </a:lnTo>
                    <a:lnTo>
                      <a:pt x="1701292" y="1194816"/>
                    </a:lnTo>
                    <a:lnTo>
                      <a:pt x="1701292" y="1207516"/>
                    </a:lnTo>
                    <a:lnTo>
                      <a:pt x="1663192" y="1207516"/>
                    </a:lnTo>
                    <a:lnTo>
                      <a:pt x="1663192" y="1220216"/>
                    </a:lnTo>
                    <a:lnTo>
                      <a:pt x="1625092" y="1220216"/>
                    </a:lnTo>
                    <a:lnTo>
                      <a:pt x="1625092" y="1232916"/>
                    </a:lnTo>
                    <a:lnTo>
                      <a:pt x="1586992" y="1232916"/>
                    </a:lnTo>
                    <a:lnTo>
                      <a:pt x="1586992" y="1245616"/>
                    </a:lnTo>
                    <a:lnTo>
                      <a:pt x="1561592" y="1245616"/>
                    </a:lnTo>
                    <a:lnTo>
                      <a:pt x="1561592" y="1258316"/>
                    </a:lnTo>
                    <a:lnTo>
                      <a:pt x="1523492" y="1258316"/>
                    </a:lnTo>
                    <a:lnTo>
                      <a:pt x="1523492" y="1271016"/>
                    </a:lnTo>
                    <a:lnTo>
                      <a:pt x="1485392" y="1271016"/>
                    </a:lnTo>
                    <a:lnTo>
                      <a:pt x="1485392" y="1283716"/>
                    </a:lnTo>
                    <a:lnTo>
                      <a:pt x="1459992" y="1283716"/>
                    </a:lnTo>
                    <a:lnTo>
                      <a:pt x="1459992" y="1296416"/>
                    </a:lnTo>
                    <a:lnTo>
                      <a:pt x="1421892" y="1296416"/>
                    </a:lnTo>
                    <a:lnTo>
                      <a:pt x="1421892" y="1309116"/>
                    </a:lnTo>
                    <a:lnTo>
                      <a:pt x="1383792" y="1309116"/>
                    </a:lnTo>
                    <a:lnTo>
                      <a:pt x="1383792" y="1321816"/>
                    </a:lnTo>
                    <a:lnTo>
                      <a:pt x="1358392" y="1321816"/>
                    </a:lnTo>
                    <a:lnTo>
                      <a:pt x="1358392" y="1334516"/>
                    </a:lnTo>
                    <a:lnTo>
                      <a:pt x="1320292" y="1334516"/>
                    </a:lnTo>
                    <a:lnTo>
                      <a:pt x="1320292" y="1347216"/>
                    </a:lnTo>
                    <a:lnTo>
                      <a:pt x="1282192" y="1347216"/>
                    </a:lnTo>
                    <a:lnTo>
                      <a:pt x="1282192" y="1359916"/>
                    </a:lnTo>
                    <a:lnTo>
                      <a:pt x="1256792" y="1359916"/>
                    </a:lnTo>
                    <a:lnTo>
                      <a:pt x="1256792" y="1372616"/>
                    </a:lnTo>
                    <a:lnTo>
                      <a:pt x="1218692" y="1372616"/>
                    </a:lnTo>
                    <a:lnTo>
                      <a:pt x="1218692" y="1385316"/>
                    </a:lnTo>
                    <a:lnTo>
                      <a:pt x="1180592" y="1385316"/>
                    </a:lnTo>
                    <a:lnTo>
                      <a:pt x="1180592" y="1398016"/>
                    </a:lnTo>
                    <a:lnTo>
                      <a:pt x="1155192" y="1398016"/>
                    </a:lnTo>
                    <a:lnTo>
                      <a:pt x="1155192" y="1410716"/>
                    </a:lnTo>
                    <a:lnTo>
                      <a:pt x="1117092" y="1410716"/>
                    </a:lnTo>
                    <a:lnTo>
                      <a:pt x="1117092" y="1423416"/>
                    </a:lnTo>
                    <a:lnTo>
                      <a:pt x="1078992" y="1423416"/>
                    </a:lnTo>
                    <a:lnTo>
                      <a:pt x="1078992" y="1436116"/>
                    </a:lnTo>
                    <a:lnTo>
                      <a:pt x="1040892" y="1436116"/>
                    </a:lnTo>
                    <a:lnTo>
                      <a:pt x="1040892" y="1448816"/>
                    </a:lnTo>
                    <a:lnTo>
                      <a:pt x="1002792" y="1448816"/>
                    </a:lnTo>
                    <a:lnTo>
                      <a:pt x="1002792" y="1461516"/>
                    </a:lnTo>
                    <a:lnTo>
                      <a:pt x="964692" y="1461516"/>
                    </a:lnTo>
                    <a:lnTo>
                      <a:pt x="964692" y="1474216"/>
                    </a:lnTo>
                    <a:lnTo>
                      <a:pt x="939292" y="1474216"/>
                    </a:lnTo>
                    <a:lnTo>
                      <a:pt x="939292" y="1486916"/>
                    </a:lnTo>
                    <a:lnTo>
                      <a:pt x="901192" y="1486916"/>
                    </a:lnTo>
                    <a:lnTo>
                      <a:pt x="901192" y="1499616"/>
                    </a:lnTo>
                    <a:lnTo>
                      <a:pt x="863092" y="1499616"/>
                    </a:lnTo>
                    <a:lnTo>
                      <a:pt x="863092" y="1512316"/>
                    </a:lnTo>
                    <a:lnTo>
                      <a:pt x="824992" y="1512316"/>
                    </a:lnTo>
                    <a:lnTo>
                      <a:pt x="824992" y="1525016"/>
                    </a:lnTo>
                    <a:lnTo>
                      <a:pt x="786892" y="1525016"/>
                    </a:lnTo>
                    <a:lnTo>
                      <a:pt x="786892" y="1537716"/>
                    </a:lnTo>
                    <a:lnTo>
                      <a:pt x="748792" y="1537716"/>
                    </a:lnTo>
                    <a:lnTo>
                      <a:pt x="748792" y="1550416"/>
                    </a:lnTo>
                    <a:lnTo>
                      <a:pt x="710692" y="1550416"/>
                    </a:lnTo>
                    <a:lnTo>
                      <a:pt x="710692" y="1563116"/>
                    </a:lnTo>
                    <a:lnTo>
                      <a:pt x="672592" y="1563116"/>
                    </a:lnTo>
                    <a:lnTo>
                      <a:pt x="672592" y="1575816"/>
                    </a:lnTo>
                    <a:lnTo>
                      <a:pt x="634492" y="1575816"/>
                    </a:lnTo>
                    <a:lnTo>
                      <a:pt x="634492" y="1588516"/>
                    </a:lnTo>
                    <a:lnTo>
                      <a:pt x="596392" y="1588516"/>
                    </a:lnTo>
                    <a:lnTo>
                      <a:pt x="596392" y="1601216"/>
                    </a:lnTo>
                    <a:lnTo>
                      <a:pt x="558292" y="1601216"/>
                    </a:lnTo>
                    <a:lnTo>
                      <a:pt x="558292" y="1613916"/>
                    </a:lnTo>
                    <a:lnTo>
                      <a:pt x="520192" y="1613916"/>
                    </a:lnTo>
                    <a:lnTo>
                      <a:pt x="520192" y="1626616"/>
                    </a:lnTo>
                    <a:lnTo>
                      <a:pt x="469392" y="1626616"/>
                    </a:lnTo>
                    <a:lnTo>
                      <a:pt x="469392" y="1639316"/>
                    </a:lnTo>
                    <a:lnTo>
                      <a:pt x="431292" y="1639316"/>
                    </a:lnTo>
                    <a:lnTo>
                      <a:pt x="431292" y="1652016"/>
                    </a:lnTo>
                    <a:lnTo>
                      <a:pt x="380492" y="1652016"/>
                    </a:lnTo>
                    <a:lnTo>
                      <a:pt x="380492" y="1664716"/>
                    </a:lnTo>
                    <a:lnTo>
                      <a:pt x="329692" y="1664716"/>
                    </a:lnTo>
                    <a:lnTo>
                      <a:pt x="329692" y="1677416"/>
                    </a:lnTo>
                    <a:lnTo>
                      <a:pt x="278892" y="1677416"/>
                    </a:lnTo>
                    <a:lnTo>
                      <a:pt x="278892" y="1690116"/>
                    </a:lnTo>
                    <a:lnTo>
                      <a:pt x="228092" y="1690116"/>
                    </a:lnTo>
                    <a:lnTo>
                      <a:pt x="228092" y="1702816"/>
                    </a:lnTo>
                    <a:lnTo>
                      <a:pt x="189992" y="1702816"/>
                    </a:lnTo>
                    <a:lnTo>
                      <a:pt x="189992" y="1715516"/>
                    </a:lnTo>
                    <a:lnTo>
                      <a:pt x="151892" y="1715516"/>
                    </a:lnTo>
                    <a:lnTo>
                      <a:pt x="151892" y="1728216"/>
                    </a:lnTo>
                    <a:lnTo>
                      <a:pt x="113792" y="1728216"/>
                    </a:lnTo>
                    <a:lnTo>
                      <a:pt x="113792" y="1740916"/>
                    </a:lnTo>
                    <a:lnTo>
                      <a:pt x="75692" y="1740916"/>
                    </a:lnTo>
                    <a:lnTo>
                      <a:pt x="75692" y="1753616"/>
                    </a:lnTo>
                    <a:lnTo>
                      <a:pt x="50292" y="1753616"/>
                    </a:lnTo>
                    <a:lnTo>
                      <a:pt x="50292" y="1766316"/>
                    </a:lnTo>
                    <a:lnTo>
                      <a:pt x="12192" y="1766316"/>
                    </a:lnTo>
                    <a:lnTo>
                      <a:pt x="12192" y="1779016"/>
                    </a:lnTo>
                    <a:lnTo>
                      <a:pt x="0" y="1779016"/>
                    </a:lnTo>
                    <a:lnTo>
                      <a:pt x="0" y="2020316"/>
                    </a:lnTo>
                    <a:lnTo>
                      <a:pt x="114300" y="2020316"/>
                    </a:lnTo>
                    <a:lnTo>
                      <a:pt x="114300" y="2007616"/>
                    </a:lnTo>
                    <a:lnTo>
                      <a:pt x="152400" y="2007616"/>
                    </a:lnTo>
                    <a:lnTo>
                      <a:pt x="152400" y="1994916"/>
                    </a:lnTo>
                    <a:lnTo>
                      <a:pt x="190500" y="1994916"/>
                    </a:lnTo>
                    <a:lnTo>
                      <a:pt x="190500" y="1982216"/>
                    </a:lnTo>
                    <a:lnTo>
                      <a:pt x="228600" y="1982216"/>
                    </a:lnTo>
                    <a:lnTo>
                      <a:pt x="228600" y="1969516"/>
                    </a:lnTo>
                    <a:lnTo>
                      <a:pt x="266700" y="1969516"/>
                    </a:lnTo>
                    <a:lnTo>
                      <a:pt x="266700" y="1956816"/>
                    </a:lnTo>
                    <a:lnTo>
                      <a:pt x="304800" y="1956816"/>
                    </a:lnTo>
                    <a:lnTo>
                      <a:pt x="304800" y="1944116"/>
                    </a:lnTo>
                    <a:lnTo>
                      <a:pt x="342900" y="1944116"/>
                    </a:lnTo>
                    <a:lnTo>
                      <a:pt x="342900" y="1931416"/>
                    </a:lnTo>
                    <a:lnTo>
                      <a:pt x="393700" y="1931416"/>
                    </a:lnTo>
                    <a:lnTo>
                      <a:pt x="393700" y="1918716"/>
                    </a:lnTo>
                    <a:lnTo>
                      <a:pt x="444500" y="1918716"/>
                    </a:lnTo>
                    <a:lnTo>
                      <a:pt x="444500" y="1906016"/>
                    </a:lnTo>
                    <a:lnTo>
                      <a:pt x="508000" y="1906016"/>
                    </a:lnTo>
                    <a:lnTo>
                      <a:pt x="508000" y="1893316"/>
                    </a:lnTo>
                    <a:lnTo>
                      <a:pt x="546100" y="1893316"/>
                    </a:lnTo>
                    <a:lnTo>
                      <a:pt x="546100" y="1880616"/>
                    </a:lnTo>
                    <a:lnTo>
                      <a:pt x="584200" y="1880616"/>
                    </a:lnTo>
                    <a:lnTo>
                      <a:pt x="584200" y="1867916"/>
                    </a:lnTo>
                    <a:lnTo>
                      <a:pt x="635000" y="1867916"/>
                    </a:lnTo>
                    <a:lnTo>
                      <a:pt x="635000" y="1855216"/>
                    </a:lnTo>
                    <a:lnTo>
                      <a:pt x="673100" y="1855216"/>
                    </a:lnTo>
                    <a:lnTo>
                      <a:pt x="673100" y="1842516"/>
                    </a:lnTo>
                    <a:lnTo>
                      <a:pt x="698500" y="1842516"/>
                    </a:lnTo>
                    <a:lnTo>
                      <a:pt x="698500" y="1829816"/>
                    </a:lnTo>
                    <a:lnTo>
                      <a:pt x="749300" y="1829816"/>
                    </a:lnTo>
                    <a:lnTo>
                      <a:pt x="749300" y="1817116"/>
                    </a:lnTo>
                    <a:lnTo>
                      <a:pt x="787400" y="1817116"/>
                    </a:lnTo>
                    <a:lnTo>
                      <a:pt x="787400" y="1804416"/>
                    </a:lnTo>
                    <a:lnTo>
                      <a:pt x="812800" y="1804416"/>
                    </a:lnTo>
                    <a:lnTo>
                      <a:pt x="812800" y="1791716"/>
                    </a:lnTo>
                    <a:lnTo>
                      <a:pt x="850900" y="1791716"/>
                    </a:lnTo>
                    <a:lnTo>
                      <a:pt x="850900" y="1779016"/>
                    </a:lnTo>
                    <a:lnTo>
                      <a:pt x="888492" y="1779016"/>
                    </a:lnTo>
                    <a:lnTo>
                      <a:pt x="888492" y="1766316"/>
                    </a:lnTo>
                    <a:lnTo>
                      <a:pt x="926592" y="1766316"/>
                    </a:lnTo>
                    <a:lnTo>
                      <a:pt x="926592" y="1753616"/>
                    </a:lnTo>
                    <a:lnTo>
                      <a:pt x="964692" y="1753616"/>
                    </a:lnTo>
                    <a:lnTo>
                      <a:pt x="964692" y="1740916"/>
                    </a:lnTo>
                    <a:lnTo>
                      <a:pt x="1002792" y="1740916"/>
                    </a:lnTo>
                    <a:lnTo>
                      <a:pt x="1002792" y="1728216"/>
                    </a:lnTo>
                    <a:lnTo>
                      <a:pt x="1040892" y="1728216"/>
                    </a:lnTo>
                    <a:lnTo>
                      <a:pt x="1040892" y="1715516"/>
                    </a:lnTo>
                    <a:lnTo>
                      <a:pt x="1078992" y="1715516"/>
                    </a:lnTo>
                    <a:lnTo>
                      <a:pt x="1078992" y="1702816"/>
                    </a:lnTo>
                    <a:lnTo>
                      <a:pt x="1117092" y="1702816"/>
                    </a:lnTo>
                    <a:lnTo>
                      <a:pt x="1117092" y="1690116"/>
                    </a:lnTo>
                    <a:lnTo>
                      <a:pt x="1155192" y="1690116"/>
                    </a:lnTo>
                    <a:lnTo>
                      <a:pt x="1155192" y="1677416"/>
                    </a:lnTo>
                    <a:lnTo>
                      <a:pt x="1180592" y="1677416"/>
                    </a:lnTo>
                    <a:lnTo>
                      <a:pt x="1180592" y="1664716"/>
                    </a:lnTo>
                    <a:lnTo>
                      <a:pt x="1218692" y="1664716"/>
                    </a:lnTo>
                    <a:lnTo>
                      <a:pt x="1218692" y="1652016"/>
                    </a:lnTo>
                    <a:lnTo>
                      <a:pt x="1256792" y="1652016"/>
                    </a:lnTo>
                    <a:lnTo>
                      <a:pt x="1256792" y="1639316"/>
                    </a:lnTo>
                    <a:lnTo>
                      <a:pt x="1294892" y="1639316"/>
                    </a:lnTo>
                    <a:lnTo>
                      <a:pt x="1294892" y="1626616"/>
                    </a:lnTo>
                    <a:lnTo>
                      <a:pt x="1320292" y="1626616"/>
                    </a:lnTo>
                    <a:lnTo>
                      <a:pt x="1320292" y="1613916"/>
                    </a:lnTo>
                    <a:lnTo>
                      <a:pt x="1358392" y="1613916"/>
                    </a:lnTo>
                    <a:lnTo>
                      <a:pt x="1358392" y="1601216"/>
                    </a:lnTo>
                    <a:lnTo>
                      <a:pt x="1396492" y="1601216"/>
                    </a:lnTo>
                    <a:lnTo>
                      <a:pt x="1396492" y="1588516"/>
                    </a:lnTo>
                    <a:lnTo>
                      <a:pt x="1421892" y="1588516"/>
                    </a:lnTo>
                    <a:lnTo>
                      <a:pt x="1421892" y="1575816"/>
                    </a:lnTo>
                    <a:lnTo>
                      <a:pt x="1459992" y="1575816"/>
                    </a:lnTo>
                    <a:lnTo>
                      <a:pt x="1459992" y="1563116"/>
                    </a:lnTo>
                    <a:lnTo>
                      <a:pt x="1498092" y="1563116"/>
                    </a:lnTo>
                    <a:lnTo>
                      <a:pt x="1498092" y="1550416"/>
                    </a:lnTo>
                    <a:lnTo>
                      <a:pt x="1523492" y="1550416"/>
                    </a:lnTo>
                    <a:lnTo>
                      <a:pt x="1523492" y="1537716"/>
                    </a:lnTo>
                    <a:lnTo>
                      <a:pt x="1561592" y="1537716"/>
                    </a:lnTo>
                    <a:lnTo>
                      <a:pt x="1561592" y="1525016"/>
                    </a:lnTo>
                    <a:lnTo>
                      <a:pt x="1586992" y="1525016"/>
                    </a:lnTo>
                    <a:lnTo>
                      <a:pt x="1586992" y="1512316"/>
                    </a:lnTo>
                    <a:lnTo>
                      <a:pt x="1625092" y="1512316"/>
                    </a:lnTo>
                    <a:lnTo>
                      <a:pt x="1625092" y="1499616"/>
                    </a:lnTo>
                    <a:lnTo>
                      <a:pt x="1663192" y="1499616"/>
                    </a:lnTo>
                    <a:lnTo>
                      <a:pt x="1663192" y="1486916"/>
                    </a:lnTo>
                    <a:lnTo>
                      <a:pt x="1701292" y="1486916"/>
                    </a:lnTo>
                    <a:lnTo>
                      <a:pt x="1701292" y="1474216"/>
                    </a:lnTo>
                    <a:lnTo>
                      <a:pt x="1726692" y="1474216"/>
                    </a:lnTo>
                    <a:lnTo>
                      <a:pt x="1726692" y="1461516"/>
                    </a:lnTo>
                    <a:lnTo>
                      <a:pt x="1764792" y="1461516"/>
                    </a:lnTo>
                    <a:lnTo>
                      <a:pt x="1764792" y="1448816"/>
                    </a:lnTo>
                    <a:lnTo>
                      <a:pt x="1802892" y="1448816"/>
                    </a:lnTo>
                    <a:lnTo>
                      <a:pt x="1802892" y="1436116"/>
                    </a:lnTo>
                    <a:lnTo>
                      <a:pt x="1840992" y="1436116"/>
                    </a:lnTo>
                    <a:lnTo>
                      <a:pt x="1840992" y="1423416"/>
                    </a:lnTo>
                    <a:lnTo>
                      <a:pt x="1866392" y="1423416"/>
                    </a:lnTo>
                    <a:lnTo>
                      <a:pt x="1866392" y="1410716"/>
                    </a:lnTo>
                    <a:lnTo>
                      <a:pt x="1904492" y="1410716"/>
                    </a:lnTo>
                    <a:lnTo>
                      <a:pt x="1904492" y="1398016"/>
                    </a:lnTo>
                    <a:lnTo>
                      <a:pt x="1942592" y="1398016"/>
                    </a:lnTo>
                    <a:lnTo>
                      <a:pt x="1942592" y="1385316"/>
                    </a:lnTo>
                    <a:lnTo>
                      <a:pt x="1967992" y="1385316"/>
                    </a:lnTo>
                    <a:lnTo>
                      <a:pt x="1967992" y="1372616"/>
                    </a:lnTo>
                    <a:lnTo>
                      <a:pt x="2006092" y="1372616"/>
                    </a:lnTo>
                    <a:lnTo>
                      <a:pt x="2006092" y="1359916"/>
                    </a:lnTo>
                    <a:lnTo>
                      <a:pt x="2044192" y="1359916"/>
                    </a:lnTo>
                    <a:lnTo>
                      <a:pt x="2044192" y="1347216"/>
                    </a:lnTo>
                    <a:lnTo>
                      <a:pt x="2069592" y="1347216"/>
                    </a:lnTo>
                    <a:lnTo>
                      <a:pt x="2069592" y="1334516"/>
                    </a:lnTo>
                    <a:lnTo>
                      <a:pt x="2107692" y="1334516"/>
                    </a:lnTo>
                    <a:lnTo>
                      <a:pt x="2107692" y="1321816"/>
                    </a:lnTo>
                    <a:lnTo>
                      <a:pt x="2145792" y="1321816"/>
                    </a:lnTo>
                    <a:lnTo>
                      <a:pt x="2145792" y="1309116"/>
                    </a:lnTo>
                    <a:lnTo>
                      <a:pt x="2171192" y="1309116"/>
                    </a:lnTo>
                    <a:lnTo>
                      <a:pt x="2171192" y="1296416"/>
                    </a:lnTo>
                    <a:lnTo>
                      <a:pt x="2209292" y="1296416"/>
                    </a:lnTo>
                    <a:lnTo>
                      <a:pt x="2209292" y="1283716"/>
                    </a:lnTo>
                    <a:lnTo>
                      <a:pt x="2247392" y="1283716"/>
                    </a:lnTo>
                    <a:lnTo>
                      <a:pt x="2247392" y="1271016"/>
                    </a:lnTo>
                    <a:lnTo>
                      <a:pt x="2272792" y="1271016"/>
                    </a:lnTo>
                    <a:lnTo>
                      <a:pt x="2272792" y="1258316"/>
                    </a:lnTo>
                    <a:lnTo>
                      <a:pt x="2310892" y="1258316"/>
                    </a:lnTo>
                    <a:lnTo>
                      <a:pt x="2310892" y="1245616"/>
                    </a:lnTo>
                    <a:lnTo>
                      <a:pt x="2348992" y="1245616"/>
                    </a:lnTo>
                    <a:lnTo>
                      <a:pt x="2348992" y="1232916"/>
                    </a:lnTo>
                    <a:lnTo>
                      <a:pt x="2374392" y="1232916"/>
                    </a:lnTo>
                    <a:lnTo>
                      <a:pt x="2374392" y="1220216"/>
                    </a:lnTo>
                    <a:lnTo>
                      <a:pt x="2412492" y="1220216"/>
                    </a:lnTo>
                    <a:lnTo>
                      <a:pt x="2412492" y="1207516"/>
                    </a:lnTo>
                    <a:lnTo>
                      <a:pt x="2450592" y="1207516"/>
                    </a:lnTo>
                    <a:lnTo>
                      <a:pt x="2450592" y="1194816"/>
                    </a:lnTo>
                    <a:lnTo>
                      <a:pt x="2488692" y="1194816"/>
                    </a:lnTo>
                    <a:lnTo>
                      <a:pt x="2488692" y="1182116"/>
                    </a:lnTo>
                    <a:lnTo>
                      <a:pt x="2514092" y="1182116"/>
                    </a:lnTo>
                    <a:lnTo>
                      <a:pt x="2514092" y="1169416"/>
                    </a:lnTo>
                    <a:close/>
                  </a:path>
                  <a:path extrusionOk="0" h="2020570" w="4051300">
                    <a:moveTo>
                      <a:pt x="4050792" y="0"/>
                    </a:moveTo>
                    <a:lnTo>
                      <a:pt x="3974592" y="0"/>
                    </a:lnTo>
                    <a:lnTo>
                      <a:pt x="3974592" y="2540"/>
                    </a:lnTo>
                    <a:lnTo>
                      <a:pt x="3961892" y="2540"/>
                    </a:lnTo>
                    <a:lnTo>
                      <a:pt x="3961892" y="8890"/>
                    </a:lnTo>
                    <a:lnTo>
                      <a:pt x="3949192" y="8890"/>
                    </a:lnTo>
                    <a:lnTo>
                      <a:pt x="3949192" y="13970"/>
                    </a:lnTo>
                    <a:lnTo>
                      <a:pt x="3936492" y="13970"/>
                    </a:lnTo>
                    <a:lnTo>
                      <a:pt x="3936492" y="19050"/>
                    </a:lnTo>
                    <a:lnTo>
                      <a:pt x="3923792" y="19050"/>
                    </a:lnTo>
                    <a:lnTo>
                      <a:pt x="3923792" y="24130"/>
                    </a:lnTo>
                    <a:lnTo>
                      <a:pt x="3911092" y="24130"/>
                    </a:lnTo>
                    <a:lnTo>
                      <a:pt x="3911092" y="29210"/>
                    </a:lnTo>
                    <a:lnTo>
                      <a:pt x="3898392" y="29210"/>
                    </a:lnTo>
                    <a:lnTo>
                      <a:pt x="3898392" y="33020"/>
                    </a:lnTo>
                    <a:lnTo>
                      <a:pt x="3885692" y="33020"/>
                    </a:lnTo>
                    <a:lnTo>
                      <a:pt x="3885692" y="38100"/>
                    </a:lnTo>
                    <a:lnTo>
                      <a:pt x="3872992" y="38100"/>
                    </a:lnTo>
                    <a:lnTo>
                      <a:pt x="3872992" y="43180"/>
                    </a:lnTo>
                    <a:lnTo>
                      <a:pt x="3860292" y="43180"/>
                    </a:lnTo>
                    <a:lnTo>
                      <a:pt x="3860292" y="48260"/>
                    </a:lnTo>
                    <a:lnTo>
                      <a:pt x="3847592" y="48260"/>
                    </a:lnTo>
                    <a:lnTo>
                      <a:pt x="3847592" y="52070"/>
                    </a:lnTo>
                    <a:lnTo>
                      <a:pt x="3834892" y="52070"/>
                    </a:lnTo>
                    <a:lnTo>
                      <a:pt x="3834892" y="57150"/>
                    </a:lnTo>
                    <a:lnTo>
                      <a:pt x="3822192" y="57150"/>
                    </a:lnTo>
                    <a:lnTo>
                      <a:pt x="3822192" y="62230"/>
                    </a:lnTo>
                    <a:lnTo>
                      <a:pt x="3809492" y="62230"/>
                    </a:lnTo>
                    <a:lnTo>
                      <a:pt x="3809492" y="67310"/>
                    </a:lnTo>
                    <a:lnTo>
                      <a:pt x="3796792" y="67310"/>
                    </a:lnTo>
                    <a:lnTo>
                      <a:pt x="3796792" y="71120"/>
                    </a:lnTo>
                    <a:lnTo>
                      <a:pt x="3784092" y="71120"/>
                    </a:lnTo>
                    <a:lnTo>
                      <a:pt x="3784092" y="74930"/>
                    </a:lnTo>
                    <a:lnTo>
                      <a:pt x="3771392" y="74930"/>
                    </a:lnTo>
                    <a:lnTo>
                      <a:pt x="3771392" y="80010"/>
                    </a:lnTo>
                    <a:lnTo>
                      <a:pt x="3758692" y="80010"/>
                    </a:lnTo>
                    <a:lnTo>
                      <a:pt x="3758692" y="85090"/>
                    </a:lnTo>
                    <a:lnTo>
                      <a:pt x="3745992" y="85090"/>
                    </a:lnTo>
                    <a:lnTo>
                      <a:pt x="3745992" y="88900"/>
                    </a:lnTo>
                    <a:lnTo>
                      <a:pt x="3733292" y="88900"/>
                    </a:lnTo>
                    <a:lnTo>
                      <a:pt x="3733292" y="92710"/>
                    </a:lnTo>
                    <a:lnTo>
                      <a:pt x="3720592" y="92710"/>
                    </a:lnTo>
                    <a:lnTo>
                      <a:pt x="3720592" y="96520"/>
                    </a:lnTo>
                    <a:lnTo>
                      <a:pt x="3707892" y="96520"/>
                    </a:lnTo>
                    <a:lnTo>
                      <a:pt x="3707892" y="101600"/>
                    </a:lnTo>
                    <a:lnTo>
                      <a:pt x="3695192" y="101600"/>
                    </a:lnTo>
                    <a:lnTo>
                      <a:pt x="3695192" y="105410"/>
                    </a:lnTo>
                    <a:lnTo>
                      <a:pt x="3682492" y="105410"/>
                    </a:lnTo>
                    <a:lnTo>
                      <a:pt x="3682492" y="109220"/>
                    </a:lnTo>
                    <a:lnTo>
                      <a:pt x="3669792" y="109220"/>
                    </a:lnTo>
                    <a:lnTo>
                      <a:pt x="3669792" y="114300"/>
                    </a:lnTo>
                    <a:lnTo>
                      <a:pt x="3657092" y="114300"/>
                    </a:lnTo>
                    <a:lnTo>
                      <a:pt x="3657092" y="118110"/>
                    </a:lnTo>
                    <a:lnTo>
                      <a:pt x="3644392" y="118110"/>
                    </a:lnTo>
                    <a:lnTo>
                      <a:pt x="3644392" y="123190"/>
                    </a:lnTo>
                    <a:lnTo>
                      <a:pt x="3631692" y="123190"/>
                    </a:lnTo>
                    <a:lnTo>
                      <a:pt x="3631692" y="127000"/>
                    </a:lnTo>
                    <a:lnTo>
                      <a:pt x="3618992" y="127000"/>
                    </a:lnTo>
                    <a:lnTo>
                      <a:pt x="3618992" y="130810"/>
                    </a:lnTo>
                    <a:lnTo>
                      <a:pt x="3606292" y="130810"/>
                    </a:lnTo>
                    <a:lnTo>
                      <a:pt x="3606292" y="135890"/>
                    </a:lnTo>
                    <a:lnTo>
                      <a:pt x="3593592" y="135890"/>
                    </a:lnTo>
                    <a:lnTo>
                      <a:pt x="3593592" y="139700"/>
                    </a:lnTo>
                    <a:lnTo>
                      <a:pt x="3580892" y="139700"/>
                    </a:lnTo>
                    <a:lnTo>
                      <a:pt x="3580892" y="143510"/>
                    </a:lnTo>
                    <a:lnTo>
                      <a:pt x="3568192" y="143510"/>
                    </a:lnTo>
                    <a:lnTo>
                      <a:pt x="3568192" y="148590"/>
                    </a:lnTo>
                    <a:lnTo>
                      <a:pt x="3555492" y="148590"/>
                    </a:lnTo>
                    <a:lnTo>
                      <a:pt x="3555492" y="152400"/>
                    </a:lnTo>
                    <a:lnTo>
                      <a:pt x="3542792" y="152400"/>
                    </a:lnTo>
                    <a:lnTo>
                      <a:pt x="3542792" y="157480"/>
                    </a:lnTo>
                    <a:lnTo>
                      <a:pt x="3530092" y="157480"/>
                    </a:lnTo>
                    <a:lnTo>
                      <a:pt x="3530092" y="161290"/>
                    </a:lnTo>
                    <a:lnTo>
                      <a:pt x="3517392" y="161290"/>
                    </a:lnTo>
                    <a:lnTo>
                      <a:pt x="3517392" y="165100"/>
                    </a:lnTo>
                    <a:lnTo>
                      <a:pt x="3504692" y="165100"/>
                    </a:lnTo>
                    <a:lnTo>
                      <a:pt x="3504692" y="170180"/>
                    </a:lnTo>
                    <a:lnTo>
                      <a:pt x="3491992" y="170180"/>
                    </a:lnTo>
                    <a:lnTo>
                      <a:pt x="3491992" y="173990"/>
                    </a:lnTo>
                    <a:lnTo>
                      <a:pt x="3479292" y="173990"/>
                    </a:lnTo>
                    <a:lnTo>
                      <a:pt x="3479292" y="177800"/>
                    </a:lnTo>
                    <a:lnTo>
                      <a:pt x="3466592" y="177800"/>
                    </a:lnTo>
                    <a:lnTo>
                      <a:pt x="3466592" y="182880"/>
                    </a:lnTo>
                    <a:lnTo>
                      <a:pt x="3453892" y="182880"/>
                    </a:lnTo>
                    <a:lnTo>
                      <a:pt x="3453892" y="187960"/>
                    </a:lnTo>
                    <a:lnTo>
                      <a:pt x="3441192" y="187960"/>
                    </a:lnTo>
                    <a:lnTo>
                      <a:pt x="3441192" y="191770"/>
                    </a:lnTo>
                    <a:lnTo>
                      <a:pt x="3428492" y="191770"/>
                    </a:lnTo>
                    <a:lnTo>
                      <a:pt x="3428492" y="195580"/>
                    </a:lnTo>
                    <a:lnTo>
                      <a:pt x="3415792" y="195580"/>
                    </a:lnTo>
                    <a:lnTo>
                      <a:pt x="3415792" y="200660"/>
                    </a:lnTo>
                    <a:lnTo>
                      <a:pt x="3403092" y="200660"/>
                    </a:lnTo>
                    <a:lnTo>
                      <a:pt x="3403092" y="204470"/>
                    </a:lnTo>
                    <a:lnTo>
                      <a:pt x="3390392" y="204470"/>
                    </a:lnTo>
                    <a:lnTo>
                      <a:pt x="3390392" y="209550"/>
                    </a:lnTo>
                    <a:lnTo>
                      <a:pt x="3377692" y="209550"/>
                    </a:lnTo>
                    <a:lnTo>
                      <a:pt x="3377692" y="214630"/>
                    </a:lnTo>
                    <a:lnTo>
                      <a:pt x="3364992" y="214630"/>
                    </a:lnTo>
                    <a:lnTo>
                      <a:pt x="3364992" y="219710"/>
                    </a:lnTo>
                    <a:lnTo>
                      <a:pt x="3352292" y="219710"/>
                    </a:lnTo>
                    <a:lnTo>
                      <a:pt x="3352292" y="224790"/>
                    </a:lnTo>
                    <a:lnTo>
                      <a:pt x="3339592" y="224790"/>
                    </a:lnTo>
                    <a:lnTo>
                      <a:pt x="3339592" y="229870"/>
                    </a:lnTo>
                    <a:lnTo>
                      <a:pt x="3326892" y="229870"/>
                    </a:lnTo>
                    <a:lnTo>
                      <a:pt x="3326892" y="234950"/>
                    </a:lnTo>
                    <a:lnTo>
                      <a:pt x="3314192" y="234950"/>
                    </a:lnTo>
                    <a:lnTo>
                      <a:pt x="3314192" y="240030"/>
                    </a:lnTo>
                    <a:lnTo>
                      <a:pt x="3301492" y="240030"/>
                    </a:lnTo>
                    <a:lnTo>
                      <a:pt x="3301492" y="245110"/>
                    </a:lnTo>
                    <a:lnTo>
                      <a:pt x="3288792" y="245110"/>
                    </a:lnTo>
                    <a:lnTo>
                      <a:pt x="3288792" y="250190"/>
                    </a:lnTo>
                    <a:lnTo>
                      <a:pt x="3276092" y="250190"/>
                    </a:lnTo>
                    <a:lnTo>
                      <a:pt x="3276092" y="251460"/>
                    </a:lnTo>
                    <a:lnTo>
                      <a:pt x="3276092" y="252730"/>
                    </a:lnTo>
                    <a:lnTo>
                      <a:pt x="3276092" y="254000"/>
                    </a:lnTo>
                    <a:lnTo>
                      <a:pt x="3276092" y="255270"/>
                    </a:lnTo>
                    <a:lnTo>
                      <a:pt x="3263392" y="255270"/>
                    </a:lnTo>
                    <a:lnTo>
                      <a:pt x="3263392" y="256540"/>
                    </a:lnTo>
                    <a:lnTo>
                      <a:pt x="3263392" y="257810"/>
                    </a:lnTo>
                    <a:lnTo>
                      <a:pt x="3263392" y="259080"/>
                    </a:lnTo>
                    <a:lnTo>
                      <a:pt x="3263392" y="260350"/>
                    </a:lnTo>
                    <a:lnTo>
                      <a:pt x="3250692" y="260350"/>
                    </a:lnTo>
                    <a:lnTo>
                      <a:pt x="3250692" y="261620"/>
                    </a:lnTo>
                    <a:lnTo>
                      <a:pt x="3250692" y="262890"/>
                    </a:lnTo>
                    <a:lnTo>
                      <a:pt x="3250692" y="264160"/>
                    </a:lnTo>
                    <a:lnTo>
                      <a:pt x="3250692" y="265430"/>
                    </a:lnTo>
                    <a:lnTo>
                      <a:pt x="3237992" y="265430"/>
                    </a:lnTo>
                    <a:lnTo>
                      <a:pt x="3237992" y="266700"/>
                    </a:lnTo>
                    <a:lnTo>
                      <a:pt x="3237992" y="267970"/>
                    </a:lnTo>
                    <a:lnTo>
                      <a:pt x="3237992" y="269240"/>
                    </a:lnTo>
                    <a:lnTo>
                      <a:pt x="3237992" y="270510"/>
                    </a:lnTo>
                    <a:lnTo>
                      <a:pt x="3225292" y="270510"/>
                    </a:lnTo>
                    <a:lnTo>
                      <a:pt x="3225292" y="271780"/>
                    </a:lnTo>
                    <a:lnTo>
                      <a:pt x="3225292" y="273050"/>
                    </a:lnTo>
                    <a:lnTo>
                      <a:pt x="3225292" y="274320"/>
                    </a:lnTo>
                    <a:lnTo>
                      <a:pt x="3225292" y="275590"/>
                    </a:lnTo>
                    <a:lnTo>
                      <a:pt x="3212592" y="275590"/>
                    </a:lnTo>
                    <a:lnTo>
                      <a:pt x="3212592" y="276860"/>
                    </a:lnTo>
                    <a:lnTo>
                      <a:pt x="3212592" y="278130"/>
                    </a:lnTo>
                    <a:lnTo>
                      <a:pt x="3212592" y="279400"/>
                    </a:lnTo>
                    <a:lnTo>
                      <a:pt x="3212592" y="280670"/>
                    </a:lnTo>
                    <a:lnTo>
                      <a:pt x="3199892" y="280670"/>
                    </a:lnTo>
                    <a:lnTo>
                      <a:pt x="3199892" y="281940"/>
                    </a:lnTo>
                    <a:lnTo>
                      <a:pt x="3199892" y="283210"/>
                    </a:lnTo>
                    <a:lnTo>
                      <a:pt x="3199892" y="284480"/>
                    </a:lnTo>
                    <a:lnTo>
                      <a:pt x="3199892" y="285750"/>
                    </a:lnTo>
                    <a:lnTo>
                      <a:pt x="3187192" y="285750"/>
                    </a:lnTo>
                    <a:lnTo>
                      <a:pt x="3187192" y="287020"/>
                    </a:lnTo>
                    <a:lnTo>
                      <a:pt x="3187192" y="288290"/>
                    </a:lnTo>
                    <a:lnTo>
                      <a:pt x="3187192" y="289560"/>
                    </a:lnTo>
                    <a:lnTo>
                      <a:pt x="3187192" y="290830"/>
                    </a:lnTo>
                    <a:lnTo>
                      <a:pt x="3174492" y="290830"/>
                    </a:lnTo>
                    <a:lnTo>
                      <a:pt x="3174492" y="292100"/>
                    </a:lnTo>
                    <a:lnTo>
                      <a:pt x="3174492" y="293370"/>
                    </a:lnTo>
                    <a:lnTo>
                      <a:pt x="3174492" y="294640"/>
                    </a:lnTo>
                    <a:lnTo>
                      <a:pt x="3161792" y="294640"/>
                    </a:lnTo>
                    <a:lnTo>
                      <a:pt x="3161792" y="295910"/>
                    </a:lnTo>
                    <a:lnTo>
                      <a:pt x="3161792" y="297180"/>
                    </a:lnTo>
                    <a:lnTo>
                      <a:pt x="3161792" y="298450"/>
                    </a:lnTo>
                    <a:lnTo>
                      <a:pt x="3161792" y="299720"/>
                    </a:lnTo>
                    <a:lnTo>
                      <a:pt x="3149092" y="299720"/>
                    </a:lnTo>
                    <a:lnTo>
                      <a:pt x="3149092" y="300990"/>
                    </a:lnTo>
                    <a:lnTo>
                      <a:pt x="3149092" y="302260"/>
                    </a:lnTo>
                    <a:lnTo>
                      <a:pt x="3149092" y="303530"/>
                    </a:lnTo>
                    <a:lnTo>
                      <a:pt x="3149092" y="304800"/>
                    </a:lnTo>
                    <a:lnTo>
                      <a:pt x="3136392" y="304800"/>
                    </a:lnTo>
                    <a:lnTo>
                      <a:pt x="3136392" y="306070"/>
                    </a:lnTo>
                    <a:lnTo>
                      <a:pt x="3136392" y="307340"/>
                    </a:lnTo>
                    <a:lnTo>
                      <a:pt x="3123692" y="307340"/>
                    </a:lnTo>
                    <a:lnTo>
                      <a:pt x="3123692" y="313690"/>
                    </a:lnTo>
                    <a:lnTo>
                      <a:pt x="3110992" y="313690"/>
                    </a:lnTo>
                    <a:lnTo>
                      <a:pt x="3110992" y="314960"/>
                    </a:lnTo>
                    <a:lnTo>
                      <a:pt x="3110992" y="316230"/>
                    </a:lnTo>
                    <a:lnTo>
                      <a:pt x="3110992" y="317500"/>
                    </a:lnTo>
                    <a:lnTo>
                      <a:pt x="3098292" y="317500"/>
                    </a:lnTo>
                    <a:lnTo>
                      <a:pt x="3098292" y="318770"/>
                    </a:lnTo>
                    <a:lnTo>
                      <a:pt x="3098292" y="320040"/>
                    </a:lnTo>
                    <a:lnTo>
                      <a:pt x="3098292" y="321310"/>
                    </a:lnTo>
                    <a:lnTo>
                      <a:pt x="3098292" y="322580"/>
                    </a:lnTo>
                    <a:lnTo>
                      <a:pt x="3085592" y="322580"/>
                    </a:lnTo>
                    <a:lnTo>
                      <a:pt x="3085592" y="323850"/>
                    </a:lnTo>
                    <a:lnTo>
                      <a:pt x="3085592" y="325120"/>
                    </a:lnTo>
                    <a:lnTo>
                      <a:pt x="3085592" y="326390"/>
                    </a:lnTo>
                    <a:lnTo>
                      <a:pt x="3072892" y="326390"/>
                    </a:lnTo>
                    <a:lnTo>
                      <a:pt x="3072892" y="327660"/>
                    </a:lnTo>
                    <a:lnTo>
                      <a:pt x="3072892" y="328930"/>
                    </a:lnTo>
                    <a:lnTo>
                      <a:pt x="3072892" y="330200"/>
                    </a:lnTo>
                    <a:lnTo>
                      <a:pt x="3072892" y="331470"/>
                    </a:lnTo>
                    <a:lnTo>
                      <a:pt x="3060192" y="331470"/>
                    </a:lnTo>
                    <a:lnTo>
                      <a:pt x="3060192" y="332740"/>
                    </a:lnTo>
                    <a:lnTo>
                      <a:pt x="3060192" y="334010"/>
                    </a:lnTo>
                    <a:lnTo>
                      <a:pt x="3060192" y="335280"/>
                    </a:lnTo>
                    <a:lnTo>
                      <a:pt x="3060192" y="336550"/>
                    </a:lnTo>
                    <a:lnTo>
                      <a:pt x="3047492" y="336550"/>
                    </a:lnTo>
                    <a:lnTo>
                      <a:pt x="3047492" y="337820"/>
                    </a:lnTo>
                    <a:lnTo>
                      <a:pt x="3047492" y="339090"/>
                    </a:lnTo>
                    <a:lnTo>
                      <a:pt x="3047492" y="340360"/>
                    </a:lnTo>
                    <a:lnTo>
                      <a:pt x="3047492" y="341630"/>
                    </a:lnTo>
                    <a:lnTo>
                      <a:pt x="3034792" y="341630"/>
                    </a:lnTo>
                    <a:lnTo>
                      <a:pt x="3034792" y="342900"/>
                    </a:lnTo>
                    <a:lnTo>
                      <a:pt x="3034792" y="344170"/>
                    </a:lnTo>
                    <a:lnTo>
                      <a:pt x="3034792" y="345440"/>
                    </a:lnTo>
                    <a:lnTo>
                      <a:pt x="3034792" y="346710"/>
                    </a:lnTo>
                    <a:lnTo>
                      <a:pt x="3022092" y="346710"/>
                    </a:lnTo>
                    <a:lnTo>
                      <a:pt x="3022092" y="347980"/>
                    </a:lnTo>
                    <a:lnTo>
                      <a:pt x="3022092" y="349250"/>
                    </a:lnTo>
                    <a:lnTo>
                      <a:pt x="3022092" y="350520"/>
                    </a:lnTo>
                    <a:lnTo>
                      <a:pt x="3022092" y="351790"/>
                    </a:lnTo>
                    <a:lnTo>
                      <a:pt x="3009392" y="351790"/>
                    </a:lnTo>
                    <a:lnTo>
                      <a:pt x="3009392" y="353060"/>
                    </a:lnTo>
                    <a:lnTo>
                      <a:pt x="3009392" y="354330"/>
                    </a:lnTo>
                    <a:lnTo>
                      <a:pt x="3009392" y="355600"/>
                    </a:lnTo>
                    <a:lnTo>
                      <a:pt x="3009392" y="356870"/>
                    </a:lnTo>
                    <a:lnTo>
                      <a:pt x="2996692" y="356870"/>
                    </a:lnTo>
                    <a:lnTo>
                      <a:pt x="2996692" y="358140"/>
                    </a:lnTo>
                    <a:lnTo>
                      <a:pt x="2996692" y="359410"/>
                    </a:lnTo>
                    <a:lnTo>
                      <a:pt x="2996692" y="360680"/>
                    </a:lnTo>
                    <a:lnTo>
                      <a:pt x="2996692" y="361950"/>
                    </a:lnTo>
                    <a:lnTo>
                      <a:pt x="2983992" y="361950"/>
                    </a:lnTo>
                    <a:lnTo>
                      <a:pt x="2983992" y="363220"/>
                    </a:lnTo>
                    <a:lnTo>
                      <a:pt x="2983992" y="364490"/>
                    </a:lnTo>
                    <a:lnTo>
                      <a:pt x="2983992" y="365760"/>
                    </a:lnTo>
                    <a:lnTo>
                      <a:pt x="2983992" y="367030"/>
                    </a:lnTo>
                    <a:lnTo>
                      <a:pt x="2971292" y="367030"/>
                    </a:lnTo>
                    <a:lnTo>
                      <a:pt x="2971292" y="368300"/>
                    </a:lnTo>
                    <a:lnTo>
                      <a:pt x="2971292" y="369570"/>
                    </a:lnTo>
                    <a:lnTo>
                      <a:pt x="2971292" y="370840"/>
                    </a:lnTo>
                    <a:lnTo>
                      <a:pt x="2971292" y="372110"/>
                    </a:lnTo>
                    <a:lnTo>
                      <a:pt x="2958592" y="372110"/>
                    </a:lnTo>
                    <a:lnTo>
                      <a:pt x="2958592" y="373380"/>
                    </a:lnTo>
                    <a:lnTo>
                      <a:pt x="2958592" y="374650"/>
                    </a:lnTo>
                    <a:lnTo>
                      <a:pt x="2958592" y="375920"/>
                    </a:lnTo>
                    <a:lnTo>
                      <a:pt x="2958592" y="377190"/>
                    </a:lnTo>
                    <a:lnTo>
                      <a:pt x="2945892" y="377190"/>
                    </a:lnTo>
                    <a:lnTo>
                      <a:pt x="2945892" y="378460"/>
                    </a:lnTo>
                    <a:lnTo>
                      <a:pt x="2945892" y="379730"/>
                    </a:lnTo>
                    <a:lnTo>
                      <a:pt x="2945892" y="381000"/>
                    </a:lnTo>
                    <a:lnTo>
                      <a:pt x="2945892" y="382270"/>
                    </a:lnTo>
                    <a:lnTo>
                      <a:pt x="2933192" y="382270"/>
                    </a:lnTo>
                    <a:lnTo>
                      <a:pt x="2933192" y="388620"/>
                    </a:lnTo>
                    <a:lnTo>
                      <a:pt x="2920492" y="388620"/>
                    </a:lnTo>
                    <a:lnTo>
                      <a:pt x="2920492" y="389890"/>
                    </a:lnTo>
                    <a:lnTo>
                      <a:pt x="2920492" y="391160"/>
                    </a:lnTo>
                    <a:lnTo>
                      <a:pt x="2920492" y="392430"/>
                    </a:lnTo>
                    <a:lnTo>
                      <a:pt x="2907792" y="392430"/>
                    </a:lnTo>
                    <a:lnTo>
                      <a:pt x="2907792" y="393700"/>
                    </a:lnTo>
                    <a:lnTo>
                      <a:pt x="2907792" y="394970"/>
                    </a:lnTo>
                    <a:lnTo>
                      <a:pt x="2907792" y="396240"/>
                    </a:lnTo>
                    <a:lnTo>
                      <a:pt x="2907792" y="397510"/>
                    </a:lnTo>
                    <a:lnTo>
                      <a:pt x="2895092" y="397510"/>
                    </a:lnTo>
                    <a:lnTo>
                      <a:pt x="2895092" y="398780"/>
                    </a:lnTo>
                    <a:lnTo>
                      <a:pt x="2895092" y="400050"/>
                    </a:lnTo>
                    <a:lnTo>
                      <a:pt x="2895092" y="401320"/>
                    </a:lnTo>
                    <a:lnTo>
                      <a:pt x="2895092" y="402590"/>
                    </a:lnTo>
                    <a:lnTo>
                      <a:pt x="2882392" y="402590"/>
                    </a:lnTo>
                    <a:lnTo>
                      <a:pt x="2882392" y="403860"/>
                    </a:lnTo>
                    <a:lnTo>
                      <a:pt x="2882392" y="405130"/>
                    </a:lnTo>
                    <a:lnTo>
                      <a:pt x="2882392" y="406400"/>
                    </a:lnTo>
                    <a:lnTo>
                      <a:pt x="2882392" y="407670"/>
                    </a:lnTo>
                    <a:lnTo>
                      <a:pt x="2869692" y="407670"/>
                    </a:lnTo>
                    <a:lnTo>
                      <a:pt x="2869692" y="408940"/>
                    </a:lnTo>
                    <a:lnTo>
                      <a:pt x="2869692" y="410210"/>
                    </a:lnTo>
                    <a:lnTo>
                      <a:pt x="2869692" y="411480"/>
                    </a:lnTo>
                    <a:lnTo>
                      <a:pt x="2869692" y="412750"/>
                    </a:lnTo>
                    <a:lnTo>
                      <a:pt x="2856992" y="412750"/>
                    </a:lnTo>
                    <a:lnTo>
                      <a:pt x="2856992" y="414020"/>
                    </a:lnTo>
                    <a:lnTo>
                      <a:pt x="2856992" y="415290"/>
                    </a:lnTo>
                    <a:lnTo>
                      <a:pt x="2856992" y="416560"/>
                    </a:lnTo>
                    <a:lnTo>
                      <a:pt x="2844292" y="416560"/>
                    </a:lnTo>
                    <a:lnTo>
                      <a:pt x="2844292" y="417830"/>
                    </a:lnTo>
                    <a:lnTo>
                      <a:pt x="2844292" y="419100"/>
                    </a:lnTo>
                    <a:lnTo>
                      <a:pt x="2844292" y="420370"/>
                    </a:lnTo>
                    <a:lnTo>
                      <a:pt x="2831592" y="420370"/>
                    </a:lnTo>
                    <a:lnTo>
                      <a:pt x="2831592" y="421640"/>
                    </a:lnTo>
                    <a:lnTo>
                      <a:pt x="2831592" y="422910"/>
                    </a:lnTo>
                    <a:lnTo>
                      <a:pt x="2831592" y="424180"/>
                    </a:lnTo>
                    <a:lnTo>
                      <a:pt x="2818892" y="424180"/>
                    </a:lnTo>
                    <a:lnTo>
                      <a:pt x="2818892" y="425450"/>
                    </a:lnTo>
                    <a:lnTo>
                      <a:pt x="2818892" y="426720"/>
                    </a:lnTo>
                    <a:lnTo>
                      <a:pt x="2818892" y="427990"/>
                    </a:lnTo>
                    <a:lnTo>
                      <a:pt x="2806192" y="427990"/>
                    </a:lnTo>
                    <a:lnTo>
                      <a:pt x="2806192" y="429260"/>
                    </a:lnTo>
                    <a:lnTo>
                      <a:pt x="2806192" y="430530"/>
                    </a:lnTo>
                    <a:lnTo>
                      <a:pt x="2806192" y="431800"/>
                    </a:lnTo>
                    <a:lnTo>
                      <a:pt x="2793492" y="431800"/>
                    </a:lnTo>
                    <a:lnTo>
                      <a:pt x="2793492" y="433070"/>
                    </a:lnTo>
                    <a:lnTo>
                      <a:pt x="2793492" y="434340"/>
                    </a:lnTo>
                    <a:lnTo>
                      <a:pt x="2780792" y="434340"/>
                    </a:lnTo>
                    <a:lnTo>
                      <a:pt x="2780792" y="435610"/>
                    </a:lnTo>
                    <a:lnTo>
                      <a:pt x="2780792" y="436880"/>
                    </a:lnTo>
                    <a:lnTo>
                      <a:pt x="2780792" y="438150"/>
                    </a:lnTo>
                    <a:lnTo>
                      <a:pt x="2768092" y="438150"/>
                    </a:lnTo>
                    <a:lnTo>
                      <a:pt x="2768092" y="439420"/>
                    </a:lnTo>
                    <a:lnTo>
                      <a:pt x="2768092" y="440690"/>
                    </a:lnTo>
                    <a:lnTo>
                      <a:pt x="2768092" y="441960"/>
                    </a:lnTo>
                    <a:lnTo>
                      <a:pt x="2768092" y="443230"/>
                    </a:lnTo>
                    <a:lnTo>
                      <a:pt x="2755392" y="443230"/>
                    </a:lnTo>
                    <a:lnTo>
                      <a:pt x="2755392" y="445770"/>
                    </a:lnTo>
                    <a:lnTo>
                      <a:pt x="2755392" y="707390"/>
                    </a:lnTo>
                    <a:lnTo>
                      <a:pt x="2831592" y="707390"/>
                    </a:lnTo>
                    <a:lnTo>
                      <a:pt x="2831592" y="706120"/>
                    </a:lnTo>
                    <a:lnTo>
                      <a:pt x="2844292" y="695960"/>
                    </a:lnTo>
                    <a:lnTo>
                      <a:pt x="2844292" y="689610"/>
                    </a:lnTo>
                    <a:lnTo>
                      <a:pt x="2856992" y="689610"/>
                    </a:lnTo>
                    <a:lnTo>
                      <a:pt x="2856992" y="685800"/>
                    </a:lnTo>
                    <a:lnTo>
                      <a:pt x="2869692" y="685800"/>
                    </a:lnTo>
                    <a:lnTo>
                      <a:pt x="2869692" y="683260"/>
                    </a:lnTo>
                    <a:lnTo>
                      <a:pt x="2882392" y="683260"/>
                    </a:lnTo>
                    <a:lnTo>
                      <a:pt x="2882392" y="679450"/>
                    </a:lnTo>
                    <a:lnTo>
                      <a:pt x="2895092" y="679450"/>
                    </a:lnTo>
                    <a:lnTo>
                      <a:pt x="2895092" y="675640"/>
                    </a:lnTo>
                    <a:lnTo>
                      <a:pt x="2907792" y="675640"/>
                    </a:lnTo>
                    <a:lnTo>
                      <a:pt x="2907792" y="671830"/>
                    </a:lnTo>
                    <a:lnTo>
                      <a:pt x="2920492" y="671830"/>
                    </a:lnTo>
                    <a:lnTo>
                      <a:pt x="2920492" y="669290"/>
                    </a:lnTo>
                    <a:lnTo>
                      <a:pt x="2933192" y="669290"/>
                    </a:lnTo>
                    <a:lnTo>
                      <a:pt x="2933192" y="665480"/>
                    </a:lnTo>
                    <a:lnTo>
                      <a:pt x="2945892" y="665480"/>
                    </a:lnTo>
                    <a:lnTo>
                      <a:pt x="2945892" y="660400"/>
                    </a:lnTo>
                    <a:lnTo>
                      <a:pt x="2958592" y="660400"/>
                    </a:lnTo>
                    <a:lnTo>
                      <a:pt x="2958592" y="655320"/>
                    </a:lnTo>
                    <a:lnTo>
                      <a:pt x="2971292" y="655320"/>
                    </a:lnTo>
                    <a:lnTo>
                      <a:pt x="2971292" y="650240"/>
                    </a:lnTo>
                    <a:lnTo>
                      <a:pt x="2983992" y="650240"/>
                    </a:lnTo>
                    <a:lnTo>
                      <a:pt x="2983992" y="645160"/>
                    </a:lnTo>
                    <a:lnTo>
                      <a:pt x="2996692" y="645160"/>
                    </a:lnTo>
                    <a:lnTo>
                      <a:pt x="2996692" y="640080"/>
                    </a:lnTo>
                    <a:lnTo>
                      <a:pt x="3009392" y="640080"/>
                    </a:lnTo>
                    <a:lnTo>
                      <a:pt x="3009392" y="636270"/>
                    </a:lnTo>
                    <a:lnTo>
                      <a:pt x="3022092" y="636270"/>
                    </a:lnTo>
                    <a:lnTo>
                      <a:pt x="3022092" y="629920"/>
                    </a:lnTo>
                    <a:lnTo>
                      <a:pt x="3034792" y="629920"/>
                    </a:lnTo>
                    <a:lnTo>
                      <a:pt x="3034792" y="624840"/>
                    </a:lnTo>
                    <a:lnTo>
                      <a:pt x="3047492" y="624840"/>
                    </a:lnTo>
                    <a:lnTo>
                      <a:pt x="3047492" y="619760"/>
                    </a:lnTo>
                    <a:lnTo>
                      <a:pt x="3060192" y="619760"/>
                    </a:lnTo>
                    <a:lnTo>
                      <a:pt x="3060192" y="614680"/>
                    </a:lnTo>
                    <a:lnTo>
                      <a:pt x="3072892" y="614680"/>
                    </a:lnTo>
                    <a:lnTo>
                      <a:pt x="3072892" y="609600"/>
                    </a:lnTo>
                    <a:lnTo>
                      <a:pt x="3085592" y="609600"/>
                    </a:lnTo>
                    <a:lnTo>
                      <a:pt x="3085592" y="604520"/>
                    </a:lnTo>
                    <a:lnTo>
                      <a:pt x="3098292" y="604520"/>
                    </a:lnTo>
                    <a:lnTo>
                      <a:pt x="3098292" y="599440"/>
                    </a:lnTo>
                    <a:lnTo>
                      <a:pt x="3110992" y="599440"/>
                    </a:lnTo>
                    <a:lnTo>
                      <a:pt x="3110992" y="593090"/>
                    </a:lnTo>
                    <a:lnTo>
                      <a:pt x="3123692" y="593090"/>
                    </a:lnTo>
                    <a:lnTo>
                      <a:pt x="3123692" y="588010"/>
                    </a:lnTo>
                    <a:lnTo>
                      <a:pt x="3136392" y="588010"/>
                    </a:lnTo>
                    <a:lnTo>
                      <a:pt x="3136392" y="582930"/>
                    </a:lnTo>
                    <a:lnTo>
                      <a:pt x="3149092" y="582930"/>
                    </a:lnTo>
                    <a:lnTo>
                      <a:pt x="3149092" y="579120"/>
                    </a:lnTo>
                    <a:lnTo>
                      <a:pt x="3161792" y="579120"/>
                    </a:lnTo>
                    <a:lnTo>
                      <a:pt x="3161792" y="574040"/>
                    </a:lnTo>
                    <a:lnTo>
                      <a:pt x="3174492" y="574040"/>
                    </a:lnTo>
                    <a:lnTo>
                      <a:pt x="3174492" y="570230"/>
                    </a:lnTo>
                    <a:lnTo>
                      <a:pt x="3187192" y="570230"/>
                    </a:lnTo>
                    <a:lnTo>
                      <a:pt x="3187192" y="565150"/>
                    </a:lnTo>
                    <a:lnTo>
                      <a:pt x="3199892" y="565150"/>
                    </a:lnTo>
                    <a:lnTo>
                      <a:pt x="3199892" y="560070"/>
                    </a:lnTo>
                    <a:lnTo>
                      <a:pt x="3212592" y="560070"/>
                    </a:lnTo>
                    <a:lnTo>
                      <a:pt x="3212592" y="556260"/>
                    </a:lnTo>
                    <a:lnTo>
                      <a:pt x="3225292" y="556260"/>
                    </a:lnTo>
                    <a:lnTo>
                      <a:pt x="3225292" y="551180"/>
                    </a:lnTo>
                    <a:lnTo>
                      <a:pt x="3237992" y="551180"/>
                    </a:lnTo>
                    <a:lnTo>
                      <a:pt x="3237992" y="547370"/>
                    </a:lnTo>
                    <a:lnTo>
                      <a:pt x="3250692" y="547370"/>
                    </a:lnTo>
                    <a:lnTo>
                      <a:pt x="3250692" y="542290"/>
                    </a:lnTo>
                    <a:lnTo>
                      <a:pt x="3263392" y="542290"/>
                    </a:lnTo>
                    <a:lnTo>
                      <a:pt x="3263392" y="538480"/>
                    </a:lnTo>
                    <a:lnTo>
                      <a:pt x="3276092" y="538480"/>
                    </a:lnTo>
                    <a:lnTo>
                      <a:pt x="3276092" y="533400"/>
                    </a:lnTo>
                    <a:lnTo>
                      <a:pt x="3288792" y="533400"/>
                    </a:lnTo>
                    <a:lnTo>
                      <a:pt x="3288792" y="528320"/>
                    </a:lnTo>
                    <a:lnTo>
                      <a:pt x="3301492" y="528320"/>
                    </a:lnTo>
                    <a:lnTo>
                      <a:pt x="3301492" y="523240"/>
                    </a:lnTo>
                    <a:lnTo>
                      <a:pt x="3314192" y="523240"/>
                    </a:lnTo>
                    <a:lnTo>
                      <a:pt x="3314192" y="518160"/>
                    </a:lnTo>
                    <a:lnTo>
                      <a:pt x="3326892" y="518160"/>
                    </a:lnTo>
                    <a:lnTo>
                      <a:pt x="3326892" y="513080"/>
                    </a:lnTo>
                    <a:lnTo>
                      <a:pt x="3339592" y="513080"/>
                    </a:lnTo>
                    <a:lnTo>
                      <a:pt x="3339592" y="508000"/>
                    </a:lnTo>
                    <a:lnTo>
                      <a:pt x="3352292" y="508000"/>
                    </a:lnTo>
                    <a:lnTo>
                      <a:pt x="3352292" y="502920"/>
                    </a:lnTo>
                    <a:lnTo>
                      <a:pt x="3364992" y="502920"/>
                    </a:lnTo>
                    <a:lnTo>
                      <a:pt x="3364992" y="497840"/>
                    </a:lnTo>
                    <a:lnTo>
                      <a:pt x="3377692" y="497840"/>
                    </a:lnTo>
                    <a:lnTo>
                      <a:pt x="3377692" y="492760"/>
                    </a:lnTo>
                    <a:lnTo>
                      <a:pt x="3390392" y="492760"/>
                    </a:lnTo>
                    <a:lnTo>
                      <a:pt x="3390392" y="487680"/>
                    </a:lnTo>
                    <a:lnTo>
                      <a:pt x="3403092" y="487680"/>
                    </a:lnTo>
                    <a:lnTo>
                      <a:pt x="3403092" y="482600"/>
                    </a:lnTo>
                    <a:lnTo>
                      <a:pt x="3415792" y="482600"/>
                    </a:lnTo>
                    <a:lnTo>
                      <a:pt x="3415792" y="477520"/>
                    </a:lnTo>
                    <a:lnTo>
                      <a:pt x="3428492" y="477520"/>
                    </a:lnTo>
                    <a:lnTo>
                      <a:pt x="3428492" y="472440"/>
                    </a:lnTo>
                    <a:lnTo>
                      <a:pt x="3441192" y="472440"/>
                    </a:lnTo>
                    <a:lnTo>
                      <a:pt x="3441192" y="467360"/>
                    </a:lnTo>
                    <a:lnTo>
                      <a:pt x="3453892" y="467360"/>
                    </a:lnTo>
                    <a:lnTo>
                      <a:pt x="3453892" y="462280"/>
                    </a:lnTo>
                    <a:lnTo>
                      <a:pt x="3466592" y="462280"/>
                    </a:lnTo>
                    <a:lnTo>
                      <a:pt x="3466592" y="457200"/>
                    </a:lnTo>
                    <a:lnTo>
                      <a:pt x="3479292" y="457200"/>
                    </a:lnTo>
                    <a:lnTo>
                      <a:pt x="3479292" y="452120"/>
                    </a:lnTo>
                    <a:lnTo>
                      <a:pt x="3491992" y="452120"/>
                    </a:lnTo>
                    <a:lnTo>
                      <a:pt x="3491992" y="448310"/>
                    </a:lnTo>
                    <a:lnTo>
                      <a:pt x="3504692" y="448310"/>
                    </a:lnTo>
                    <a:lnTo>
                      <a:pt x="3504692" y="445770"/>
                    </a:lnTo>
                    <a:lnTo>
                      <a:pt x="3504692" y="443230"/>
                    </a:lnTo>
                    <a:lnTo>
                      <a:pt x="3517392" y="443230"/>
                    </a:lnTo>
                    <a:lnTo>
                      <a:pt x="3517392" y="441960"/>
                    </a:lnTo>
                    <a:lnTo>
                      <a:pt x="3517392" y="440690"/>
                    </a:lnTo>
                    <a:lnTo>
                      <a:pt x="3517392" y="439420"/>
                    </a:lnTo>
                    <a:lnTo>
                      <a:pt x="3530092" y="439420"/>
                    </a:lnTo>
                    <a:lnTo>
                      <a:pt x="3530092" y="438150"/>
                    </a:lnTo>
                    <a:lnTo>
                      <a:pt x="3530092" y="436880"/>
                    </a:lnTo>
                    <a:lnTo>
                      <a:pt x="3530092" y="435610"/>
                    </a:lnTo>
                    <a:lnTo>
                      <a:pt x="3542792" y="435610"/>
                    </a:lnTo>
                    <a:lnTo>
                      <a:pt x="3542792" y="434340"/>
                    </a:lnTo>
                    <a:lnTo>
                      <a:pt x="3542792" y="433070"/>
                    </a:lnTo>
                    <a:lnTo>
                      <a:pt x="3542792" y="431800"/>
                    </a:lnTo>
                    <a:lnTo>
                      <a:pt x="3542792" y="430530"/>
                    </a:lnTo>
                    <a:lnTo>
                      <a:pt x="3555492" y="430530"/>
                    </a:lnTo>
                    <a:lnTo>
                      <a:pt x="3555492" y="429260"/>
                    </a:lnTo>
                    <a:lnTo>
                      <a:pt x="3555492" y="427990"/>
                    </a:lnTo>
                    <a:lnTo>
                      <a:pt x="3555492" y="426720"/>
                    </a:lnTo>
                    <a:lnTo>
                      <a:pt x="3555492" y="425450"/>
                    </a:lnTo>
                    <a:lnTo>
                      <a:pt x="3568192" y="425450"/>
                    </a:lnTo>
                    <a:lnTo>
                      <a:pt x="3568192" y="424180"/>
                    </a:lnTo>
                    <a:lnTo>
                      <a:pt x="3568192" y="422910"/>
                    </a:lnTo>
                    <a:lnTo>
                      <a:pt x="3568192" y="421640"/>
                    </a:lnTo>
                    <a:lnTo>
                      <a:pt x="3580892" y="421640"/>
                    </a:lnTo>
                    <a:lnTo>
                      <a:pt x="3580892" y="420370"/>
                    </a:lnTo>
                    <a:lnTo>
                      <a:pt x="3580892" y="419100"/>
                    </a:lnTo>
                    <a:lnTo>
                      <a:pt x="3580892" y="417830"/>
                    </a:lnTo>
                    <a:lnTo>
                      <a:pt x="3593592" y="417830"/>
                    </a:lnTo>
                    <a:lnTo>
                      <a:pt x="3593592" y="416560"/>
                    </a:lnTo>
                    <a:lnTo>
                      <a:pt x="3593592" y="415290"/>
                    </a:lnTo>
                    <a:lnTo>
                      <a:pt x="3593592" y="414020"/>
                    </a:lnTo>
                    <a:lnTo>
                      <a:pt x="3593592" y="412750"/>
                    </a:lnTo>
                    <a:lnTo>
                      <a:pt x="3606292" y="412750"/>
                    </a:lnTo>
                    <a:lnTo>
                      <a:pt x="3606292" y="411480"/>
                    </a:lnTo>
                    <a:lnTo>
                      <a:pt x="3606292" y="410210"/>
                    </a:lnTo>
                    <a:lnTo>
                      <a:pt x="3606292" y="408940"/>
                    </a:lnTo>
                    <a:lnTo>
                      <a:pt x="3618992" y="408940"/>
                    </a:lnTo>
                    <a:lnTo>
                      <a:pt x="3618992" y="407670"/>
                    </a:lnTo>
                    <a:lnTo>
                      <a:pt x="3618992" y="406400"/>
                    </a:lnTo>
                    <a:lnTo>
                      <a:pt x="3618992" y="405130"/>
                    </a:lnTo>
                    <a:lnTo>
                      <a:pt x="3618992" y="403860"/>
                    </a:lnTo>
                    <a:lnTo>
                      <a:pt x="3631692" y="403860"/>
                    </a:lnTo>
                    <a:lnTo>
                      <a:pt x="3631692" y="402590"/>
                    </a:lnTo>
                    <a:lnTo>
                      <a:pt x="3631692" y="401320"/>
                    </a:lnTo>
                    <a:lnTo>
                      <a:pt x="3631692" y="400050"/>
                    </a:lnTo>
                    <a:lnTo>
                      <a:pt x="3644392" y="400050"/>
                    </a:lnTo>
                    <a:lnTo>
                      <a:pt x="3644392" y="398780"/>
                    </a:lnTo>
                    <a:lnTo>
                      <a:pt x="3644392" y="397510"/>
                    </a:lnTo>
                    <a:lnTo>
                      <a:pt x="3644392" y="396240"/>
                    </a:lnTo>
                    <a:lnTo>
                      <a:pt x="3644392" y="394970"/>
                    </a:lnTo>
                    <a:lnTo>
                      <a:pt x="3657092" y="394970"/>
                    </a:lnTo>
                    <a:lnTo>
                      <a:pt x="3657092" y="393700"/>
                    </a:lnTo>
                    <a:lnTo>
                      <a:pt x="3657092" y="392430"/>
                    </a:lnTo>
                    <a:lnTo>
                      <a:pt x="3657092" y="391160"/>
                    </a:lnTo>
                    <a:lnTo>
                      <a:pt x="3669792" y="391160"/>
                    </a:lnTo>
                    <a:lnTo>
                      <a:pt x="3669792" y="389890"/>
                    </a:lnTo>
                    <a:lnTo>
                      <a:pt x="3669792" y="388620"/>
                    </a:lnTo>
                    <a:lnTo>
                      <a:pt x="3669792" y="387350"/>
                    </a:lnTo>
                    <a:lnTo>
                      <a:pt x="3682492" y="387350"/>
                    </a:lnTo>
                    <a:lnTo>
                      <a:pt x="3682492" y="386080"/>
                    </a:lnTo>
                    <a:lnTo>
                      <a:pt x="3682492" y="384810"/>
                    </a:lnTo>
                    <a:lnTo>
                      <a:pt x="3682492" y="383540"/>
                    </a:lnTo>
                    <a:lnTo>
                      <a:pt x="3695192" y="383540"/>
                    </a:lnTo>
                    <a:lnTo>
                      <a:pt x="3695192" y="382270"/>
                    </a:lnTo>
                    <a:lnTo>
                      <a:pt x="3695192" y="381000"/>
                    </a:lnTo>
                    <a:lnTo>
                      <a:pt x="3695192" y="379730"/>
                    </a:lnTo>
                    <a:lnTo>
                      <a:pt x="3695192" y="378460"/>
                    </a:lnTo>
                    <a:lnTo>
                      <a:pt x="3707892" y="378460"/>
                    </a:lnTo>
                    <a:lnTo>
                      <a:pt x="3707892" y="377190"/>
                    </a:lnTo>
                    <a:lnTo>
                      <a:pt x="3707892" y="375920"/>
                    </a:lnTo>
                    <a:lnTo>
                      <a:pt x="3707892" y="374650"/>
                    </a:lnTo>
                    <a:lnTo>
                      <a:pt x="3720592" y="374650"/>
                    </a:lnTo>
                    <a:lnTo>
                      <a:pt x="3720592" y="373380"/>
                    </a:lnTo>
                    <a:lnTo>
                      <a:pt x="3720592" y="372110"/>
                    </a:lnTo>
                    <a:lnTo>
                      <a:pt x="3720592" y="370840"/>
                    </a:lnTo>
                    <a:lnTo>
                      <a:pt x="3733292" y="370840"/>
                    </a:lnTo>
                    <a:lnTo>
                      <a:pt x="3733292" y="369570"/>
                    </a:lnTo>
                    <a:lnTo>
                      <a:pt x="3733292" y="368300"/>
                    </a:lnTo>
                    <a:lnTo>
                      <a:pt x="3733292" y="367030"/>
                    </a:lnTo>
                    <a:lnTo>
                      <a:pt x="3733292" y="365760"/>
                    </a:lnTo>
                    <a:lnTo>
                      <a:pt x="3745992" y="365760"/>
                    </a:lnTo>
                    <a:lnTo>
                      <a:pt x="3745992" y="364490"/>
                    </a:lnTo>
                    <a:lnTo>
                      <a:pt x="3745992" y="363220"/>
                    </a:lnTo>
                    <a:lnTo>
                      <a:pt x="3745992" y="361950"/>
                    </a:lnTo>
                    <a:lnTo>
                      <a:pt x="3758692" y="361950"/>
                    </a:lnTo>
                    <a:lnTo>
                      <a:pt x="3758692" y="360680"/>
                    </a:lnTo>
                    <a:lnTo>
                      <a:pt x="3758692" y="359410"/>
                    </a:lnTo>
                    <a:lnTo>
                      <a:pt x="3758692" y="358140"/>
                    </a:lnTo>
                    <a:lnTo>
                      <a:pt x="3758692" y="356870"/>
                    </a:lnTo>
                    <a:lnTo>
                      <a:pt x="3771392" y="356870"/>
                    </a:lnTo>
                    <a:lnTo>
                      <a:pt x="3771392" y="355600"/>
                    </a:lnTo>
                    <a:lnTo>
                      <a:pt x="3771392" y="354330"/>
                    </a:lnTo>
                    <a:lnTo>
                      <a:pt x="3771392" y="353060"/>
                    </a:lnTo>
                    <a:lnTo>
                      <a:pt x="3784092" y="353060"/>
                    </a:lnTo>
                    <a:lnTo>
                      <a:pt x="3784092" y="351790"/>
                    </a:lnTo>
                    <a:lnTo>
                      <a:pt x="3784092" y="350520"/>
                    </a:lnTo>
                    <a:lnTo>
                      <a:pt x="3784092" y="349250"/>
                    </a:lnTo>
                    <a:lnTo>
                      <a:pt x="3796792" y="349250"/>
                    </a:lnTo>
                    <a:lnTo>
                      <a:pt x="3796792" y="347980"/>
                    </a:lnTo>
                    <a:lnTo>
                      <a:pt x="3796792" y="346710"/>
                    </a:lnTo>
                    <a:lnTo>
                      <a:pt x="3796792" y="345440"/>
                    </a:lnTo>
                    <a:lnTo>
                      <a:pt x="3809492" y="345440"/>
                    </a:lnTo>
                    <a:lnTo>
                      <a:pt x="3809492" y="344170"/>
                    </a:lnTo>
                    <a:lnTo>
                      <a:pt x="3809492" y="342900"/>
                    </a:lnTo>
                    <a:lnTo>
                      <a:pt x="3809492" y="341630"/>
                    </a:lnTo>
                    <a:lnTo>
                      <a:pt x="3809492" y="340360"/>
                    </a:lnTo>
                    <a:lnTo>
                      <a:pt x="3822192" y="340360"/>
                    </a:lnTo>
                    <a:lnTo>
                      <a:pt x="3822192" y="339090"/>
                    </a:lnTo>
                    <a:lnTo>
                      <a:pt x="3822192" y="337820"/>
                    </a:lnTo>
                    <a:lnTo>
                      <a:pt x="3822192" y="336550"/>
                    </a:lnTo>
                    <a:lnTo>
                      <a:pt x="3834892" y="336550"/>
                    </a:lnTo>
                    <a:lnTo>
                      <a:pt x="3834892" y="335280"/>
                    </a:lnTo>
                    <a:lnTo>
                      <a:pt x="3834892" y="334010"/>
                    </a:lnTo>
                    <a:lnTo>
                      <a:pt x="3834892" y="332740"/>
                    </a:lnTo>
                    <a:lnTo>
                      <a:pt x="3847592" y="332740"/>
                    </a:lnTo>
                    <a:lnTo>
                      <a:pt x="3847592" y="331470"/>
                    </a:lnTo>
                    <a:lnTo>
                      <a:pt x="3847592" y="330200"/>
                    </a:lnTo>
                    <a:lnTo>
                      <a:pt x="3847592" y="328930"/>
                    </a:lnTo>
                    <a:lnTo>
                      <a:pt x="3847592" y="327660"/>
                    </a:lnTo>
                    <a:lnTo>
                      <a:pt x="3860292" y="327660"/>
                    </a:lnTo>
                    <a:lnTo>
                      <a:pt x="3860292" y="326390"/>
                    </a:lnTo>
                    <a:lnTo>
                      <a:pt x="3860292" y="325120"/>
                    </a:lnTo>
                    <a:lnTo>
                      <a:pt x="3860292" y="323850"/>
                    </a:lnTo>
                    <a:lnTo>
                      <a:pt x="3872992" y="323850"/>
                    </a:lnTo>
                    <a:lnTo>
                      <a:pt x="3872992" y="322580"/>
                    </a:lnTo>
                    <a:lnTo>
                      <a:pt x="3872992" y="321310"/>
                    </a:lnTo>
                    <a:lnTo>
                      <a:pt x="3872992" y="320040"/>
                    </a:lnTo>
                    <a:lnTo>
                      <a:pt x="3872992" y="318770"/>
                    </a:lnTo>
                    <a:lnTo>
                      <a:pt x="3885692" y="318770"/>
                    </a:lnTo>
                    <a:lnTo>
                      <a:pt x="3885692" y="317500"/>
                    </a:lnTo>
                    <a:lnTo>
                      <a:pt x="3885692" y="316230"/>
                    </a:lnTo>
                    <a:lnTo>
                      <a:pt x="3885692" y="314960"/>
                    </a:lnTo>
                    <a:lnTo>
                      <a:pt x="3898392" y="314960"/>
                    </a:lnTo>
                    <a:lnTo>
                      <a:pt x="3898392" y="313690"/>
                    </a:lnTo>
                    <a:lnTo>
                      <a:pt x="3898392" y="312420"/>
                    </a:lnTo>
                    <a:lnTo>
                      <a:pt x="3898392" y="311150"/>
                    </a:lnTo>
                    <a:lnTo>
                      <a:pt x="3898392" y="309880"/>
                    </a:lnTo>
                    <a:lnTo>
                      <a:pt x="3911092" y="309880"/>
                    </a:lnTo>
                    <a:lnTo>
                      <a:pt x="3911092" y="308610"/>
                    </a:lnTo>
                    <a:lnTo>
                      <a:pt x="3911092" y="307340"/>
                    </a:lnTo>
                    <a:lnTo>
                      <a:pt x="3911092" y="306070"/>
                    </a:lnTo>
                    <a:lnTo>
                      <a:pt x="3911092" y="304800"/>
                    </a:lnTo>
                    <a:lnTo>
                      <a:pt x="3923792" y="304800"/>
                    </a:lnTo>
                    <a:lnTo>
                      <a:pt x="3923792" y="303530"/>
                    </a:lnTo>
                    <a:lnTo>
                      <a:pt x="3923792" y="302260"/>
                    </a:lnTo>
                    <a:lnTo>
                      <a:pt x="3923792" y="300990"/>
                    </a:lnTo>
                    <a:lnTo>
                      <a:pt x="3923792" y="299720"/>
                    </a:lnTo>
                    <a:lnTo>
                      <a:pt x="3936492" y="299720"/>
                    </a:lnTo>
                    <a:lnTo>
                      <a:pt x="3936492" y="298450"/>
                    </a:lnTo>
                    <a:lnTo>
                      <a:pt x="3936492" y="297180"/>
                    </a:lnTo>
                    <a:lnTo>
                      <a:pt x="3936492" y="295910"/>
                    </a:lnTo>
                    <a:lnTo>
                      <a:pt x="3936492" y="294640"/>
                    </a:lnTo>
                    <a:lnTo>
                      <a:pt x="3949192" y="294640"/>
                    </a:lnTo>
                    <a:lnTo>
                      <a:pt x="3949192" y="293370"/>
                    </a:lnTo>
                    <a:lnTo>
                      <a:pt x="3949192" y="292100"/>
                    </a:lnTo>
                    <a:lnTo>
                      <a:pt x="3949192" y="290830"/>
                    </a:lnTo>
                    <a:lnTo>
                      <a:pt x="3961892" y="290830"/>
                    </a:lnTo>
                    <a:lnTo>
                      <a:pt x="3961892" y="284480"/>
                    </a:lnTo>
                    <a:lnTo>
                      <a:pt x="3974592" y="284480"/>
                    </a:lnTo>
                    <a:lnTo>
                      <a:pt x="3974592" y="283210"/>
                    </a:lnTo>
                    <a:lnTo>
                      <a:pt x="3974592" y="281940"/>
                    </a:lnTo>
                    <a:lnTo>
                      <a:pt x="3974592" y="280670"/>
                    </a:lnTo>
                    <a:lnTo>
                      <a:pt x="3987292" y="280670"/>
                    </a:lnTo>
                    <a:lnTo>
                      <a:pt x="3987292" y="279400"/>
                    </a:lnTo>
                    <a:lnTo>
                      <a:pt x="3987292" y="278130"/>
                    </a:lnTo>
                    <a:lnTo>
                      <a:pt x="3987292" y="276860"/>
                    </a:lnTo>
                    <a:lnTo>
                      <a:pt x="3987292" y="275590"/>
                    </a:lnTo>
                    <a:lnTo>
                      <a:pt x="3999992" y="275590"/>
                    </a:lnTo>
                    <a:lnTo>
                      <a:pt x="3999992" y="274320"/>
                    </a:lnTo>
                    <a:lnTo>
                      <a:pt x="3999992" y="273050"/>
                    </a:lnTo>
                    <a:lnTo>
                      <a:pt x="3999992" y="271780"/>
                    </a:lnTo>
                    <a:lnTo>
                      <a:pt x="3999992" y="270510"/>
                    </a:lnTo>
                    <a:lnTo>
                      <a:pt x="4012692" y="270510"/>
                    </a:lnTo>
                    <a:lnTo>
                      <a:pt x="4012692" y="269240"/>
                    </a:lnTo>
                    <a:lnTo>
                      <a:pt x="4012692" y="267970"/>
                    </a:lnTo>
                    <a:lnTo>
                      <a:pt x="4012692" y="266700"/>
                    </a:lnTo>
                    <a:lnTo>
                      <a:pt x="4012692" y="265430"/>
                    </a:lnTo>
                    <a:lnTo>
                      <a:pt x="4025392" y="265430"/>
                    </a:lnTo>
                    <a:lnTo>
                      <a:pt x="4025392" y="264160"/>
                    </a:lnTo>
                    <a:lnTo>
                      <a:pt x="4025392" y="262890"/>
                    </a:lnTo>
                    <a:lnTo>
                      <a:pt x="4025392" y="261620"/>
                    </a:lnTo>
                    <a:lnTo>
                      <a:pt x="4038092" y="261620"/>
                    </a:lnTo>
                    <a:lnTo>
                      <a:pt x="4038092" y="260350"/>
                    </a:lnTo>
                    <a:lnTo>
                      <a:pt x="4038092" y="259080"/>
                    </a:lnTo>
                    <a:lnTo>
                      <a:pt x="4038092" y="257810"/>
                    </a:lnTo>
                    <a:lnTo>
                      <a:pt x="4038092" y="256540"/>
                    </a:lnTo>
                    <a:lnTo>
                      <a:pt x="4050792" y="256540"/>
                    </a:lnTo>
                    <a:lnTo>
                      <a:pt x="4050792" y="250190"/>
                    </a:lnTo>
                    <a:lnTo>
                      <a:pt x="4050792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986" name="Google Shape;986;p8"/>
            <p:cNvGrpSpPr/>
            <p:nvPr/>
          </p:nvGrpSpPr>
          <p:grpSpPr>
            <a:xfrm>
              <a:off x="6880860" y="3834637"/>
              <a:ext cx="1014730" cy="842010"/>
              <a:chOff x="6880860" y="3834637"/>
              <a:chExt cx="1014730" cy="842010"/>
            </a:xfrm>
          </p:grpSpPr>
          <p:sp>
            <p:nvSpPr>
              <p:cNvPr id="987" name="Google Shape;987;p8"/>
              <p:cNvSpPr/>
              <p:nvPr/>
            </p:nvSpPr>
            <p:spPr>
              <a:xfrm>
                <a:off x="7533640" y="4080763"/>
                <a:ext cx="361950" cy="248920"/>
              </a:xfrm>
              <a:custGeom>
                <a:rect b="b" l="l" r="r" t="t"/>
                <a:pathLst>
                  <a:path extrusionOk="0" h="248920" w="361950">
                    <a:moveTo>
                      <a:pt x="361950" y="0"/>
                    </a:moveTo>
                    <a:lnTo>
                      <a:pt x="276860" y="0"/>
                    </a:lnTo>
                    <a:lnTo>
                      <a:pt x="276860" y="1270"/>
                    </a:lnTo>
                    <a:lnTo>
                      <a:pt x="273050" y="1270"/>
                    </a:lnTo>
                    <a:lnTo>
                      <a:pt x="273050" y="2540"/>
                    </a:lnTo>
                    <a:lnTo>
                      <a:pt x="270510" y="2540"/>
                    </a:lnTo>
                    <a:lnTo>
                      <a:pt x="270510" y="3810"/>
                    </a:lnTo>
                    <a:lnTo>
                      <a:pt x="266700" y="3810"/>
                    </a:lnTo>
                    <a:lnTo>
                      <a:pt x="266700" y="5080"/>
                    </a:lnTo>
                    <a:lnTo>
                      <a:pt x="261620" y="5080"/>
                    </a:lnTo>
                    <a:lnTo>
                      <a:pt x="261620" y="6350"/>
                    </a:lnTo>
                    <a:lnTo>
                      <a:pt x="260350" y="6350"/>
                    </a:lnTo>
                    <a:lnTo>
                      <a:pt x="260350" y="7620"/>
                    </a:lnTo>
                    <a:lnTo>
                      <a:pt x="256540" y="7620"/>
                    </a:lnTo>
                    <a:lnTo>
                      <a:pt x="256540" y="8890"/>
                    </a:lnTo>
                    <a:lnTo>
                      <a:pt x="251460" y="8890"/>
                    </a:lnTo>
                    <a:lnTo>
                      <a:pt x="251460" y="10160"/>
                    </a:lnTo>
                    <a:lnTo>
                      <a:pt x="248920" y="10160"/>
                    </a:lnTo>
                    <a:lnTo>
                      <a:pt x="248920" y="11430"/>
                    </a:lnTo>
                    <a:lnTo>
                      <a:pt x="245110" y="11430"/>
                    </a:lnTo>
                    <a:lnTo>
                      <a:pt x="245110" y="12700"/>
                    </a:lnTo>
                    <a:lnTo>
                      <a:pt x="240030" y="12700"/>
                    </a:lnTo>
                    <a:lnTo>
                      <a:pt x="240030" y="13970"/>
                    </a:lnTo>
                    <a:lnTo>
                      <a:pt x="237490" y="13970"/>
                    </a:lnTo>
                    <a:lnTo>
                      <a:pt x="237490" y="15240"/>
                    </a:lnTo>
                    <a:lnTo>
                      <a:pt x="232410" y="15240"/>
                    </a:lnTo>
                    <a:lnTo>
                      <a:pt x="232410" y="16510"/>
                    </a:lnTo>
                    <a:lnTo>
                      <a:pt x="227330" y="16510"/>
                    </a:lnTo>
                    <a:lnTo>
                      <a:pt x="227330" y="17780"/>
                    </a:lnTo>
                    <a:lnTo>
                      <a:pt x="226060" y="17780"/>
                    </a:lnTo>
                    <a:lnTo>
                      <a:pt x="226060" y="19050"/>
                    </a:lnTo>
                    <a:lnTo>
                      <a:pt x="219710" y="19050"/>
                    </a:lnTo>
                    <a:lnTo>
                      <a:pt x="219710" y="20320"/>
                    </a:lnTo>
                    <a:lnTo>
                      <a:pt x="215900" y="20320"/>
                    </a:lnTo>
                    <a:lnTo>
                      <a:pt x="215900" y="21590"/>
                    </a:lnTo>
                    <a:lnTo>
                      <a:pt x="213360" y="21590"/>
                    </a:lnTo>
                    <a:lnTo>
                      <a:pt x="213360" y="22860"/>
                    </a:lnTo>
                    <a:lnTo>
                      <a:pt x="208280" y="22860"/>
                    </a:lnTo>
                    <a:lnTo>
                      <a:pt x="208280" y="24130"/>
                    </a:lnTo>
                    <a:lnTo>
                      <a:pt x="203200" y="24130"/>
                    </a:lnTo>
                    <a:lnTo>
                      <a:pt x="203200" y="25400"/>
                    </a:lnTo>
                    <a:lnTo>
                      <a:pt x="200660" y="25400"/>
                    </a:lnTo>
                    <a:lnTo>
                      <a:pt x="200660" y="26670"/>
                    </a:lnTo>
                    <a:lnTo>
                      <a:pt x="195580" y="26670"/>
                    </a:lnTo>
                    <a:lnTo>
                      <a:pt x="195580" y="27940"/>
                    </a:lnTo>
                    <a:lnTo>
                      <a:pt x="191770" y="27940"/>
                    </a:lnTo>
                    <a:lnTo>
                      <a:pt x="191770" y="29210"/>
                    </a:lnTo>
                    <a:lnTo>
                      <a:pt x="189230" y="29210"/>
                    </a:lnTo>
                    <a:lnTo>
                      <a:pt x="189230" y="30480"/>
                    </a:lnTo>
                    <a:lnTo>
                      <a:pt x="184150" y="30480"/>
                    </a:lnTo>
                    <a:lnTo>
                      <a:pt x="184150" y="31750"/>
                    </a:lnTo>
                    <a:lnTo>
                      <a:pt x="179070" y="31750"/>
                    </a:lnTo>
                    <a:lnTo>
                      <a:pt x="179070" y="33020"/>
                    </a:lnTo>
                    <a:lnTo>
                      <a:pt x="176530" y="33020"/>
                    </a:lnTo>
                    <a:lnTo>
                      <a:pt x="176530" y="34290"/>
                    </a:lnTo>
                    <a:lnTo>
                      <a:pt x="171450" y="34290"/>
                    </a:lnTo>
                    <a:lnTo>
                      <a:pt x="171450" y="35560"/>
                    </a:lnTo>
                    <a:lnTo>
                      <a:pt x="166370" y="35560"/>
                    </a:lnTo>
                    <a:lnTo>
                      <a:pt x="166370" y="36830"/>
                    </a:lnTo>
                    <a:lnTo>
                      <a:pt x="165100" y="36830"/>
                    </a:lnTo>
                    <a:lnTo>
                      <a:pt x="165100" y="38100"/>
                    </a:lnTo>
                    <a:lnTo>
                      <a:pt x="158750" y="38100"/>
                    </a:lnTo>
                    <a:lnTo>
                      <a:pt x="158750" y="39370"/>
                    </a:lnTo>
                    <a:lnTo>
                      <a:pt x="154940" y="39370"/>
                    </a:lnTo>
                    <a:lnTo>
                      <a:pt x="154940" y="40640"/>
                    </a:lnTo>
                    <a:lnTo>
                      <a:pt x="152400" y="40640"/>
                    </a:lnTo>
                    <a:lnTo>
                      <a:pt x="152400" y="41910"/>
                    </a:lnTo>
                    <a:lnTo>
                      <a:pt x="147320" y="41910"/>
                    </a:lnTo>
                    <a:lnTo>
                      <a:pt x="147320" y="43180"/>
                    </a:lnTo>
                    <a:lnTo>
                      <a:pt x="142240" y="43180"/>
                    </a:lnTo>
                    <a:lnTo>
                      <a:pt x="142240" y="44450"/>
                    </a:lnTo>
                    <a:lnTo>
                      <a:pt x="139700" y="44450"/>
                    </a:lnTo>
                    <a:lnTo>
                      <a:pt x="139700" y="45720"/>
                    </a:lnTo>
                    <a:lnTo>
                      <a:pt x="135890" y="45720"/>
                    </a:lnTo>
                    <a:lnTo>
                      <a:pt x="135890" y="46990"/>
                    </a:lnTo>
                    <a:lnTo>
                      <a:pt x="130810" y="46990"/>
                    </a:lnTo>
                    <a:lnTo>
                      <a:pt x="130810" y="48260"/>
                    </a:lnTo>
                    <a:lnTo>
                      <a:pt x="128270" y="48260"/>
                    </a:lnTo>
                    <a:lnTo>
                      <a:pt x="128270" y="49530"/>
                    </a:lnTo>
                    <a:lnTo>
                      <a:pt x="123190" y="49530"/>
                    </a:lnTo>
                    <a:lnTo>
                      <a:pt x="123190" y="50800"/>
                    </a:lnTo>
                    <a:lnTo>
                      <a:pt x="118110" y="50800"/>
                    </a:lnTo>
                    <a:lnTo>
                      <a:pt x="118110" y="52070"/>
                    </a:lnTo>
                    <a:lnTo>
                      <a:pt x="115570" y="52070"/>
                    </a:lnTo>
                    <a:lnTo>
                      <a:pt x="115570" y="53340"/>
                    </a:lnTo>
                    <a:lnTo>
                      <a:pt x="111760" y="53340"/>
                    </a:lnTo>
                    <a:lnTo>
                      <a:pt x="111760" y="54610"/>
                    </a:lnTo>
                    <a:lnTo>
                      <a:pt x="105410" y="54610"/>
                    </a:lnTo>
                    <a:lnTo>
                      <a:pt x="105410" y="55880"/>
                    </a:lnTo>
                    <a:lnTo>
                      <a:pt x="104140" y="55880"/>
                    </a:lnTo>
                    <a:lnTo>
                      <a:pt x="104140" y="57150"/>
                    </a:lnTo>
                    <a:lnTo>
                      <a:pt x="99060" y="57150"/>
                    </a:lnTo>
                    <a:lnTo>
                      <a:pt x="99060" y="58420"/>
                    </a:lnTo>
                    <a:lnTo>
                      <a:pt x="93980" y="58420"/>
                    </a:lnTo>
                    <a:lnTo>
                      <a:pt x="93980" y="59690"/>
                    </a:lnTo>
                    <a:lnTo>
                      <a:pt x="91440" y="59690"/>
                    </a:lnTo>
                    <a:lnTo>
                      <a:pt x="91440" y="60960"/>
                    </a:lnTo>
                    <a:lnTo>
                      <a:pt x="86360" y="60960"/>
                    </a:lnTo>
                    <a:lnTo>
                      <a:pt x="86360" y="62230"/>
                    </a:lnTo>
                    <a:lnTo>
                      <a:pt x="81280" y="62230"/>
                    </a:lnTo>
                    <a:lnTo>
                      <a:pt x="81280" y="63500"/>
                    </a:lnTo>
                    <a:lnTo>
                      <a:pt x="78740" y="63500"/>
                    </a:lnTo>
                    <a:lnTo>
                      <a:pt x="78740" y="64770"/>
                    </a:lnTo>
                    <a:lnTo>
                      <a:pt x="74930" y="64770"/>
                    </a:lnTo>
                    <a:lnTo>
                      <a:pt x="74930" y="66040"/>
                    </a:lnTo>
                    <a:lnTo>
                      <a:pt x="69850" y="66040"/>
                    </a:lnTo>
                    <a:lnTo>
                      <a:pt x="69850" y="67310"/>
                    </a:lnTo>
                    <a:lnTo>
                      <a:pt x="67310" y="67310"/>
                    </a:lnTo>
                    <a:lnTo>
                      <a:pt x="67310" y="68580"/>
                    </a:lnTo>
                    <a:lnTo>
                      <a:pt x="62230" y="68580"/>
                    </a:lnTo>
                    <a:lnTo>
                      <a:pt x="62230" y="69850"/>
                    </a:lnTo>
                    <a:lnTo>
                      <a:pt x="57150" y="69850"/>
                    </a:lnTo>
                    <a:lnTo>
                      <a:pt x="57150" y="71120"/>
                    </a:lnTo>
                    <a:lnTo>
                      <a:pt x="54610" y="71120"/>
                    </a:lnTo>
                    <a:lnTo>
                      <a:pt x="54610" y="72390"/>
                    </a:lnTo>
                    <a:lnTo>
                      <a:pt x="50800" y="72390"/>
                    </a:lnTo>
                    <a:lnTo>
                      <a:pt x="50800" y="73660"/>
                    </a:lnTo>
                    <a:lnTo>
                      <a:pt x="44450" y="73660"/>
                    </a:lnTo>
                    <a:lnTo>
                      <a:pt x="44450" y="74930"/>
                    </a:lnTo>
                    <a:lnTo>
                      <a:pt x="43180" y="74930"/>
                    </a:lnTo>
                    <a:lnTo>
                      <a:pt x="43180" y="76200"/>
                    </a:lnTo>
                    <a:lnTo>
                      <a:pt x="38100" y="76200"/>
                    </a:lnTo>
                    <a:lnTo>
                      <a:pt x="38100" y="77470"/>
                    </a:lnTo>
                    <a:lnTo>
                      <a:pt x="33020" y="77470"/>
                    </a:lnTo>
                    <a:lnTo>
                      <a:pt x="33020" y="78740"/>
                    </a:lnTo>
                    <a:lnTo>
                      <a:pt x="31750" y="78740"/>
                    </a:lnTo>
                    <a:lnTo>
                      <a:pt x="31750" y="80010"/>
                    </a:lnTo>
                    <a:lnTo>
                      <a:pt x="26670" y="80010"/>
                    </a:lnTo>
                    <a:lnTo>
                      <a:pt x="26670" y="81280"/>
                    </a:lnTo>
                    <a:lnTo>
                      <a:pt x="21590" y="81280"/>
                    </a:lnTo>
                    <a:lnTo>
                      <a:pt x="21590" y="82550"/>
                    </a:lnTo>
                    <a:lnTo>
                      <a:pt x="20320" y="82550"/>
                    </a:lnTo>
                    <a:lnTo>
                      <a:pt x="20320" y="83820"/>
                    </a:lnTo>
                    <a:lnTo>
                      <a:pt x="15240" y="83820"/>
                    </a:lnTo>
                    <a:lnTo>
                      <a:pt x="15240" y="85090"/>
                    </a:lnTo>
                    <a:lnTo>
                      <a:pt x="11430" y="85090"/>
                    </a:lnTo>
                    <a:lnTo>
                      <a:pt x="11430" y="86360"/>
                    </a:lnTo>
                    <a:lnTo>
                      <a:pt x="8890" y="86360"/>
                    </a:lnTo>
                    <a:lnTo>
                      <a:pt x="8890" y="87630"/>
                    </a:lnTo>
                    <a:lnTo>
                      <a:pt x="5080" y="87630"/>
                    </a:lnTo>
                    <a:lnTo>
                      <a:pt x="5080" y="88900"/>
                    </a:lnTo>
                    <a:lnTo>
                      <a:pt x="0" y="88900"/>
                    </a:lnTo>
                    <a:lnTo>
                      <a:pt x="0" y="248920"/>
                    </a:lnTo>
                    <a:lnTo>
                      <a:pt x="5080" y="248920"/>
                    </a:lnTo>
                    <a:lnTo>
                      <a:pt x="8890" y="248920"/>
                    </a:lnTo>
                    <a:lnTo>
                      <a:pt x="361950" y="248920"/>
                    </a:lnTo>
                    <a:lnTo>
                      <a:pt x="36195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88" name="Google Shape;988;p8"/>
              <p:cNvSpPr/>
              <p:nvPr/>
            </p:nvSpPr>
            <p:spPr>
              <a:xfrm>
                <a:off x="7285990" y="4169663"/>
                <a:ext cx="252729" cy="160020"/>
              </a:xfrm>
              <a:custGeom>
                <a:rect b="b" l="l" r="r" t="t"/>
                <a:pathLst>
                  <a:path extrusionOk="0" h="160020" w="252729">
                    <a:moveTo>
                      <a:pt x="252730" y="0"/>
                    </a:moveTo>
                    <a:lnTo>
                      <a:pt x="247650" y="0"/>
                    </a:lnTo>
                    <a:lnTo>
                      <a:pt x="247650" y="1270"/>
                    </a:lnTo>
                    <a:lnTo>
                      <a:pt x="245110" y="1270"/>
                    </a:lnTo>
                    <a:lnTo>
                      <a:pt x="245110" y="2540"/>
                    </a:lnTo>
                    <a:lnTo>
                      <a:pt x="241300" y="2540"/>
                    </a:lnTo>
                    <a:lnTo>
                      <a:pt x="241300" y="3810"/>
                    </a:lnTo>
                    <a:lnTo>
                      <a:pt x="237490" y="3810"/>
                    </a:lnTo>
                    <a:lnTo>
                      <a:pt x="237490" y="5080"/>
                    </a:lnTo>
                    <a:lnTo>
                      <a:pt x="234950" y="5080"/>
                    </a:lnTo>
                    <a:lnTo>
                      <a:pt x="234950" y="6350"/>
                    </a:lnTo>
                    <a:lnTo>
                      <a:pt x="229870" y="6350"/>
                    </a:lnTo>
                    <a:lnTo>
                      <a:pt x="229870" y="7620"/>
                    </a:lnTo>
                    <a:lnTo>
                      <a:pt x="226060" y="7620"/>
                    </a:lnTo>
                    <a:lnTo>
                      <a:pt x="226060" y="8890"/>
                    </a:lnTo>
                    <a:lnTo>
                      <a:pt x="223520" y="8890"/>
                    </a:lnTo>
                    <a:lnTo>
                      <a:pt x="223520" y="10160"/>
                    </a:lnTo>
                    <a:lnTo>
                      <a:pt x="218440" y="10160"/>
                    </a:lnTo>
                    <a:lnTo>
                      <a:pt x="218440" y="11430"/>
                    </a:lnTo>
                    <a:lnTo>
                      <a:pt x="214630" y="11430"/>
                    </a:lnTo>
                    <a:lnTo>
                      <a:pt x="214630" y="12700"/>
                    </a:lnTo>
                    <a:lnTo>
                      <a:pt x="212090" y="12700"/>
                    </a:lnTo>
                    <a:lnTo>
                      <a:pt x="212090" y="13970"/>
                    </a:lnTo>
                    <a:lnTo>
                      <a:pt x="208280" y="13970"/>
                    </a:lnTo>
                    <a:lnTo>
                      <a:pt x="208280" y="15240"/>
                    </a:lnTo>
                    <a:lnTo>
                      <a:pt x="203200" y="15240"/>
                    </a:lnTo>
                    <a:lnTo>
                      <a:pt x="203200" y="16510"/>
                    </a:lnTo>
                    <a:lnTo>
                      <a:pt x="200660" y="16510"/>
                    </a:lnTo>
                    <a:lnTo>
                      <a:pt x="200660" y="17780"/>
                    </a:lnTo>
                    <a:lnTo>
                      <a:pt x="196850" y="17780"/>
                    </a:lnTo>
                    <a:lnTo>
                      <a:pt x="196850" y="19050"/>
                    </a:lnTo>
                    <a:lnTo>
                      <a:pt x="191770" y="19050"/>
                    </a:lnTo>
                    <a:lnTo>
                      <a:pt x="191770" y="20320"/>
                    </a:lnTo>
                    <a:lnTo>
                      <a:pt x="190500" y="20320"/>
                    </a:lnTo>
                    <a:lnTo>
                      <a:pt x="190500" y="21590"/>
                    </a:lnTo>
                    <a:lnTo>
                      <a:pt x="185420" y="21590"/>
                    </a:lnTo>
                    <a:lnTo>
                      <a:pt x="185420" y="22860"/>
                    </a:lnTo>
                    <a:lnTo>
                      <a:pt x="181610" y="22860"/>
                    </a:lnTo>
                    <a:lnTo>
                      <a:pt x="181610" y="24130"/>
                    </a:lnTo>
                    <a:lnTo>
                      <a:pt x="179070" y="24130"/>
                    </a:lnTo>
                    <a:lnTo>
                      <a:pt x="179070" y="25400"/>
                    </a:lnTo>
                    <a:lnTo>
                      <a:pt x="173990" y="25400"/>
                    </a:lnTo>
                    <a:lnTo>
                      <a:pt x="173990" y="26670"/>
                    </a:lnTo>
                    <a:lnTo>
                      <a:pt x="170180" y="26670"/>
                    </a:lnTo>
                    <a:lnTo>
                      <a:pt x="170180" y="27940"/>
                    </a:lnTo>
                    <a:lnTo>
                      <a:pt x="167640" y="27940"/>
                    </a:lnTo>
                    <a:lnTo>
                      <a:pt x="167640" y="29210"/>
                    </a:lnTo>
                    <a:lnTo>
                      <a:pt x="163830" y="29210"/>
                    </a:lnTo>
                    <a:lnTo>
                      <a:pt x="163830" y="30480"/>
                    </a:lnTo>
                    <a:lnTo>
                      <a:pt x="158750" y="30480"/>
                    </a:lnTo>
                    <a:lnTo>
                      <a:pt x="158750" y="31750"/>
                    </a:lnTo>
                    <a:lnTo>
                      <a:pt x="157480" y="31750"/>
                    </a:lnTo>
                    <a:lnTo>
                      <a:pt x="157480" y="33020"/>
                    </a:lnTo>
                    <a:lnTo>
                      <a:pt x="152400" y="33020"/>
                    </a:lnTo>
                    <a:lnTo>
                      <a:pt x="152400" y="34290"/>
                    </a:lnTo>
                    <a:lnTo>
                      <a:pt x="147320" y="34290"/>
                    </a:lnTo>
                    <a:lnTo>
                      <a:pt x="147320" y="35560"/>
                    </a:lnTo>
                    <a:lnTo>
                      <a:pt x="146050" y="35560"/>
                    </a:lnTo>
                    <a:lnTo>
                      <a:pt x="146050" y="36830"/>
                    </a:lnTo>
                    <a:lnTo>
                      <a:pt x="142240" y="36830"/>
                    </a:lnTo>
                    <a:lnTo>
                      <a:pt x="142240" y="38100"/>
                    </a:lnTo>
                    <a:lnTo>
                      <a:pt x="137160" y="38100"/>
                    </a:lnTo>
                    <a:lnTo>
                      <a:pt x="137160" y="39370"/>
                    </a:lnTo>
                    <a:lnTo>
                      <a:pt x="134620" y="39370"/>
                    </a:lnTo>
                    <a:lnTo>
                      <a:pt x="134620" y="40640"/>
                    </a:lnTo>
                    <a:lnTo>
                      <a:pt x="130810" y="40640"/>
                    </a:lnTo>
                    <a:lnTo>
                      <a:pt x="130810" y="41910"/>
                    </a:lnTo>
                    <a:lnTo>
                      <a:pt x="125730" y="41910"/>
                    </a:lnTo>
                    <a:lnTo>
                      <a:pt x="125730" y="43180"/>
                    </a:lnTo>
                    <a:lnTo>
                      <a:pt x="123190" y="43180"/>
                    </a:lnTo>
                    <a:lnTo>
                      <a:pt x="123190" y="44450"/>
                    </a:lnTo>
                    <a:lnTo>
                      <a:pt x="119380" y="44450"/>
                    </a:lnTo>
                    <a:lnTo>
                      <a:pt x="119380" y="45720"/>
                    </a:lnTo>
                    <a:lnTo>
                      <a:pt x="115570" y="45720"/>
                    </a:lnTo>
                    <a:lnTo>
                      <a:pt x="115570" y="46990"/>
                    </a:lnTo>
                    <a:lnTo>
                      <a:pt x="113030" y="46990"/>
                    </a:lnTo>
                    <a:lnTo>
                      <a:pt x="113030" y="48260"/>
                    </a:lnTo>
                    <a:lnTo>
                      <a:pt x="109220" y="48260"/>
                    </a:lnTo>
                    <a:lnTo>
                      <a:pt x="109220" y="49530"/>
                    </a:lnTo>
                    <a:lnTo>
                      <a:pt x="105410" y="49530"/>
                    </a:lnTo>
                    <a:lnTo>
                      <a:pt x="105410" y="50800"/>
                    </a:lnTo>
                    <a:lnTo>
                      <a:pt x="102870" y="50800"/>
                    </a:lnTo>
                    <a:lnTo>
                      <a:pt x="102870" y="52070"/>
                    </a:lnTo>
                    <a:lnTo>
                      <a:pt x="99060" y="52070"/>
                    </a:lnTo>
                    <a:lnTo>
                      <a:pt x="99060" y="53340"/>
                    </a:lnTo>
                    <a:lnTo>
                      <a:pt x="93980" y="53340"/>
                    </a:lnTo>
                    <a:lnTo>
                      <a:pt x="93980" y="54610"/>
                    </a:lnTo>
                    <a:lnTo>
                      <a:pt x="92710" y="54610"/>
                    </a:lnTo>
                    <a:lnTo>
                      <a:pt x="92710" y="55880"/>
                    </a:lnTo>
                    <a:lnTo>
                      <a:pt x="88900" y="55880"/>
                    </a:lnTo>
                    <a:lnTo>
                      <a:pt x="88900" y="57150"/>
                    </a:lnTo>
                    <a:lnTo>
                      <a:pt x="85090" y="57150"/>
                    </a:lnTo>
                    <a:lnTo>
                      <a:pt x="85090" y="58420"/>
                    </a:lnTo>
                    <a:lnTo>
                      <a:pt x="82550" y="58420"/>
                    </a:lnTo>
                    <a:lnTo>
                      <a:pt x="82550" y="59690"/>
                    </a:lnTo>
                    <a:lnTo>
                      <a:pt x="78740" y="59690"/>
                    </a:lnTo>
                    <a:lnTo>
                      <a:pt x="78740" y="60960"/>
                    </a:lnTo>
                    <a:lnTo>
                      <a:pt x="73660" y="60960"/>
                    </a:lnTo>
                    <a:lnTo>
                      <a:pt x="73660" y="62230"/>
                    </a:lnTo>
                    <a:lnTo>
                      <a:pt x="72390" y="62230"/>
                    </a:lnTo>
                    <a:lnTo>
                      <a:pt x="72390" y="63500"/>
                    </a:lnTo>
                    <a:lnTo>
                      <a:pt x="67310" y="63500"/>
                    </a:lnTo>
                    <a:lnTo>
                      <a:pt x="67310" y="64770"/>
                    </a:lnTo>
                    <a:lnTo>
                      <a:pt x="63500" y="64770"/>
                    </a:lnTo>
                    <a:lnTo>
                      <a:pt x="63500" y="66040"/>
                    </a:lnTo>
                    <a:lnTo>
                      <a:pt x="62230" y="66040"/>
                    </a:lnTo>
                    <a:lnTo>
                      <a:pt x="62230" y="67310"/>
                    </a:lnTo>
                    <a:lnTo>
                      <a:pt x="58420" y="67310"/>
                    </a:lnTo>
                    <a:lnTo>
                      <a:pt x="58420" y="68580"/>
                    </a:lnTo>
                    <a:lnTo>
                      <a:pt x="53340" y="68580"/>
                    </a:lnTo>
                    <a:lnTo>
                      <a:pt x="53340" y="69850"/>
                    </a:lnTo>
                    <a:lnTo>
                      <a:pt x="52070" y="69850"/>
                    </a:lnTo>
                    <a:lnTo>
                      <a:pt x="52070" y="71120"/>
                    </a:lnTo>
                    <a:lnTo>
                      <a:pt x="46990" y="71120"/>
                    </a:lnTo>
                    <a:lnTo>
                      <a:pt x="46990" y="72390"/>
                    </a:lnTo>
                    <a:lnTo>
                      <a:pt x="43180" y="72390"/>
                    </a:lnTo>
                    <a:lnTo>
                      <a:pt x="43180" y="73660"/>
                    </a:lnTo>
                    <a:lnTo>
                      <a:pt x="40640" y="73660"/>
                    </a:lnTo>
                    <a:lnTo>
                      <a:pt x="40640" y="74930"/>
                    </a:lnTo>
                    <a:lnTo>
                      <a:pt x="36830" y="74930"/>
                    </a:lnTo>
                    <a:lnTo>
                      <a:pt x="36830" y="76200"/>
                    </a:lnTo>
                    <a:lnTo>
                      <a:pt x="33020" y="76200"/>
                    </a:lnTo>
                    <a:lnTo>
                      <a:pt x="33020" y="77470"/>
                    </a:lnTo>
                    <a:lnTo>
                      <a:pt x="30480" y="77470"/>
                    </a:lnTo>
                    <a:lnTo>
                      <a:pt x="30480" y="78740"/>
                    </a:lnTo>
                    <a:lnTo>
                      <a:pt x="26670" y="78740"/>
                    </a:lnTo>
                    <a:lnTo>
                      <a:pt x="26670" y="80010"/>
                    </a:lnTo>
                    <a:lnTo>
                      <a:pt x="22860" y="80010"/>
                    </a:lnTo>
                    <a:lnTo>
                      <a:pt x="22860" y="81280"/>
                    </a:lnTo>
                    <a:lnTo>
                      <a:pt x="20320" y="81280"/>
                    </a:lnTo>
                    <a:lnTo>
                      <a:pt x="20320" y="82550"/>
                    </a:lnTo>
                    <a:lnTo>
                      <a:pt x="16510" y="82550"/>
                    </a:lnTo>
                    <a:lnTo>
                      <a:pt x="16510" y="83820"/>
                    </a:lnTo>
                    <a:lnTo>
                      <a:pt x="12700" y="83820"/>
                    </a:lnTo>
                    <a:lnTo>
                      <a:pt x="12700" y="85090"/>
                    </a:lnTo>
                    <a:lnTo>
                      <a:pt x="10160" y="85090"/>
                    </a:lnTo>
                    <a:lnTo>
                      <a:pt x="10160" y="86360"/>
                    </a:lnTo>
                    <a:lnTo>
                      <a:pt x="6350" y="86360"/>
                    </a:lnTo>
                    <a:lnTo>
                      <a:pt x="6350" y="87630"/>
                    </a:lnTo>
                    <a:lnTo>
                      <a:pt x="2540" y="87630"/>
                    </a:lnTo>
                    <a:lnTo>
                      <a:pt x="2540" y="88900"/>
                    </a:lnTo>
                    <a:lnTo>
                      <a:pt x="0" y="88900"/>
                    </a:lnTo>
                    <a:lnTo>
                      <a:pt x="0" y="160020"/>
                    </a:lnTo>
                    <a:lnTo>
                      <a:pt x="2540" y="160020"/>
                    </a:lnTo>
                    <a:lnTo>
                      <a:pt x="6350" y="160020"/>
                    </a:lnTo>
                    <a:lnTo>
                      <a:pt x="252730" y="160020"/>
                    </a:lnTo>
                    <a:lnTo>
                      <a:pt x="25273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89" name="Google Shape;989;p8"/>
              <p:cNvSpPr/>
              <p:nvPr/>
            </p:nvSpPr>
            <p:spPr>
              <a:xfrm>
                <a:off x="7067804" y="4258563"/>
                <a:ext cx="826769" cy="90170"/>
              </a:xfrm>
              <a:custGeom>
                <a:rect b="b" l="l" r="r" t="t"/>
                <a:pathLst>
                  <a:path extrusionOk="0" h="90170" w="826770">
                    <a:moveTo>
                      <a:pt x="826770" y="71120"/>
                    </a:moveTo>
                    <a:lnTo>
                      <a:pt x="220726" y="71120"/>
                    </a:lnTo>
                    <a:lnTo>
                      <a:pt x="220726" y="0"/>
                    </a:lnTo>
                    <a:lnTo>
                      <a:pt x="218186" y="0"/>
                    </a:lnTo>
                    <a:lnTo>
                      <a:pt x="218186" y="1270"/>
                    </a:lnTo>
                    <a:lnTo>
                      <a:pt x="213106" y="1270"/>
                    </a:lnTo>
                    <a:lnTo>
                      <a:pt x="213106" y="2540"/>
                    </a:lnTo>
                    <a:lnTo>
                      <a:pt x="209296" y="2540"/>
                    </a:lnTo>
                    <a:lnTo>
                      <a:pt x="209296" y="3810"/>
                    </a:lnTo>
                    <a:lnTo>
                      <a:pt x="208026" y="3810"/>
                    </a:lnTo>
                    <a:lnTo>
                      <a:pt x="208026" y="5080"/>
                    </a:lnTo>
                    <a:lnTo>
                      <a:pt x="204216" y="5080"/>
                    </a:lnTo>
                    <a:lnTo>
                      <a:pt x="204216" y="6350"/>
                    </a:lnTo>
                    <a:lnTo>
                      <a:pt x="200406" y="6350"/>
                    </a:lnTo>
                    <a:lnTo>
                      <a:pt x="200406" y="7620"/>
                    </a:lnTo>
                    <a:lnTo>
                      <a:pt x="197866" y="7620"/>
                    </a:lnTo>
                    <a:lnTo>
                      <a:pt x="197866" y="8890"/>
                    </a:lnTo>
                    <a:lnTo>
                      <a:pt x="192786" y="8890"/>
                    </a:lnTo>
                    <a:lnTo>
                      <a:pt x="192786" y="10160"/>
                    </a:lnTo>
                    <a:lnTo>
                      <a:pt x="188976" y="10160"/>
                    </a:lnTo>
                    <a:lnTo>
                      <a:pt x="188976" y="11430"/>
                    </a:lnTo>
                    <a:lnTo>
                      <a:pt x="186436" y="11430"/>
                    </a:lnTo>
                    <a:lnTo>
                      <a:pt x="186436" y="12700"/>
                    </a:lnTo>
                    <a:lnTo>
                      <a:pt x="182626" y="12700"/>
                    </a:lnTo>
                    <a:lnTo>
                      <a:pt x="182626" y="13970"/>
                    </a:lnTo>
                    <a:lnTo>
                      <a:pt x="178816" y="13970"/>
                    </a:lnTo>
                    <a:lnTo>
                      <a:pt x="178816" y="15240"/>
                    </a:lnTo>
                    <a:lnTo>
                      <a:pt x="177546" y="15240"/>
                    </a:lnTo>
                    <a:lnTo>
                      <a:pt x="177546" y="16510"/>
                    </a:lnTo>
                    <a:lnTo>
                      <a:pt x="172466" y="16510"/>
                    </a:lnTo>
                    <a:lnTo>
                      <a:pt x="172466" y="17780"/>
                    </a:lnTo>
                    <a:lnTo>
                      <a:pt x="168656" y="17780"/>
                    </a:lnTo>
                    <a:lnTo>
                      <a:pt x="168656" y="19050"/>
                    </a:lnTo>
                    <a:lnTo>
                      <a:pt x="166116" y="19050"/>
                    </a:lnTo>
                    <a:lnTo>
                      <a:pt x="166116" y="20320"/>
                    </a:lnTo>
                    <a:lnTo>
                      <a:pt x="162306" y="20320"/>
                    </a:lnTo>
                    <a:lnTo>
                      <a:pt x="162306" y="21590"/>
                    </a:lnTo>
                    <a:lnTo>
                      <a:pt x="158496" y="21590"/>
                    </a:lnTo>
                    <a:lnTo>
                      <a:pt x="158496" y="22860"/>
                    </a:lnTo>
                    <a:lnTo>
                      <a:pt x="155956" y="22860"/>
                    </a:lnTo>
                    <a:lnTo>
                      <a:pt x="155956" y="24130"/>
                    </a:lnTo>
                    <a:lnTo>
                      <a:pt x="152146" y="24130"/>
                    </a:lnTo>
                    <a:lnTo>
                      <a:pt x="152146" y="25400"/>
                    </a:lnTo>
                    <a:lnTo>
                      <a:pt x="148336" y="25400"/>
                    </a:lnTo>
                    <a:lnTo>
                      <a:pt x="148336" y="26670"/>
                    </a:lnTo>
                    <a:lnTo>
                      <a:pt x="145796" y="26670"/>
                    </a:lnTo>
                    <a:lnTo>
                      <a:pt x="145796" y="27940"/>
                    </a:lnTo>
                    <a:lnTo>
                      <a:pt x="141986" y="27940"/>
                    </a:lnTo>
                    <a:lnTo>
                      <a:pt x="141986" y="29210"/>
                    </a:lnTo>
                    <a:lnTo>
                      <a:pt x="139446" y="29210"/>
                    </a:lnTo>
                    <a:lnTo>
                      <a:pt x="139446" y="30480"/>
                    </a:lnTo>
                    <a:lnTo>
                      <a:pt x="136906" y="30480"/>
                    </a:lnTo>
                    <a:lnTo>
                      <a:pt x="136906" y="31750"/>
                    </a:lnTo>
                    <a:lnTo>
                      <a:pt x="133096" y="31750"/>
                    </a:lnTo>
                    <a:lnTo>
                      <a:pt x="133096" y="33020"/>
                    </a:lnTo>
                    <a:lnTo>
                      <a:pt x="129286" y="33020"/>
                    </a:lnTo>
                    <a:lnTo>
                      <a:pt x="129286" y="34290"/>
                    </a:lnTo>
                    <a:lnTo>
                      <a:pt x="128016" y="34290"/>
                    </a:lnTo>
                    <a:lnTo>
                      <a:pt x="128016" y="35560"/>
                    </a:lnTo>
                    <a:lnTo>
                      <a:pt x="124206" y="35560"/>
                    </a:lnTo>
                    <a:lnTo>
                      <a:pt x="124206" y="36830"/>
                    </a:lnTo>
                    <a:lnTo>
                      <a:pt x="120396" y="36830"/>
                    </a:lnTo>
                    <a:lnTo>
                      <a:pt x="120396" y="38100"/>
                    </a:lnTo>
                    <a:lnTo>
                      <a:pt x="119126" y="38100"/>
                    </a:lnTo>
                    <a:lnTo>
                      <a:pt x="119126" y="39370"/>
                    </a:lnTo>
                    <a:lnTo>
                      <a:pt x="115316" y="39370"/>
                    </a:lnTo>
                    <a:lnTo>
                      <a:pt x="115316" y="40640"/>
                    </a:lnTo>
                    <a:lnTo>
                      <a:pt x="112776" y="40640"/>
                    </a:lnTo>
                    <a:lnTo>
                      <a:pt x="112776" y="41910"/>
                    </a:lnTo>
                    <a:lnTo>
                      <a:pt x="110236" y="41910"/>
                    </a:lnTo>
                    <a:lnTo>
                      <a:pt x="110236" y="43180"/>
                    </a:lnTo>
                    <a:lnTo>
                      <a:pt x="106426" y="43180"/>
                    </a:lnTo>
                    <a:lnTo>
                      <a:pt x="106426" y="44450"/>
                    </a:lnTo>
                    <a:lnTo>
                      <a:pt x="102616" y="44450"/>
                    </a:lnTo>
                    <a:lnTo>
                      <a:pt x="102616" y="45720"/>
                    </a:lnTo>
                    <a:lnTo>
                      <a:pt x="101346" y="45720"/>
                    </a:lnTo>
                    <a:lnTo>
                      <a:pt x="101346" y="46990"/>
                    </a:lnTo>
                    <a:lnTo>
                      <a:pt x="97536" y="46990"/>
                    </a:lnTo>
                    <a:lnTo>
                      <a:pt x="97536" y="48260"/>
                    </a:lnTo>
                    <a:lnTo>
                      <a:pt x="93726" y="48260"/>
                    </a:lnTo>
                    <a:lnTo>
                      <a:pt x="93726" y="49530"/>
                    </a:lnTo>
                    <a:lnTo>
                      <a:pt x="92456" y="49530"/>
                    </a:lnTo>
                    <a:lnTo>
                      <a:pt x="92456" y="50800"/>
                    </a:lnTo>
                    <a:lnTo>
                      <a:pt x="88646" y="50800"/>
                    </a:lnTo>
                    <a:lnTo>
                      <a:pt x="88646" y="52070"/>
                    </a:lnTo>
                    <a:lnTo>
                      <a:pt x="86106" y="52070"/>
                    </a:lnTo>
                    <a:lnTo>
                      <a:pt x="86106" y="53340"/>
                    </a:lnTo>
                    <a:lnTo>
                      <a:pt x="83566" y="53340"/>
                    </a:lnTo>
                    <a:lnTo>
                      <a:pt x="83566" y="54610"/>
                    </a:lnTo>
                    <a:lnTo>
                      <a:pt x="79756" y="54610"/>
                    </a:lnTo>
                    <a:lnTo>
                      <a:pt x="79756" y="55880"/>
                    </a:lnTo>
                    <a:lnTo>
                      <a:pt x="75946" y="55880"/>
                    </a:lnTo>
                    <a:lnTo>
                      <a:pt x="75946" y="57150"/>
                    </a:lnTo>
                    <a:lnTo>
                      <a:pt x="74676" y="57150"/>
                    </a:lnTo>
                    <a:lnTo>
                      <a:pt x="74676" y="58420"/>
                    </a:lnTo>
                    <a:lnTo>
                      <a:pt x="70866" y="58420"/>
                    </a:lnTo>
                    <a:lnTo>
                      <a:pt x="70866" y="59690"/>
                    </a:lnTo>
                    <a:lnTo>
                      <a:pt x="67056" y="59690"/>
                    </a:lnTo>
                    <a:lnTo>
                      <a:pt x="67056" y="60960"/>
                    </a:lnTo>
                    <a:lnTo>
                      <a:pt x="65786" y="60960"/>
                    </a:lnTo>
                    <a:lnTo>
                      <a:pt x="65786" y="62230"/>
                    </a:lnTo>
                    <a:lnTo>
                      <a:pt x="61976" y="62230"/>
                    </a:lnTo>
                    <a:lnTo>
                      <a:pt x="61976" y="63500"/>
                    </a:lnTo>
                    <a:lnTo>
                      <a:pt x="59436" y="63500"/>
                    </a:lnTo>
                    <a:lnTo>
                      <a:pt x="59436" y="64770"/>
                    </a:lnTo>
                    <a:lnTo>
                      <a:pt x="56896" y="64770"/>
                    </a:lnTo>
                    <a:lnTo>
                      <a:pt x="56896" y="66040"/>
                    </a:lnTo>
                    <a:lnTo>
                      <a:pt x="53086" y="66040"/>
                    </a:lnTo>
                    <a:lnTo>
                      <a:pt x="53086" y="67310"/>
                    </a:lnTo>
                    <a:lnTo>
                      <a:pt x="49276" y="67310"/>
                    </a:lnTo>
                    <a:lnTo>
                      <a:pt x="49276" y="68580"/>
                    </a:lnTo>
                    <a:lnTo>
                      <a:pt x="48006" y="68580"/>
                    </a:lnTo>
                    <a:lnTo>
                      <a:pt x="48006" y="69850"/>
                    </a:lnTo>
                    <a:lnTo>
                      <a:pt x="44196" y="69850"/>
                    </a:lnTo>
                    <a:lnTo>
                      <a:pt x="44196" y="71120"/>
                    </a:lnTo>
                    <a:lnTo>
                      <a:pt x="41910" y="71120"/>
                    </a:lnTo>
                    <a:lnTo>
                      <a:pt x="41910" y="72390"/>
                    </a:lnTo>
                    <a:lnTo>
                      <a:pt x="39370" y="72390"/>
                    </a:lnTo>
                    <a:lnTo>
                      <a:pt x="39370" y="73660"/>
                    </a:lnTo>
                    <a:lnTo>
                      <a:pt x="36830" y="73660"/>
                    </a:lnTo>
                    <a:lnTo>
                      <a:pt x="36830" y="74930"/>
                    </a:lnTo>
                    <a:lnTo>
                      <a:pt x="33020" y="74930"/>
                    </a:lnTo>
                    <a:lnTo>
                      <a:pt x="33020" y="76200"/>
                    </a:lnTo>
                    <a:lnTo>
                      <a:pt x="30480" y="76200"/>
                    </a:lnTo>
                    <a:lnTo>
                      <a:pt x="30480" y="77470"/>
                    </a:lnTo>
                    <a:lnTo>
                      <a:pt x="26670" y="77470"/>
                    </a:lnTo>
                    <a:lnTo>
                      <a:pt x="26670" y="78740"/>
                    </a:lnTo>
                    <a:lnTo>
                      <a:pt x="22860" y="78740"/>
                    </a:lnTo>
                    <a:lnTo>
                      <a:pt x="22860" y="80010"/>
                    </a:lnTo>
                    <a:lnTo>
                      <a:pt x="21590" y="80010"/>
                    </a:lnTo>
                    <a:lnTo>
                      <a:pt x="21590" y="81280"/>
                    </a:lnTo>
                    <a:lnTo>
                      <a:pt x="17780" y="81280"/>
                    </a:lnTo>
                    <a:lnTo>
                      <a:pt x="17780" y="82550"/>
                    </a:lnTo>
                    <a:lnTo>
                      <a:pt x="15240" y="82550"/>
                    </a:lnTo>
                    <a:lnTo>
                      <a:pt x="15240" y="83820"/>
                    </a:lnTo>
                    <a:lnTo>
                      <a:pt x="12700" y="83820"/>
                    </a:lnTo>
                    <a:lnTo>
                      <a:pt x="12700" y="85090"/>
                    </a:lnTo>
                    <a:lnTo>
                      <a:pt x="10160" y="85090"/>
                    </a:lnTo>
                    <a:lnTo>
                      <a:pt x="10160" y="86360"/>
                    </a:lnTo>
                    <a:lnTo>
                      <a:pt x="6350" y="86360"/>
                    </a:lnTo>
                    <a:lnTo>
                      <a:pt x="6350" y="87630"/>
                    </a:lnTo>
                    <a:lnTo>
                      <a:pt x="3810" y="87630"/>
                    </a:lnTo>
                    <a:lnTo>
                      <a:pt x="3810" y="88900"/>
                    </a:lnTo>
                    <a:lnTo>
                      <a:pt x="0" y="88900"/>
                    </a:lnTo>
                    <a:lnTo>
                      <a:pt x="0" y="90170"/>
                    </a:lnTo>
                    <a:lnTo>
                      <a:pt x="777240" y="90170"/>
                    </a:lnTo>
                    <a:lnTo>
                      <a:pt x="777240" y="88900"/>
                    </a:lnTo>
                    <a:lnTo>
                      <a:pt x="782320" y="88900"/>
                    </a:lnTo>
                    <a:lnTo>
                      <a:pt x="782320" y="87630"/>
                    </a:lnTo>
                    <a:lnTo>
                      <a:pt x="784860" y="87630"/>
                    </a:lnTo>
                    <a:lnTo>
                      <a:pt x="784860" y="86360"/>
                    </a:lnTo>
                    <a:lnTo>
                      <a:pt x="789940" y="86360"/>
                    </a:lnTo>
                    <a:lnTo>
                      <a:pt x="789940" y="85090"/>
                    </a:lnTo>
                    <a:lnTo>
                      <a:pt x="795020" y="85090"/>
                    </a:lnTo>
                    <a:lnTo>
                      <a:pt x="795020" y="83820"/>
                    </a:lnTo>
                    <a:lnTo>
                      <a:pt x="796290" y="83820"/>
                    </a:lnTo>
                    <a:lnTo>
                      <a:pt x="796290" y="82550"/>
                    </a:lnTo>
                    <a:lnTo>
                      <a:pt x="800100" y="82550"/>
                    </a:lnTo>
                    <a:lnTo>
                      <a:pt x="800100" y="81280"/>
                    </a:lnTo>
                    <a:lnTo>
                      <a:pt x="805180" y="81280"/>
                    </a:lnTo>
                    <a:lnTo>
                      <a:pt x="805180" y="80010"/>
                    </a:lnTo>
                    <a:lnTo>
                      <a:pt x="806450" y="80010"/>
                    </a:lnTo>
                    <a:lnTo>
                      <a:pt x="806450" y="78740"/>
                    </a:lnTo>
                    <a:lnTo>
                      <a:pt x="811530" y="78740"/>
                    </a:lnTo>
                    <a:lnTo>
                      <a:pt x="811530" y="77470"/>
                    </a:lnTo>
                    <a:lnTo>
                      <a:pt x="815340" y="77470"/>
                    </a:lnTo>
                    <a:lnTo>
                      <a:pt x="815340" y="76200"/>
                    </a:lnTo>
                    <a:lnTo>
                      <a:pt x="817880" y="76200"/>
                    </a:lnTo>
                    <a:lnTo>
                      <a:pt x="817880" y="74930"/>
                    </a:lnTo>
                    <a:lnTo>
                      <a:pt x="821690" y="74930"/>
                    </a:lnTo>
                    <a:lnTo>
                      <a:pt x="821690" y="73660"/>
                    </a:lnTo>
                    <a:lnTo>
                      <a:pt x="825500" y="73660"/>
                    </a:lnTo>
                    <a:lnTo>
                      <a:pt x="825500" y="72390"/>
                    </a:lnTo>
                    <a:lnTo>
                      <a:pt x="826770" y="72390"/>
                    </a:lnTo>
                    <a:lnTo>
                      <a:pt x="826770" y="7112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90" name="Google Shape;990;p8"/>
              <p:cNvSpPr/>
              <p:nvPr/>
            </p:nvSpPr>
            <p:spPr>
              <a:xfrm>
                <a:off x="6884924" y="4347463"/>
                <a:ext cx="960119" cy="90170"/>
              </a:xfrm>
              <a:custGeom>
                <a:rect b="b" l="l" r="r" t="t"/>
                <a:pathLst>
                  <a:path extrusionOk="0" h="90170" w="960120">
                    <a:moveTo>
                      <a:pt x="960120" y="0"/>
                    </a:moveTo>
                    <a:lnTo>
                      <a:pt x="182880" y="0"/>
                    </a:lnTo>
                    <a:lnTo>
                      <a:pt x="182880" y="1270"/>
                    </a:lnTo>
                    <a:lnTo>
                      <a:pt x="179070" y="1270"/>
                    </a:lnTo>
                    <a:lnTo>
                      <a:pt x="179070" y="2540"/>
                    </a:lnTo>
                    <a:lnTo>
                      <a:pt x="177800" y="2540"/>
                    </a:lnTo>
                    <a:lnTo>
                      <a:pt x="177800" y="3810"/>
                    </a:lnTo>
                    <a:lnTo>
                      <a:pt x="173990" y="3810"/>
                    </a:lnTo>
                    <a:lnTo>
                      <a:pt x="173990" y="5080"/>
                    </a:lnTo>
                    <a:lnTo>
                      <a:pt x="171450" y="5080"/>
                    </a:lnTo>
                    <a:lnTo>
                      <a:pt x="171450" y="6350"/>
                    </a:lnTo>
                    <a:lnTo>
                      <a:pt x="168910" y="6350"/>
                    </a:lnTo>
                    <a:lnTo>
                      <a:pt x="168910" y="7620"/>
                    </a:lnTo>
                    <a:lnTo>
                      <a:pt x="166370" y="7620"/>
                    </a:lnTo>
                    <a:lnTo>
                      <a:pt x="166370" y="8890"/>
                    </a:lnTo>
                    <a:lnTo>
                      <a:pt x="162560" y="8890"/>
                    </a:lnTo>
                    <a:lnTo>
                      <a:pt x="162560" y="10160"/>
                    </a:lnTo>
                    <a:lnTo>
                      <a:pt x="160020" y="10160"/>
                    </a:lnTo>
                    <a:lnTo>
                      <a:pt x="160020" y="11430"/>
                    </a:lnTo>
                    <a:lnTo>
                      <a:pt x="156210" y="11430"/>
                    </a:lnTo>
                    <a:lnTo>
                      <a:pt x="156210" y="12700"/>
                    </a:lnTo>
                    <a:lnTo>
                      <a:pt x="152400" y="12700"/>
                    </a:lnTo>
                    <a:lnTo>
                      <a:pt x="152400" y="13970"/>
                    </a:lnTo>
                    <a:lnTo>
                      <a:pt x="151130" y="13970"/>
                    </a:lnTo>
                    <a:lnTo>
                      <a:pt x="151130" y="15240"/>
                    </a:lnTo>
                    <a:lnTo>
                      <a:pt x="147320" y="15240"/>
                    </a:lnTo>
                    <a:lnTo>
                      <a:pt x="147320" y="16510"/>
                    </a:lnTo>
                    <a:lnTo>
                      <a:pt x="143510" y="16510"/>
                    </a:lnTo>
                    <a:lnTo>
                      <a:pt x="143510" y="17780"/>
                    </a:lnTo>
                    <a:lnTo>
                      <a:pt x="142240" y="17780"/>
                    </a:lnTo>
                    <a:lnTo>
                      <a:pt x="142240" y="19050"/>
                    </a:lnTo>
                    <a:lnTo>
                      <a:pt x="138430" y="19050"/>
                    </a:lnTo>
                    <a:lnTo>
                      <a:pt x="138430" y="20320"/>
                    </a:lnTo>
                    <a:lnTo>
                      <a:pt x="134620" y="20320"/>
                    </a:lnTo>
                    <a:lnTo>
                      <a:pt x="134620" y="21590"/>
                    </a:lnTo>
                    <a:lnTo>
                      <a:pt x="133350" y="21590"/>
                    </a:lnTo>
                    <a:lnTo>
                      <a:pt x="133350" y="22860"/>
                    </a:lnTo>
                    <a:lnTo>
                      <a:pt x="129540" y="22860"/>
                    </a:lnTo>
                    <a:lnTo>
                      <a:pt x="129540" y="24130"/>
                    </a:lnTo>
                    <a:lnTo>
                      <a:pt x="125730" y="24130"/>
                    </a:lnTo>
                    <a:lnTo>
                      <a:pt x="125730" y="25400"/>
                    </a:lnTo>
                    <a:lnTo>
                      <a:pt x="124460" y="25400"/>
                    </a:lnTo>
                    <a:lnTo>
                      <a:pt x="124460" y="26670"/>
                    </a:lnTo>
                    <a:lnTo>
                      <a:pt x="120650" y="26670"/>
                    </a:lnTo>
                    <a:lnTo>
                      <a:pt x="120650" y="27940"/>
                    </a:lnTo>
                    <a:lnTo>
                      <a:pt x="116840" y="27940"/>
                    </a:lnTo>
                    <a:lnTo>
                      <a:pt x="116840" y="29210"/>
                    </a:lnTo>
                    <a:lnTo>
                      <a:pt x="114300" y="29210"/>
                    </a:lnTo>
                    <a:lnTo>
                      <a:pt x="114300" y="30480"/>
                    </a:lnTo>
                    <a:lnTo>
                      <a:pt x="110490" y="30480"/>
                    </a:lnTo>
                    <a:lnTo>
                      <a:pt x="110490" y="31750"/>
                    </a:lnTo>
                    <a:lnTo>
                      <a:pt x="106680" y="31750"/>
                    </a:lnTo>
                    <a:lnTo>
                      <a:pt x="106680" y="33020"/>
                    </a:lnTo>
                    <a:lnTo>
                      <a:pt x="105410" y="33020"/>
                    </a:lnTo>
                    <a:lnTo>
                      <a:pt x="105410" y="34290"/>
                    </a:lnTo>
                    <a:lnTo>
                      <a:pt x="101600" y="34290"/>
                    </a:lnTo>
                    <a:lnTo>
                      <a:pt x="101600" y="35560"/>
                    </a:lnTo>
                    <a:lnTo>
                      <a:pt x="97790" y="35560"/>
                    </a:lnTo>
                    <a:lnTo>
                      <a:pt x="97790" y="36830"/>
                    </a:lnTo>
                    <a:lnTo>
                      <a:pt x="96520" y="36830"/>
                    </a:lnTo>
                    <a:lnTo>
                      <a:pt x="96520" y="38100"/>
                    </a:lnTo>
                    <a:lnTo>
                      <a:pt x="92710" y="38100"/>
                    </a:lnTo>
                    <a:lnTo>
                      <a:pt x="92710" y="39370"/>
                    </a:lnTo>
                    <a:lnTo>
                      <a:pt x="88900" y="39370"/>
                    </a:lnTo>
                    <a:lnTo>
                      <a:pt x="88900" y="40640"/>
                    </a:lnTo>
                    <a:lnTo>
                      <a:pt x="87630" y="40640"/>
                    </a:lnTo>
                    <a:lnTo>
                      <a:pt x="87630" y="41910"/>
                    </a:lnTo>
                    <a:lnTo>
                      <a:pt x="83820" y="41910"/>
                    </a:lnTo>
                    <a:lnTo>
                      <a:pt x="83820" y="43180"/>
                    </a:lnTo>
                    <a:lnTo>
                      <a:pt x="80010" y="43180"/>
                    </a:lnTo>
                    <a:lnTo>
                      <a:pt x="80010" y="44450"/>
                    </a:lnTo>
                    <a:lnTo>
                      <a:pt x="78740" y="44450"/>
                    </a:lnTo>
                    <a:lnTo>
                      <a:pt x="78740" y="45720"/>
                    </a:lnTo>
                    <a:lnTo>
                      <a:pt x="74930" y="45720"/>
                    </a:lnTo>
                    <a:lnTo>
                      <a:pt x="74930" y="46990"/>
                    </a:lnTo>
                    <a:lnTo>
                      <a:pt x="71120" y="46990"/>
                    </a:lnTo>
                    <a:lnTo>
                      <a:pt x="71120" y="48260"/>
                    </a:lnTo>
                    <a:lnTo>
                      <a:pt x="68580" y="48260"/>
                    </a:lnTo>
                    <a:lnTo>
                      <a:pt x="68580" y="49530"/>
                    </a:lnTo>
                    <a:lnTo>
                      <a:pt x="64770" y="49530"/>
                    </a:lnTo>
                    <a:lnTo>
                      <a:pt x="64770" y="50800"/>
                    </a:lnTo>
                    <a:lnTo>
                      <a:pt x="60960" y="50800"/>
                    </a:lnTo>
                    <a:lnTo>
                      <a:pt x="60960" y="52070"/>
                    </a:lnTo>
                    <a:lnTo>
                      <a:pt x="59690" y="52070"/>
                    </a:lnTo>
                    <a:lnTo>
                      <a:pt x="59690" y="53340"/>
                    </a:lnTo>
                    <a:lnTo>
                      <a:pt x="55880" y="53340"/>
                    </a:lnTo>
                    <a:lnTo>
                      <a:pt x="55880" y="54610"/>
                    </a:lnTo>
                    <a:lnTo>
                      <a:pt x="52070" y="54610"/>
                    </a:lnTo>
                    <a:lnTo>
                      <a:pt x="52070" y="55880"/>
                    </a:lnTo>
                    <a:lnTo>
                      <a:pt x="49530" y="55880"/>
                    </a:lnTo>
                    <a:lnTo>
                      <a:pt x="49530" y="57150"/>
                    </a:lnTo>
                    <a:lnTo>
                      <a:pt x="46990" y="57150"/>
                    </a:lnTo>
                    <a:lnTo>
                      <a:pt x="46990" y="58420"/>
                    </a:lnTo>
                    <a:lnTo>
                      <a:pt x="43180" y="58420"/>
                    </a:lnTo>
                    <a:lnTo>
                      <a:pt x="43180" y="59690"/>
                    </a:lnTo>
                    <a:lnTo>
                      <a:pt x="40640" y="59690"/>
                    </a:lnTo>
                    <a:lnTo>
                      <a:pt x="40640" y="60960"/>
                    </a:lnTo>
                    <a:lnTo>
                      <a:pt x="38100" y="60960"/>
                    </a:lnTo>
                    <a:lnTo>
                      <a:pt x="38100" y="62230"/>
                    </a:lnTo>
                    <a:lnTo>
                      <a:pt x="34290" y="62230"/>
                    </a:lnTo>
                    <a:lnTo>
                      <a:pt x="34290" y="63500"/>
                    </a:lnTo>
                    <a:lnTo>
                      <a:pt x="31750" y="63500"/>
                    </a:lnTo>
                    <a:lnTo>
                      <a:pt x="31750" y="64770"/>
                    </a:lnTo>
                    <a:lnTo>
                      <a:pt x="27940" y="64770"/>
                    </a:lnTo>
                    <a:lnTo>
                      <a:pt x="27940" y="66040"/>
                    </a:lnTo>
                    <a:lnTo>
                      <a:pt x="25400" y="66040"/>
                    </a:lnTo>
                    <a:lnTo>
                      <a:pt x="25400" y="67310"/>
                    </a:lnTo>
                    <a:lnTo>
                      <a:pt x="22860" y="67310"/>
                    </a:lnTo>
                    <a:lnTo>
                      <a:pt x="22860" y="68580"/>
                    </a:lnTo>
                    <a:lnTo>
                      <a:pt x="19050" y="68580"/>
                    </a:lnTo>
                    <a:lnTo>
                      <a:pt x="19050" y="69850"/>
                    </a:lnTo>
                    <a:lnTo>
                      <a:pt x="15240" y="69850"/>
                    </a:lnTo>
                    <a:lnTo>
                      <a:pt x="15240" y="71120"/>
                    </a:lnTo>
                    <a:lnTo>
                      <a:pt x="13970" y="71120"/>
                    </a:lnTo>
                    <a:lnTo>
                      <a:pt x="13970" y="72390"/>
                    </a:lnTo>
                    <a:lnTo>
                      <a:pt x="10160" y="72390"/>
                    </a:lnTo>
                    <a:lnTo>
                      <a:pt x="10160" y="73660"/>
                    </a:lnTo>
                    <a:lnTo>
                      <a:pt x="6350" y="73660"/>
                    </a:lnTo>
                    <a:lnTo>
                      <a:pt x="6350" y="74930"/>
                    </a:lnTo>
                    <a:lnTo>
                      <a:pt x="3810" y="74930"/>
                    </a:lnTo>
                    <a:lnTo>
                      <a:pt x="3810" y="76200"/>
                    </a:lnTo>
                    <a:lnTo>
                      <a:pt x="0" y="76200"/>
                    </a:lnTo>
                    <a:lnTo>
                      <a:pt x="0" y="77470"/>
                    </a:lnTo>
                    <a:lnTo>
                      <a:pt x="680466" y="77470"/>
                    </a:lnTo>
                    <a:lnTo>
                      <a:pt x="680466" y="90170"/>
                    </a:lnTo>
                    <a:lnTo>
                      <a:pt x="683006" y="90170"/>
                    </a:lnTo>
                    <a:lnTo>
                      <a:pt x="683006" y="88900"/>
                    </a:lnTo>
                    <a:lnTo>
                      <a:pt x="686816" y="88900"/>
                    </a:lnTo>
                    <a:lnTo>
                      <a:pt x="686816" y="87630"/>
                    </a:lnTo>
                    <a:lnTo>
                      <a:pt x="691896" y="87630"/>
                    </a:lnTo>
                    <a:lnTo>
                      <a:pt x="691896" y="86360"/>
                    </a:lnTo>
                    <a:lnTo>
                      <a:pt x="693166" y="86360"/>
                    </a:lnTo>
                    <a:lnTo>
                      <a:pt x="693166" y="85090"/>
                    </a:lnTo>
                    <a:lnTo>
                      <a:pt x="698246" y="85090"/>
                    </a:lnTo>
                    <a:lnTo>
                      <a:pt x="698246" y="83820"/>
                    </a:lnTo>
                    <a:lnTo>
                      <a:pt x="702056" y="83820"/>
                    </a:lnTo>
                    <a:lnTo>
                      <a:pt x="702056" y="82550"/>
                    </a:lnTo>
                    <a:lnTo>
                      <a:pt x="704596" y="82550"/>
                    </a:lnTo>
                    <a:lnTo>
                      <a:pt x="704596" y="81280"/>
                    </a:lnTo>
                    <a:lnTo>
                      <a:pt x="708406" y="81280"/>
                    </a:lnTo>
                    <a:lnTo>
                      <a:pt x="708406" y="80010"/>
                    </a:lnTo>
                    <a:lnTo>
                      <a:pt x="713486" y="80010"/>
                    </a:lnTo>
                    <a:lnTo>
                      <a:pt x="713486" y="78740"/>
                    </a:lnTo>
                    <a:lnTo>
                      <a:pt x="716026" y="78740"/>
                    </a:lnTo>
                    <a:lnTo>
                      <a:pt x="716026" y="77470"/>
                    </a:lnTo>
                    <a:lnTo>
                      <a:pt x="720090" y="77470"/>
                    </a:lnTo>
                    <a:lnTo>
                      <a:pt x="720090" y="76200"/>
                    </a:lnTo>
                    <a:lnTo>
                      <a:pt x="723900" y="76200"/>
                    </a:lnTo>
                    <a:lnTo>
                      <a:pt x="723900" y="74930"/>
                    </a:lnTo>
                    <a:lnTo>
                      <a:pt x="726440" y="74930"/>
                    </a:lnTo>
                    <a:lnTo>
                      <a:pt x="726440" y="73660"/>
                    </a:lnTo>
                    <a:lnTo>
                      <a:pt x="731520" y="73660"/>
                    </a:lnTo>
                    <a:lnTo>
                      <a:pt x="731520" y="72390"/>
                    </a:lnTo>
                    <a:lnTo>
                      <a:pt x="735330" y="72390"/>
                    </a:lnTo>
                    <a:lnTo>
                      <a:pt x="735330" y="71120"/>
                    </a:lnTo>
                    <a:lnTo>
                      <a:pt x="737870" y="71120"/>
                    </a:lnTo>
                    <a:lnTo>
                      <a:pt x="737870" y="69850"/>
                    </a:lnTo>
                    <a:lnTo>
                      <a:pt x="741680" y="69850"/>
                    </a:lnTo>
                    <a:lnTo>
                      <a:pt x="741680" y="68580"/>
                    </a:lnTo>
                    <a:lnTo>
                      <a:pt x="746760" y="68580"/>
                    </a:lnTo>
                    <a:lnTo>
                      <a:pt x="746760" y="67310"/>
                    </a:lnTo>
                    <a:lnTo>
                      <a:pt x="749300" y="67310"/>
                    </a:lnTo>
                    <a:lnTo>
                      <a:pt x="749300" y="66040"/>
                    </a:lnTo>
                    <a:lnTo>
                      <a:pt x="753110" y="66040"/>
                    </a:lnTo>
                    <a:lnTo>
                      <a:pt x="753110" y="64770"/>
                    </a:lnTo>
                    <a:lnTo>
                      <a:pt x="756920" y="64770"/>
                    </a:lnTo>
                    <a:lnTo>
                      <a:pt x="756920" y="63500"/>
                    </a:lnTo>
                    <a:lnTo>
                      <a:pt x="759460" y="63500"/>
                    </a:lnTo>
                    <a:lnTo>
                      <a:pt x="759460" y="62230"/>
                    </a:lnTo>
                    <a:lnTo>
                      <a:pt x="764540" y="62230"/>
                    </a:lnTo>
                    <a:lnTo>
                      <a:pt x="764540" y="60960"/>
                    </a:lnTo>
                    <a:lnTo>
                      <a:pt x="768350" y="60960"/>
                    </a:lnTo>
                    <a:lnTo>
                      <a:pt x="768350" y="59690"/>
                    </a:lnTo>
                    <a:lnTo>
                      <a:pt x="770890" y="59690"/>
                    </a:lnTo>
                    <a:lnTo>
                      <a:pt x="770890" y="58420"/>
                    </a:lnTo>
                    <a:lnTo>
                      <a:pt x="775970" y="58420"/>
                    </a:lnTo>
                    <a:lnTo>
                      <a:pt x="775970" y="57150"/>
                    </a:lnTo>
                    <a:lnTo>
                      <a:pt x="781050" y="57150"/>
                    </a:lnTo>
                    <a:lnTo>
                      <a:pt x="781050" y="55880"/>
                    </a:lnTo>
                    <a:lnTo>
                      <a:pt x="783590" y="55880"/>
                    </a:lnTo>
                    <a:lnTo>
                      <a:pt x="783590" y="54610"/>
                    </a:lnTo>
                    <a:lnTo>
                      <a:pt x="788670" y="54610"/>
                    </a:lnTo>
                    <a:lnTo>
                      <a:pt x="788670" y="53340"/>
                    </a:lnTo>
                    <a:lnTo>
                      <a:pt x="792480" y="53340"/>
                    </a:lnTo>
                    <a:lnTo>
                      <a:pt x="792480" y="52070"/>
                    </a:lnTo>
                    <a:lnTo>
                      <a:pt x="795020" y="52070"/>
                    </a:lnTo>
                    <a:lnTo>
                      <a:pt x="795020" y="50800"/>
                    </a:lnTo>
                    <a:lnTo>
                      <a:pt x="800100" y="50800"/>
                    </a:lnTo>
                    <a:lnTo>
                      <a:pt x="800100" y="49530"/>
                    </a:lnTo>
                    <a:lnTo>
                      <a:pt x="805180" y="49530"/>
                    </a:lnTo>
                    <a:lnTo>
                      <a:pt x="805180" y="48260"/>
                    </a:lnTo>
                    <a:lnTo>
                      <a:pt x="807720" y="48260"/>
                    </a:lnTo>
                    <a:lnTo>
                      <a:pt x="807720" y="46990"/>
                    </a:lnTo>
                    <a:lnTo>
                      <a:pt x="812800" y="46990"/>
                    </a:lnTo>
                    <a:lnTo>
                      <a:pt x="812800" y="45720"/>
                    </a:lnTo>
                    <a:lnTo>
                      <a:pt x="817880" y="45720"/>
                    </a:lnTo>
                    <a:lnTo>
                      <a:pt x="817880" y="44450"/>
                    </a:lnTo>
                    <a:lnTo>
                      <a:pt x="820420" y="44450"/>
                    </a:lnTo>
                    <a:lnTo>
                      <a:pt x="820420" y="43180"/>
                    </a:lnTo>
                    <a:lnTo>
                      <a:pt x="825500" y="43180"/>
                    </a:lnTo>
                    <a:lnTo>
                      <a:pt x="825500" y="41910"/>
                    </a:lnTo>
                    <a:lnTo>
                      <a:pt x="830580" y="41910"/>
                    </a:lnTo>
                    <a:lnTo>
                      <a:pt x="830580" y="40640"/>
                    </a:lnTo>
                    <a:lnTo>
                      <a:pt x="833120" y="40640"/>
                    </a:lnTo>
                    <a:lnTo>
                      <a:pt x="833120" y="39370"/>
                    </a:lnTo>
                    <a:lnTo>
                      <a:pt x="836930" y="39370"/>
                    </a:lnTo>
                    <a:lnTo>
                      <a:pt x="836930" y="38100"/>
                    </a:lnTo>
                    <a:lnTo>
                      <a:pt x="842010" y="38100"/>
                    </a:lnTo>
                    <a:lnTo>
                      <a:pt x="842010" y="36830"/>
                    </a:lnTo>
                    <a:lnTo>
                      <a:pt x="844550" y="36830"/>
                    </a:lnTo>
                    <a:lnTo>
                      <a:pt x="844550" y="35560"/>
                    </a:lnTo>
                    <a:lnTo>
                      <a:pt x="849630" y="35560"/>
                    </a:lnTo>
                    <a:lnTo>
                      <a:pt x="849630" y="34290"/>
                    </a:lnTo>
                    <a:lnTo>
                      <a:pt x="854710" y="34290"/>
                    </a:lnTo>
                    <a:lnTo>
                      <a:pt x="854710" y="33020"/>
                    </a:lnTo>
                    <a:lnTo>
                      <a:pt x="857250" y="33020"/>
                    </a:lnTo>
                    <a:lnTo>
                      <a:pt x="857250" y="31750"/>
                    </a:lnTo>
                    <a:lnTo>
                      <a:pt x="862330" y="31750"/>
                    </a:lnTo>
                    <a:lnTo>
                      <a:pt x="862330" y="30480"/>
                    </a:lnTo>
                    <a:lnTo>
                      <a:pt x="867410" y="30480"/>
                    </a:lnTo>
                    <a:lnTo>
                      <a:pt x="867410" y="29210"/>
                    </a:lnTo>
                    <a:lnTo>
                      <a:pt x="868680" y="29210"/>
                    </a:lnTo>
                    <a:lnTo>
                      <a:pt x="868680" y="27940"/>
                    </a:lnTo>
                    <a:lnTo>
                      <a:pt x="875030" y="27940"/>
                    </a:lnTo>
                    <a:lnTo>
                      <a:pt x="875030" y="26670"/>
                    </a:lnTo>
                    <a:lnTo>
                      <a:pt x="878840" y="26670"/>
                    </a:lnTo>
                    <a:lnTo>
                      <a:pt x="878840" y="25400"/>
                    </a:lnTo>
                    <a:lnTo>
                      <a:pt x="881380" y="25400"/>
                    </a:lnTo>
                    <a:lnTo>
                      <a:pt x="881380" y="24130"/>
                    </a:lnTo>
                    <a:lnTo>
                      <a:pt x="886460" y="24130"/>
                    </a:lnTo>
                    <a:lnTo>
                      <a:pt x="886460" y="22860"/>
                    </a:lnTo>
                    <a:lnTo>
                      <a:pt x="891540" y="22860"/>
                    </a:lnTo>
                    <a:lnTo>
                      <a:pt x="891540" y="21590"/>
                    </a:lnTo>
                    <a:lnTo>
                      <a:pt x="894080" y="21590"/>
                    </a:lnTo>
                    <a:lnTo>
                      <a:pt x="894080" y="20320"/>
                    </a:lnTo>
                    <a:lnTo>
                      <a:pt x="899160" y="20320"/>
                    </a:lnTo>
                    <a:lnTo>
                      <a:pt x="899160" y="19050"/>
                    </a:lnTo>
                    <a:lnTo>
                      <a:pt x="904240" y="19050"/>
                    </a:lnTo>
                    <a:lnTo>
                      <a:pt x="904240" y="17780"/>
                    </a:lnTo>
                    <a:lnTo>
                      <a:pt x="906780" y="17780"/>
                    </a:lnTo>
                    <a:lnTo>
                      <a:pt x="906780" y="16510"/>
                    </a:lnTo>
                    <a:lnTo>
                      <a:pt x="910590" y="16510"/>
                    </a:lnTo>
                    <a:lnTo>
                      <a:pt x="910590" y="15240"/>
                    </a:lnTo>
                    <a:lnTo>
                      <a:pt x="916940" y="15240"/>
                    </a:lnTo>
                    <a:lnTo>
                      <a:pt x="916940" y="13970"/>
                    </a:lnTo>
                    <a:lnTo>
                      <a:pt x="918210" y="13970"/>
                    </a:lnTo>
                    <a:lnTo>
                      <a:pt x="918210" y="12700"/>
                    </a:lnTo>
                    <a:lnTo>
                      <a:pt x="923290" y="12700"/>
                    </a:lnTo>
                    <a:lnTo>
                      <a:pt x="923290" y="11430"/>
                    </a:lnTo>
                    <a:lnTo>
                      <a:pt x="928370" y="11430"/>
                    </a:lnTo>
                    <a:lnTo>
                      <a:pt x="928370" y="10160"/>
                    </a:lnTo>
                    <a:lnTo>
                      <a:pt x="930910" y="10160"/>
                    </a:lnTo>
                    <a:lnTo>
                      <a:pt x="930910" y="8890"/>
                    </a:lnTo>
                    <a:lnTo>
                      <a:pt x="935990" y="8890"/>
                    </a:lnTo>
                    <a:lnTo>
                      <a:pt x="935990" y="7620"/>
                    </a:lnTo>
                    <a:lnTo>
                      <a:pt x="941070" y="7620"/>
                    </a:lnTo>
                    <a:lnTo>
                      <a:pt x="941070" y="6350"/>
                    </a:lnTo>
                    <a:lnTo>
                      <a:pt x="943610" y="6350"/>
                    </a:lnTo>
                    <a:lnTo>
                      <a:pt x="943610" y="5080"/>
                    </a:lnTo>
                    <a:lnTo>
                      <a:pt x="948690" y="5080"/>
                    </a:lnTo>
                    <a:lnTo>
                      <a:pt x="948690" y="3810"/>
                    </a:lnTo>
                    <a:lnTo>
                      <a:pt x="952500" y="3810"/>
                    </a:lnTo>
                    <a:lnTo>
                      <a:pt x="952500" y="2540"/>
                    </a:lnTo>
                    <a:lnTo>
                      <a:pt x="955040" y="2540"/>
                    </a:lnTo>
                    <a:lnTo>
                      <a:pt x="955040" y="1270"/>
                    </a:lnTo>
                    <a:lnTo>
                      <a:pt x="960120" y="1270"/>
                    </a:lnTo>
                    <a:lnTo>
                      <a:pt x="96012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7320280" y="4424933"/>
                <a:ext cx="247650" cy="101600"/>
              </a:xfrm>
              <a:custGeom>
                <a:rect b="b" l="l" r="r" t="t"/>
                <a:pathLst>
                  <a:path extrusionOk="0" h="101600" w="247650">
                    <a:moveTo>
                      <a:pt x="247650" y="0"/>
                    </a:moveTo>
                    <a:lnTo>
                      <a:pt x="247650" y="0"/>
                    </a:lnTo>
                    <a:lnTo>
                      <a:pt x="0" y="0"/>
                    </a:lnTo>
                    <a:lnTo>
                      <a:pt x="0" y="101600"/>
                    </a:lnTo>
                    <a:lnTo>
                      <a:pt x="3810" y="101600"/>
                    </a:lnTo>
                    <a:lnTo>
                      <a:pt x="3810" y="100330"/>
                    </a:lnTo>
                    <a:lnTo>
                      <a:pt x="6350" y="100330"/>
                    </a:lnTo>
                    <a:lnTo>
                      <a:pt x="6350" y="99060"/>
                    </a:lnTo>
                    <a:lnTo>
                      <a:pt x="10160" y="99060"/>
                    </a:lnTo>
                    <a:lnTo>
                      <a:pt x="10160" y="97790"/>
                    </a:lnTo>
                    <a:lnTo>
                      <a:pt x="13970" y="97790"/>
                    </a:lnTo>
                    <a:lnTo>
                      <a:pt x="13970" y="96520"/>
                    </a:lnTo>
                    <a:lnTo>
                      <a:pt x="16510" y="96520"/>
                    </a:lnTo>
                    <a:lnTo>
                      <a:pt x="16510" y="95250"/>
                    </a:lnTo>
                    <a:lnTo>
                      <a:pt x="20320" y="95250"/>
                    </a:lnTo>
                    <a:lnTo>
                      <a:pt x="20320" y="93980"/>
                    </a:lnTo>
                    <a:lnTo>
                      <a:pt x="24130" y="93980"/>
                    </a:lnTo>
                    <a:lnTo>
                      <a:pt x="24130" y="92710"/>
                    </a:lnTo>
                    <a:lnTo>
                      <a:pt x="26670" y="92710"/>
                    </a:lnTo>
                    <a:lnTo>
                      <a:pt x="26670" y="91440"/>
                    </a:lnTo>
                    <a:lnTo>
                      <a:pt x="30480" y="91440"/>
                    </a:lnTo>
                    <a:lnTo>
                      <a:pt x="30480" y="90170"/>
                    </a:lnTo>
                    <a:lnTo>
                      <a:pt x="35560" y="90170"/>
                    </a:lnTo>
                    <a:lnTo>
                      <a:pt x="35560" y="88900"/>
                    </a:lnTo>
                    <a:lnTo>
                      <a:pt x="36830" y="88900"/>
                    </a:lnTo>
                    <a:lnTo>
                      <a:pt x="36830" y="87630"/>
                    </a:lnTo>
                    <a:lnTo>
                      <a:pt x="40640" y="87630"/>
                    </a:lnTo>
                    <a:lnTo>
                      <a:pt x="40640" y="86360"/>
                    </a:lnTo>
                    <a:lnTo>
                      <a:pt x="44450" y="86360"/>
                    </a:lnTo>
                    <a:lnTo>
                      <a:pt x="44450" y="85090"/>
                    </a:lnTo>
                    <a:lnTo>
                      <a:pt x="46990" y="85090"/>
                    </a:lnTo>
                    <a:lnTo>
                      <a:pt x="46990" y="83820"/>
                    </a:lnTo>
                    <a:lnTo>
                      <a:pt x="50800" y="83820"/>
                    </a:lnTo>
                    <a:lnTo>
                      <a:pt x="50800" y="82550"/>
                    </a:lnTo>
                    <a:lnTo>
                      <a:pt x="55880" y="82550"/>
                    </a:lnTo>
                    <a:lnTo>
                      <a:pt x="55880" y="81280"/>
                    </a:lnTo>
                    <a:lnTo>
                      <a:pt x="57150" y="81280"/>
                    </a:lnTo>
                    <a:lnTo>
                      <a:pt x="57150" y="80010"/>
                    </a:lnTo>
                    <a:lnTo>
                      <a:pt x="62230" y="80010"/>
                    </a:lnTo>
                    <a:lnTo>
                      <a:pt x="62230" y="78740"/>
                    </a:lnTo>
                    <a:lnTo>
                      <a:pt x="66040" y="78740"/>
                    </a:lnTo>
                    <a:lnTo>
                      <a:pt x="66040" y="77470"/>
                    </a:lnTo>
                    <a:lnTo>
                      <a:pt x="67310" y="77470"/>
                    </a:lnTo>
                    <a:lnTo>
                      <a:pt x="67310" y="76200"/>
                    </a:lnTo>
                    <a:lnTo>
                      <a:pt x="71120" y="76200"/>
                    </a:lnTo>
                    <a:lnTo>
                      <a:pt x="71120" y="74930"/>
                    </a:lnTo>
                    <a:lnTo>
                      <a:pt x="76200" y="74930"/>
                    </a:lnTo>
                    <a:lnTo>
                      <a:pt x="76200" y="73660"/>
                    </a:lnTo>
                    <a:lnTo>
                      <a:pt x="77470" y="73660"/>
                    </a:lnTo>
                    <a:lnTo>
                      <a:pt x="77470" y="72390"/>
                    </a:lnTo>
                    <a:lnTo>
                      <a:pt x="82550" y="72390"/>
                    </a:lnTo>
                    <a:lnTo>
                      <a:pt x="82550" y="71120"/>
                    </a:lnTo>
                    <a:lnTo>
                      <a:pt x="86360" y="71120"/>
                    </a:lnTo>
                    <a:lnTo>
                      <a:pt x="86360" y="69850"/>
                    </a:lnTo>
                    <a:lnTo>
                      <a:pt x="88900" y="69850"/>
                    </a:lnTo>
                    <a:lnTo>
                      <a:pt x="88900" y="68580"/>
                    </a:lnTo>
                    <a:lnTo>
                      <a:pt x="92710" y="68580"/>
                    </a:lnTo>
                    <a:lnTo>
                      <a:pt x="92710" y="67310"/>
                    </a:lnTo>
                    <a:lnTo>
                      <a:pt x="96520" y="67310"/>
                    </a:lnTo>
                    <a:lnTo>
                      <a:pt x="96520" y="66040"/>
                    </a:lnTo>
                    <a:lnTo>
                      <a:pt x="99060" y="66040"/>
                    </a:lnTo>
                    <a:lnTo>
                      <a:pt x="99060" y="64770"/>
                    </a:lnTo>
                    <a:lnTo>
                      <a:pt x="102870" y="64770"/>
                    </a:lnTo>
                    <a:lnTo>
                      <a:pt x="102870" y="63500"/>
                    </a:lnTo>
                    <a:lnTo>
                      <a:pt x="106680" y="63500"/>
                    </a:lnTo>
                    <a:lnTo>
                      <a:pt x="106680" y="62230"/>
                    </a:lnTo>
                    <a:lnTo>
                      <a:pt x="109220" y="62230"/>
                    </a:lnTo>
                    <a:lnTo>
                      <a:pt x="109220" y="60960"/>
                    </a:lnTo>
                    <a:lnTo>
                      <a:pt x="113030" y="60960"/>
                    </a:lnTo>
                    <a:lnTo>
                      <a:pt x="113030" y="59690"/>
                    </a:lnTo>
                    <a:lnTo>
                      <a:pt x="116840" y="59690"/>
                    </a:lnTo>
                    <a:lnTo>
                      <a:pt x="116840" y="58420"/>
                    </a:lnTo>
                    <a:lnTo>
                      <a:pt x="119380" y="58420"/>
                    </a:lnTo>
                    <a:lnTo>
                      <a:pt x="119380" y="57150"/>
                    </a:lnTo>
                    <a:lnTo>
                      <a:pt x="123190" y="57150"/>
                    </a:lnTo>
                    <a:lnTo>
                      <a:pt x="123190" y="55880"/>
                    </a:lnTo>
                    <a:lnTo>
                      <a:pt x="127000" y="55880"/>
                    </a:lnTo>
                    <a:lnTo>
                      <a:pt x="127000" y="54610"/>
                    </a:lnTo>
                    <a:lnTo>
                      <a:pt x="129540" y="54610"/>
                    </a:lnTo>
                    <a:lnTo>
                      <a:pt x="129540" y="53340"/>
                    </a:lnTo>
                    <a:lnTo>
                      <a:pt x="134620" y="53340"/>
                    </a:lnTo>
                    <a:lnTo>
                      <a:pt x="134620" y="52070"/>
                    </a:lnTo>
                    <a:lnTo>
                      <a:pt x="138430" y="52070"/>
                    </a:lnTo>
                    <a:lnTo>
                      <a:pt x="138430" y="50800"/>
                    </a:lnTo>
                    <a:lnTo>
                      <a:pt x="139700" y="50800"/>
                    </a:lnTo>
                    <a:lnTo>
                      <a:pt x="139700" y="49530"/>
                    </a:lnTo>
                    <a:lnTo>
                      <a:pt x="143510" y="49530"/>
                    </a:lnTo>
                    <a:lnTo>
                      <a:pt x="143510" y="48260"/>
                    </a:lnTo>
                    <a:lnTo>
                      <a:pt x="147320" y="48260"/>
                    </a:lnTo>
                    <a:lnTo>
                      <a:pt x="147320" y="46990"/>
                    </a:lnTo>
                    <a:lnTo>
                      <a:pt x="149860" y="46990"/>
                    </a:lnTo>
                    <a:lnTo>
                      <a:pt x="149860" y="45720"/>
                    </a:lnTo>
                    <a:lnTo>
                      <a:pt x="154940" y="45720"/>
                    </a:lnTo>
                    <a:lnTo>
                      <a:pt x="154940" y="44450"/>
                    </a:lnTo>
                    <a:lnTo>
                      <a:pt x="158750" y="44450"/>
                    </a:lnTo>
                    <a:lnTo>
                      <a:pt x="158750" y="43180"/>
                    </a:lnTo>
                    <a:lnTo>
                      <a:pt x="161290" y="43180"/>
                    </a:lnTo>
                    <a:lnTo>
                      <a:pt x="161290" y="41910"/>
                    </a:lnTo>
                    <a:lnTo>
                      <a:pt x="165100" y="41910"/>
                    </a:lnTo>
                    <a:lnTo>
                      <a:pt x="165100" y="40640"/>
                    </a:lnTo>
                    <a:lnTo>
                      <a:pt x="168910" y="40640"/>
                    </a:lnTo>
                    <a:lnTo>
                      <a:pt x="168910" y="39370"/>
                    </a:lnTo>
                    <a:lnTo>
                      <a:pt x="170180" y="39370"/>
                    </a:lnTo>
                    <a:lnTo>
                      <a:pt x="170180" y="38100"/>
                    </a:lnTo>
                    <a:lnTo>
                      <a:pt x="175260" y="38100"/>
                    </a:lnTo>
                    <a:lnTo>
                      <a:pt x="175260" y="36830"/>
                    </a:lnTo>
                    <a:lnTo>
                      <a:pt x="180340" y="36830"/>
                    </a:lnTo>
                    <a:lnTo>
                      <a:pt x="180340" y="35560"/>
                    </a:lnTo>
                    <a:lnTo>
                      <a:pt x="181610" y="35560"/>
                    </a:lnTo>
                    <a:lnTo>
                      <a:pt x="181610" y="34290"/>
                    </a:lnTo>
                    <a:lnTo>
                      <a:pt x="185420" y="34290"/>
                    </a:lnTo>
                    <a:lnTo>
                      <a:pt x="185420" y="33020"/>
                    </a:lnTo>
                    <a:lnTo>
                      <a:pt x="190500" y="33020"/>
                    </a:lnTo>
                    <a:lnTo>
                      <a:pt x="190500" y="31750"/>
                    </a:lnTo>
                    <a:lnTo>
                      <a:pt x="193040" y="31750"/>
                    </a:lnTo>
                    <a:lnTo>
                      <a:pt x="193040" y="30480"/>
                    </a:lnTo>
                    <a:lnTo>
                      <a:pt x="196850" y="30480"/>
                    </a:lnTo>
                    <a:lnTo>
                      <a:pt x="196850" y="29210"/>
                    </a:lnTo>
                    <a:lnTo>
                      <a:pt x="200660" y="29210"/>
                    </a:lnTo>
                    <a:lnTo>
                      <a:pt x="200660" y="27940"/>
                    </a:lnTo>
                    <a:lnTo>
                      <a:pt x="203200" y="27940"/>
                    </a:lnTo>
                    <a:lnTo>
                      <a:pt x="203200" y="26670"/>
                    </a:lnTo>
                    <a:lnTo>
                      <a:pt x="208280" y="26670"/>
                    </a:lnTo>
                    <a:lnTo>
                      <a:pt x="208280" y="25400"/>
                    </a:lnTo>
                    <a:lnTo>
                      <a:pt x="212090" y="25400"/>
                    </a:lnTo>
                    <a:lnTo>
                      <a:pt x="212090" y="24130"/>
                    </a:lnTo>
                    <a:lnTo>
                      <a:pt x="214630" y="24130"/>
                    </a:lnTo>
                    <a:lnTo>
                      <a:pt x="214630" y="22860"/>
                    </a:lnTo>
                    <a:lnTo>
                      <a:pt x="218440" y="22860"/>
                    </a:lnTo>
                    <a:lnTo>
                      <a:pt x="218440" y="21590"/>
                    </a:lnTo>
                    <a:lnTo>
                      <a:pt x="223520" y="21590"/>
                    </a:lnTo>
                    <a:lnTo>
                      <a:pt x="223520" y="20320"/>
                    </a:lnTo>
                    <a:lnTo>
                      <a:pt x="226060" y="20320"/>
                    </a:lnTo>
                    <a:lnTo>
                      <a:pt x="226060" y="19050"/>
                    </a:lnTo>
                    <a:lnTo>
                      <a:pt x="229870" y="19050"/>
                    </a:lnTo>
                    <a:lnTo>
                      <a:pt x="229870" y="17780"/>
                    </a:lnTo>
                    <a:lnTo>
                      <a:pt x="233680" y="17780"/>
                    </a:lnTo>
                    <a:lnTo>
                      <a:pt x="233680" y="16510"/>
                    </a:lnTo>
                    <a:lnTo>
                      <a:pt x="236220" y="16510"/>
                    </a:lnTo>
                    <a:lnTo>
                      <a:pt x="236220" y="15240"/>
                    </a:lnTo>
                    <a:lnTo>
                      <a:pt x="241300" y="15240"/>
                    </a:lnTo>
                    <a:lnTo>
                      <a:pt x="241300" y="13970"/>
                    </a:lnTo>
                    <a:lnTo>
                      <a:pt x="245110" y="13970"/>
                    </a:lnTo>
                    <a:lnTo>
                      <a:pt x="245110" y="12700"/>
                    </a:lnTo>
                    <a:lnTo>
                      <a:pt x="247650" y="12700"/>
                    </a:lnTo>
                    <a:lnTo>
                      <a:pt x="24765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7108190" y="4424933"/>
                <a:ext cx="215900" cy="190500"/>
              </a:xfrm>
              <a:custGeom>
                <a:rect b="b" l="l" r="r" t="t"/>
                <a:pathLst>
                  <a:path extrusionOk="0" h="190500" w="215900">
                    <a:moveTo>
                      <a:pt x="215900" y="0"/>
                    </a:moveTo>
                    <a:lnTo>
                      <a:pt x="215900" y="0"/>
                    </a:lnTo>
                    <a:lnTo>
                      <a:pt x="0" y="0"/>
                    </a:lnTo>
                    <a:lnTo>
                      <a:pt x="0" y="190500"/>
                    </a:lnTo>
                    <a:lnTo>
                      <a:pt x="3810" y="190500"/>
                    </a:lnTo>
                    <a:lnTo>
                      <a:pt x="3810" y="189230"/>
                    </a:lnTo>
                    <a:lnTo>
                      <a:pt x="7620" y="189230"/>
                    </a:lnTo>
                    <a:lnTo>
                      <a:pt x="7620" y="187960"/>
                    </a:lnTo>
                    <a:lnTo>
                      <a:pt x="8890" y="187960"/>
                    </a:lnTo>
                    <a:lnTo>
                      <a:pt x="8890" y="186690"/>
                    </a:lnTo>
                    <a:lnTo>
                      <a:pt x="12700" y="186690"/>
                    </a:lnTo>
                    <a:lnTo>
                      <a:pt x="12700" y="185420"/>
                    </a:lnTo>
                    <a:lnTo>
                      <a:pt x="16510" y="185420"/>
                    </a:lnTo>
                    <a:lnTo>
                      <a:pt x="16510" y="184150"/>
                    </a:lnTo>
                    <a:lnTo>
                      <a:pt x="19050" y="184150"/>
                    </a:lnTo>
                    <a:lnTo>
                      <a:pt x="19050" y="182880"/>
                    </a:lnTo>
                    <a:lnTo>
                      <a:pt x="21590" y="182880"/>
                    </a:lnTo>
                    <a:lnTo>
                      <a:pt x="21590" y="181610"/>
                    </a:lnTo>
                    <a:lnTo>
                      <a:pt x="25400" y="181610"/>
                    </a:lnTo>
                    <a:lnTo>
                      <a:pt x="25400" y="180340"/>
                    </a:lnTo>
                    <a:lnTo>
                      <a:pt x="26670" y="180340"/>
                    </a:lnTo>
                    <a:lnTo>
                      <a:pt x="26670" y="179070"/>
                    </a:lnTo>
                    <a:lnTo>
                      <a:pt x="30480" y="179070"/>
                    </a:lnTo>
                    <a:lnTo>
                      <a:pt x="30480" y="177800"/>
                    </a:lnTo>
                    <a:lnTo>
                      <a:pt x="34290" y="177800"/>
                    </a:lnTo>
                    <a:lnTo>
                      <a:pt x="34290" y="176530"/>
                    </a:lnTo>
                    <a:lnTo>
                      <a:pt x="35560" y="176530"/>
                    </a:lnTo>
                    <a:lnTo>
                      <a:pt x="35560" y="175260"/>
                    </a:lnTo>
                    <a:lnTo>
                      <a:pt x="39370" y="175260"/>
                    </a:lnTo>
                    <a:lnTo>
                      <a:pt x="39370" y="173990"/>
                    </a:lnTo>
                    <a:lnTo>
                      <a:pt x="43180" y="173990"/>
                    </a:lnTo>
                    <a:lnTo>
                      <a:pt x="43180" y="172720"/>
                    </a:lnTo>
                    <a:lnTo>
                      <a:pt x="45720" y="172720"/>
                    </a:lnTo>
                    <a:lnTo>
                      <a:pt x="45720" y="171450"/>
                    </a:lnTo>
                    <a:lnTo>
                      <a:pt x="48260" y="171450"/>
                    </a:lnTo>
                    <a:lnTo>
                      <a:pt x="48260" y="170180"/>
                    </a:lnTo>
                    <a:lnTo>
                      <a:pt x="52070" y="170180"/>
                    </a:lnTo>
                    <a:lnTo>
                      <a:pt x="52070" y="168910"/>
                    </a:lnTo>
                    <a:lnTo>
                      <a:pt x="53340" y="168910"/>
                    </a:lnTo>
                    <a:lnTo>
                      <a:pt x="53340" y="167640"/>
                    </a:lnTo>
                    <a:lnTo>
                      <a:pt x="57150" y="167640"/>
                    </a:lnTo>
                    <a:lnTo>
                      <a:pt x="57150" y="166370"/>
                    </a:lnTo>
                    <a:lnTo>
                      <a:pt x="60960" y="166370"/>
                    </a:lnTo>
                    <a:lnTo>
                      <a:pt x="60960" y="165100"/>
                    </a:lnTo>
                    <a:lnTo>
                      <a:pt x="62230" y="165100"/>
                    </a:lnTo>
                    <a:lnTo>
                      <a:pt x="62230" y="163830"/>
                    </a:lnTo>
                    <a:lnTo>
                      <a:pt x="66040" y="163830"/>
                    </a:lnTo>
                    <a:lnTo>
                      <a:pt x="66040" y="162560"/>
                    </a:lnTo>
                    <a:lnTo>
                      <a:pt x="69850" y="162560"/>
                    </a:lnTo>
                    <a:lnTo>
                      <a:pt x="69850" y="161290"/>
                    </a:lnTo>
                    <a:lnTo>
                      <a:pt x="72390" y="161290"/>
                    </a:lnTo>
                    <a:lnTo>
                      <a:pt x="72390" y="160020"/>
                    </a:lnTo>
                    <a:lnTo>
                      <a:pt x="74930" y="160020"/>
                    </a:lnTo>
                    <a:lnTo>
                      <a:pt x="74930" y="158750"/>
                    </a:lnTo>
                    <a:lnTo>
                      <a:pt x="78740" y="158750"/>
                    </a:lnTo>
                    <a:lnTo>
                      <a:pt x="78740" y="157480"/>
                    </a:lnTo>
                    <a:lnTo>
                      <a:pt x="80010" y="157480"/>
                    </a:lnTo>
                    <a:lnTo>
                      <a:pt x="80010" y="156210"/>
                    </a:lnTo>
                    <a:lnTo>
                      <a:pt x="83820" y="156210"/>
                    </a:lnTo>
                    <a:lnTo>
                      <a:pt x="83820" y="154940"/>
                    </a:lnTo>
                    <a:lnTo>
                      <a:pt x="87630" y="154940"/>
                    </a:lnTo>
                    <a:lnTo>
                      <a:pt x="87630" y="153670"/>
                    </a:lnTo>
                    <a:lnTo>
                      <a:pt x="88900" y="153670"/>
                    </a:lnTo>
                    <a:lnTo>
                      <a:pt x="88900" y="152400"/>
                    </a:lnTo>
                    <a:lnTo>
                      <a:pt x="92710" y="152400"/>
                    </a:lnTo>
                    <a:lnTo>
                      <a:pt x="92710" y="151130"/>
                    </a:lnTo>
                    <a:lnTo>
                      <a:pt x="96520" y="151130"/>
                    </a:lnTo>
                    <a:lnTo>
                      <a:pt x="96520" y="149860"/>
                    </a:lnTo>
                    <a:lnTo>
                      <a:pt x="99060" y="149860"/>
                    </a:lnTo>
                    <a:lnTo>
                      <a:pt x="99060" y="148590"/>
                    </a:lnTo>
                    <a:lnTo>
                      <a:pt x="101600" y="148590"/>
                    </a:lnTo>
                    <a:lnTo>
                      <a:pt x="101600" y="147320"/>
                    </a:lnTo>
                    <a:lnTo>
                      <a:pt x="105410" y="147320"/>
                    </a:lnTo>
                    <a:lnTo>
                      <a:pt x="105410" y="146050"/>
                    </a:lnTo>
                    <a:lnTo>
                      <a:pt x="106680" y="146050"/>
                    </a:lnTo>
                    <a:lnTo>
                      <a:pt x="106680" y="144780"/>
                    </a:lnTo>
                    <a:lnTo>
                      <a:pt x="110490" y="144780"/>
                    </a:lnTo>
                    <a:lnTo>
                      <a:pt x="110490" y="143510"/>
                    </a:lnTo>
                    <a:lnTo>
                      <a:pt x="114300" y="143510"/>
                    </a:lnTo>
                    <a:lnTo>
                      <a:pt x="114300" y="142240"/>
                    </a:lnTo>
                    <a:lnTo>
                      <a:pt x="115570" y="142240"/>
                    </a:lnTo>
                    <a:lnTo>
                      <a:pt x="115570" y="140970"/>
                    </a:lnTo>
                    <a:lnTo>
                      <a:pt x="119380" y="140970"/>
                    </a:lnTo>
                    <a:lnTo>
                      <a:pt x="119380" y="139700"/>
                    </a:lnTo>
                    <a:lnTo>
                      <a:pt x="123190" y="139700"/>
                    </a:lnTo>
                    <a:lnTo>
                      <a:pt x="123190" y="138430"/>
                    </a:lnTo>
                    <a:lnTo>
                      <a:pt x="124460" y="138430"/>
                    </a:lnTo>
                    <a:lnTo>
                      <a:pt x="124460" y="137160"/>
                    </a:lnTo>
                    <a:lnTo>
                      <a:pt x="128270" y="137160"/>
                    </a:lnTo>
                    <a:lnTo>
                      <a:pt x="128270" y="135890"/>
                    </a:lnTo>
                    <a:lnTo>
                      <a:pt x="132080" y="135890"/>
                    </a:lnTo>
                    <a:lnTo>
                      <a:pt x="132080" y="134620"/>
                    </a:lnTo>
                    <a:lnTo>
                      <a:pt x="133350" y="134620"/>
                    </a:lnTo>
                    <a:lnTo>
                      <a:pt x="133350" y="133350"/>
                    </a:lnTo>
                    <a:lnTo>
                      <a:pt x="137160" y="133350"/>
                    </a:lnTo>
                    <a:lnTo>
                      <a:pt x="137160" y="132080"/>
                    </a:lnTo>
                    <a:lnTo>
                      <a:pt x="140970" y="132080"/>
                    </a:lnTo>
                    <a:lnTo>
                      <a:pt x="140970" y="130810"/>
                    </a:lnTo>
                    <a:lnTo>
                      <a:pt x="142240" y="130810"/>
                    </a:lnTo>
                    <a:lnTo>
                      <a:pt x="142240" y="129540"/>
                    </a:lnTo>
                    <a:lnTo>
                      <a:pt x="146050" y="129540"/>
                    </a:lnTo>
                    <a:lnTo>
                      <a:pt x="146050" y="128270"/>
                    </a:lnTo>
                    <a:lnTo>
                      <a:pt x="149860" y="128270"/>
                    </a:lnTo>
                    <a:lnTo>
                      <a:pt x="149860" y="127000"/>
                    </a:lnTo>
                    <a:lnTo>
                      <a:pt x="151130" y="127000"/>
                    </a:lnTo>
                    <a:lnTo>
                      <a:pt x="151130" y="125730"/>
                    </a:lnTo>
                    <a:lnTo>
                      <a:pt x="154940" y="125730"/>
                    </a:lnTo>
                    <a:lnTo>
                      <a:pt x="154940" y="124460"/>
                    </a:lnTo>
                    <a:lnTo>
                      <a:pt x="158750" y="124460"/>
                    </a:lnTo>
                    <a:lnTo>
                      <a:pt x="158750" y="123190"/>
                    </a:lnTo>
                    <a:lnTo>
                      <a:pt x="160020" y="123190"/>
                    </a:lnTo>
                    <a:lnTo>
                      <a:pt x="160020" y="121920"/>
                    </a:lnTo>
                    <a:lnTo>
                      <a:pt x="163830" y="121920"/>
                    </a:lnTo>
                    <a:lnTo>
                      <a:pt x="163830" y="120650"/>
                    </a:lnTo>
                    <a:lnTo>
                      <a:pt x="167640" y="120650"/>
                    </a:lnTo>
                    <a:lnTo>
                      <a:pt x="167640" y="119380"/>
                    </a:lnTo>
                    <a:lnTo>
                      <a:pt x="168910" y="119380"/>
                    </a:lnTo>
                    <a:lnTo>
                      <a:pt x="168910" y="118110"/>
                    </a:lnTo>
                    <a:lnTo>
                      <a:pt x="172720" y="118110"/>
                    </a:lnTo>
                    <a:lnTo>
                      <a:pt x="172720" y="116840"/>
                    </a:lnTo>
                    <a:lnTo>
                      <a:pt x="176530" y="116840"/>
                    </a:lnTo>
                    <a:lnTo>
                      <a:pt x="176530" y="115570"/>
                    </a:lnTo>
                    <a:lnTo>
                      <a:pt x="177800" y="115570"/>
                    </a:lnTo>
                    <a:lnTo>
                      <a:pt x="177800" y="114300"/>
                    </a:lnTo>
                    <a:lnTo>
                      <a:pt x="181610" y="114300"/>
                    </a:lnTo>
                    <a:lnTo>
                      <a:pt x="181610" y="113030"/>
                    </a:lnTo>
                    <a:lnTo>
                      <a:pt x="185420" y="113030"/>
                    </a:lnTo>
                    <a:lnTo>
                      <a:pt x="185420" y="111760"/>
                    </a:lnTo>
                    <a:lnTo>
                      <a:pt x="186690" y="111760"/>
                    </a:lnTo>
                    <a:lnTo>
                      <a:pt x="186690" y="110490"/>
                    </a:lnTo>
                    <a:lnTo>
                      <a:pt x="191770" y="110490"/>
                    </a:lnTo>
                    <a:lnTo>
                      <a:pt x="191770" y="109220"/>
                    </a:lnTo>
                    <a:lnTo>
                      <a:pt x="195580" y="109220"/>
                    </a:lnTo>
                    <a:lnTo>
                      <a:pt x="195580" y="107950"/>
                    </a:lnTo>
                    <a:lnTo>
                      <a:pt x="198120" y="107950"/>
                    </a:lnTo>
                    <a:lnTo>
                      <a:pt x="198120" y="106680"/>
                    </a:lnTo>
                    <a:lnTo>
                      <a:pt x="201930" y="106680"/>
                    </a:lnTo>
                    <a:lnTo>
                      <a:pt x="201930" y="105410"/>
                    </a:lnTo>
                    <a:lnTo>
                      <a:pt x="205740" y="105410"/>
                    </a:lnTo>
                    <a:lnTo>
                      <a:pt x="205740" y="104140"/>
                    </a:lnTo>
                    <a:lnTo>
                      <a:pt x="207010" y="104140"/>
                    </a:lnTo>
                    <a:lnTo>
                      <a:pt x="207010" y="102870"/>
                    </a:lnTo>
                    <a:lnTo>
                      <a:pt x="212090" y="102870"/>
                    </a:lnTo>
                    <a:lnTo>
                      <a:pt x="212090" y="101600"/>
                    </a:lnTo>
                    <a:lnTo>
                      <a:pt x="215900" y="101600"/>
                    </a:lnTo>
                    <a:lnTo>
                      <a:pt x="21590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6880860" y="3834637"/>
                <a:ext cx="741045" cy="842010"/>
              </a:xfrm>
              <a:custGeom>
                <a:rect b="b" l="l" r="r" t="t"/>
                <a:pathLst>
                  <a:path extrusionOk="0" h="842010" w="741045">
                    <a:moveTo>
                      <a:pt x="231140" y="590296"/>
                    </a:moveTo>
                    <a:lnTo>
                      <a:pt x="231140" y="590296"/>
                    </a:lnTo>
                    <a:lnTo>
                      <a:pt x="1270" y="590296"/>
                    </a:lnTo>
                    <a:lnTo>
                      <a:pt x="1270" y="591197"/>
                    </a:lnTo>
                    <a:lnTo>
                      <a:pt x="0" y="591197"/>
                    </a:lnTo>
                    <a:lnTo>
                      <a:pt x="0" y="841756"/>
                    </a:lnTo>
                    <a:lnTo>
                      <a:pt x="1270" y="841756"/>
                    </a:lnTo>
                    <a:lnTo>
                      <a:pt x="83820" y="841756"/>
                    </a:lnTo>
                    <a:lnTo>
                      <a:pt x="83820" y="840486"/>
                    </a:lnTo>
                    <a:lnTo>
                      <a:pt x="87630" y="840486"/>
                    </a:lnTo>
                    <a:lnTo>
                      <a:pt x="87630" y="839216"/>
                    </a:lnTo>
                    <a:lnTo>
                      <a:pt x="88900" y="839216"/>
                    </a:lnTo>
                    <a:lnTo>
                      <a:pt x="88900" y="837946"/>
                    </a:lnTo>
                    <a:lnTo>
                      <a:pt x="92710" y="837946"/>
                    </a:lnTo>
                    <a:lnTo>
                      <a:pt x="92710" y="836676"/>
                    </a:lnTo>
                    <a:lnTo>
                      <a:pt x="96520" y="836676"/>
                    </a:lnTo>
                    <a:lnTo>
                      <a:pt x="96520" y="835406"/>
                    </a:lnTo>
                    <a:lnTo>
                      <a:pt x="100330" y="835406"/>
                    </a:lnTo>
                    <a:lnTo>
                      <a:pt x="100330" y="834136"/>
                    </a:lnTo>
                    <a:lnTo>
                      <a:pt x="101600" y="834136"/>
                    </a:lnTo>
                    <a:lnTo>
                      <a:pt x="101600" y="832866"/>
                    </a:lnTo>
                    <a:lnTo>
                      <a:pt x="105410" y="832866"/>
                    </a:lnTo>
                    <a:lnTo>
                      <a:pt x="105410" y="831596"/>
                    </a:lnTo>
                    <a:lnTo>
                      <a:pt x="106680" y="831596"/>
                    </a:lnTo>
                    <a:lnTo>
                      <a:pt x="106680" y="830326"/>
                    </a:lnTo>
                    <a:lnTo>
                      <a:pt x="110490" y="830326"/>
                    </a:lnTo>
                    <a:lnTo>
                      <a:pt x="110490" y="829056"/>
                    </a:lnTo>
                    <a:lnTo>
                      <a:pt x="114300" y="829056"/>
                    </a:lnTo>
                    <a:lnTo>
                      <a:pt x="114300" y="827786"/>
                    </a:lnTo>
                    <a:lnTo>
                      <a:pt x="118110" y="827786"/>
                    </a:lnTo>
                    <a:lnTo>
                      <a:pt x="118110" y="826516"/>
                    </a:lnTo>
                    <a:lnTo>
                      <a:pt x="120650" y="826516"/>
                    </a:lnTo>
                    <a:lnTo>
                      <a:pt x="120650" y="825246"/>
                    </a:lnTo>
                    <a:lnTo>
                      <a:pt x="124460" y="825246"/>
                    </a:lnTo>
                    <a:lnTo>
                      <a:pt x="124460" y="823976"/>
                    </a:lnTo>
                    <a:lnTo>
                      <a:pt x="125730" y="823976"/>
                    </a:lnTo>
                    <a:lnTo>
                      <a:pt x="125730" y="822706"/>
                    </a:lnTo>
                    <a:lnTo>
                      <a:pt x="129540" y="822706"/>
                    </a:lnTo>
                    <a:lnTo>
                      <a:pt x="129540" y="821436"/>
                    </a:lnTo>
                    <a:lnTo>
                      <a:pt x="133350" y="821436"/>
                    </a:lnTo>
                    <a:lnTo>
                      <a:pt x="133350" y="820166"/>
                    </a:lnTo>
                    <a:lnTo>
                      <a:pt x="135890" y="820166"/>
                    </a:lnTo>
                    <a:lnTo>
                      <a:pt x="135890" y="818896"/>
                    </a:lnTo>
                    <a:lnTo>
                      <a:pt x="139700" y="818896"/>
                    </a:lnTo>
                    <a:lnTo>
                      <a:pt x="139700" y="817626"/>
                    </a:lnTo>
                    <a:lnTo>
                      <a:pt x="142240" y="817626"/>
                    </a:lnTo>
                    <a:lnTo>
                      <a:pt x="142240" y="816356"/>
                    </a:lnTo>
                    <a:lnTo>
                      <a:pt x="146050" y="816356"/>
                    </a:lnTo>
                    <a:lnTo>
                      <a:pt x="146050" y="815086"/>
                    </a:lnTo>
                    <a:lnTo>
                      <a:pt x="148590" y="815086"/>
                    </a:lnTo>
                    <a:lnTo>
                      <a:pt x="148590" y="813816"/>
                    </a:lnTo>
                    <a:lnTo>
                      <a:pt x="151130" y="813816"/>
                    </a:lnTo>
                    <a:lnTo>
                      <a:pt x="151130" y="812546"/>
                    </a:lnTo>
                    <a:lnTo>
                      <a:pt x="153670" y="812546"/>
                    </a:lnTo>
                    <a:lnTo>
                      <a:pt x="153670" y="811276"/>
                    </a:lnTo>
                    <a:lnTo>
                      <a:pt x="157480" y="811276"/>
                    </a:lnTo>
                    <a:lnTo>
                      <a:pt x="157480" y="810006"/>
                    </a:lnTo>
                    <a:lnTo>
                      <a:pt x="161290" y="810006"/>
                    </a:lnTo>
                    <a:lnTo>
                      <a:pt x="161290" y="808736"/>
                    </a:lnTo>
                    <a:lnTo>
                      <a:pt x="163830" y="808736"/>
                    </a:lnTo>
                    <a:lnTo>
                      <a:pt x="163830" y="807466"/>
                    </a:lnTo>
                    <a:lnTo>
                      <a:pt x="166370" y="807466"/>
                    </a:lnTo>
                    <a:lnTo>
                      <a:pt x="166370" y="806196"/>
                    </a:lnTo>
                    <a:lnTo>
                      <a:pt x="170180" y="806196"/>
                    </a:lnTo>
                    <a:lnTo>
                      <a:pt x="170180" y="804926"/>
                    </a:lnTo>
                    <a:lnTo>
                      <a:pt x="171450" y="804926"/>
                    </a:lnTo>
                    <a:lnTo>
                      <a:pt x="171450" y="803656"/>
                    </a:lnTo>
                    <a:lnTo>
                      <a:pt x="175260" y="803656"/>
                    </a:lnTo>
                    <a:lnTo>
                      <a:pt x="175260" y="802386"/>
                    </a:lnTo>
                    <a:lnTo>
                      <a:pt x="179070" y="802386"/>
                    </a:lnTo>
                    <a:lnTo>
                      <a:pt x="179070" y="801116"/>
                    </a:lnTo>
                    <a:lnTo>
                      <a:pt x="181610" y="801116"/>
                    </a:lnTo>
                    <a:lnTo>
                      <a:pt x="181610" y="799846"/>
                    </a:lnTo>
                    <a:lnTo>
                      <a:pt x="185420" y="799846"/>
                    </a:lnTo>
                    <a:lnTo>
                      <a:pt x="185420" y="798576"/>
                    </a:lnTo>
                    <a:lnTo>
                      <a:pt x="189230" y="798576"/>
                    </a:lnTo>
                    <a:lnTo>
                      <a:pt x="189230" y="797306"/>
                    </a:lnTo>
                    <a:lnTo>
                      <a:pt x="193040" y="797306"/>
                    </a:lnTo>
                    <a:lnTo>
                      <a:pt x="193040" y="796036"/>
                    </a:lnTo>
                    <a:lnTo>
                      <a:pt x="194310" y="796036"/>
                    </a:lnTo>
                    <a:lnTo>
                      <a:pt x="194310" y="794766"/>
                    </a:lnTo>
                    <a:lnTo>
                      <a:pt x="198120" y="794766"/>
                    </a:lnTo>
                    <a:lnTo>
                      <a:pt x="198120" y="793496"/>
                    </a:lnTo>
                    <a:lnTo>
                      <a:pt x="199390" y="793496"/>
                    </a:lnTo>
                    <a:lnTo>
                      <a:pt x="199390" y="792226"/>
                    </a:lnTo>
                    <a:lnTo>
                      <a:pt x="203200" y="792226"/>
                    </a:lnTo>
                    <a:lnTo>
                      <a:pt x="203200" y="790956"/>
                    </a:lnTo>
                    <a:lnTo>
                      <a:pt x="207010" y="790956"/>
                    </a:lnTo>
                    <a:lnTo>
                      <a:pt x="207010" y="789686"/>
                    </a:lnTo>
                    <a:lnTo>
                      <a:pt x="210820" y="789686"/>
                    </a:lnTo>
                    <a:lnTo>
                      <a:pt x="210820" y="788416"/>
                    </a:lnTo>
                    <a:lnTo>
                      <a:pt x="212090" y="788416"/>
                    </a:lnTo>
                    <a:lnTo>
                      <a:pt x="212090" y="787146"/>
                    </a:lnTo>
                    <a:lnTo>
                      <a:pt x="215900" y="787146"/>
                    </a:lnTo>
                    <a:lnTo>
                      <a:pt x="215900" y="785876"/>
                    </a:lnTo>
                    <a:lnTo>
                      <a:pt x="218440" y="785876"/>
                    </a:lnTo>
                    <a:lnTo>
                      <a:pt x="218440" y="784606"/>
                    </a:lnTo>
                    <a:lnTo>
                      <a:pt x="220980" y="784606"/>
                    </a:lnTo>
                    <a:lnTo>
                      <a:pt x="220980" y="783336"/>
                    </a:lnTo>
                    <a:lnTo>
                      <a:pt x="224790" y="783336"/>
                    </a:lnTo>
                    <a:lnTo>
                      <a:pt x="224790" y="782066"/>
                    </a:lnTo>
                    <a:lnTo>
                      <a:pt x="227330" y="782066"/>
                    </a:lnTo>
                    <a:lnTo>
                      <a:pt x="227330" y="780796"/>
                    </a:lnTo>
                    <a:lnTo>
                      <a:pt x="231140" y="780796"/>
                    </a:lnTo>
                    <a:lnTo>
                      <a:pt x="231140" y="590296"/>
                    </a:lnTo>
                    <a:close/>
                  </a:path>
                  <a:path extrusionOk="0" h="842010" w="741045">
                    <a:moveTo>
                      <a:pt x="740664" y="0"/>
                    </a:moveTo>
                    <a:lnTo>
                      <a:pt x="658114" y="0"/>
                    </a:lnTo>
                    <a:lnTo>
                      <a:pt x="658114" y="1270"/>
                    </a:lnTo>
                    <a:lnTo>
                      <a:pt x="655574" y="1270"/>
                    </a:lnTo>
                    <a:lnTo>
                      <a:pt x="655574" y="2540"/>
                    </a:lnTo>
                    <a:lnTo>
                      <a:pt x="651764" y="2540"/>
                    </a:lnTo>
                    <a:lnTo>
                      <a:pt x="651764" y="3810"/>
                    </a:lnTo>
                    <a:lnTo>
                      <a:pt x="647954" y="3810"/>
                    </a:lnTo>
                    <a:lnTo>
                      <a:pt x="647954" y="5080"/>
                    </a:lnTo>
                    <a:lnTo>
                      <a:pt x="644144" y="5080"/>
                    </a:lnTo>
                    <a:lnTo>
                      <a:pt x="644144" y="6350"/>
                    </a:lnTo>
                    <a:lnTo>
                      <a:pt x="642874" y="6350"/>
                    </a:lnTo>
                    <a:lnTo>
                      <a:pt x="642874" y="7620"/>
                    </a:lnTo>
                    <a:lnTo>
                      <a:pt x="639064" y="7620"/>
                    </a:lnTo>
                    <a:lnTo>
                      <a:pt x="639064" y="8890"/>
                    </a:lnTo>
                    <a:lnTo>
                      <a:pt x="635254" y="8890"/>
                    </a:lnTo>
                    <a:lnTo>
                      <a:pt x="635254" y="10160"/>
                    </a:lnTo>
                    <a:lnTo>
                      <a:pt x="632714" y="10160"/>
                    </a:lnTo>
                    <a:lnTo>
                      <a:pt x="632714" y="11430"/>
                    </a:lnTo>
                    <a:lnTo>
                      <a:pt x="628904" y="11430"/>
                    </a:lnTo>
                    <a:lnTo>
                      <a:pt x="628904" y="12700"/>
                    </a:lnTo>
                    <a:lnTo>
                      <a:pt x="627634" y="12700"/>
                    </a:lnTo>
                    <a:lnTo>
                      <a:pt x="627634" y="13970"/>
                    </a:lnTo>
                    <a:lnTo>
                      <a:pt x="623824" y="13970"/>
                    </a:lnTo>
                    <a:lnTo>
                      <a:pt x="623824" y="15240"/>
                    </a:lnTo>
                    <a:lnTo>
                      <a:pt x="620014" y="15240"/>
                    </a:lnTo>
                    <a:lnTo>
                      <a:pt x="620014" y="16510"/>
                    </a:lnTo>
                    <a:lnTo>
                      <a:pt x="617474" y="16510"/>
                    </a:lnTo>
                    <a:lnTo>
                      <a:pt x="617474" y="17780"/>
                    </a:lnTo>
                    <a:lnTo>
                      <a:pt x="613664" y="17780"/>
                    </a:lnTo>
                    <a:lnTo>
                      <a:pt x="613664" y="19050"/>
                    </a:lnTo>
                    <a:lnTo>
                      <a:pt x="609854" y="19050"/>
                    </a:lnTo>
                    <a:lnTo>
                      <a:pt x="609854" y="20320"/>
                    </a:lnTo>
                    <a:lnTo>
                      <a:pt x="608584" y="20320"/>
                    </a:lnTo>
                    <a:lnTo>
                      <a:pt x="608584" y="21590"/>
                    </a:lnTo>
                    <a:lnTo>
                      <a:pt x="604774" y="21590"/>
                    </a:lnTo>
                    <a:lnTo>
                      <a:pt x="604774" y="22860"/>
                    </a:lnTo>
                    <a:lnTo>
                      <a:pt x="600964" y="22860"/>
                    </a:lnTo>
                    <a:lnTo>
                      <a:pt x="600964" y="24130"/>
                    </a:lnTo>
                    <a:lnTo>
                      <a:pt x="597154" y="24130"/>
                    </a:lnTo>
                    <a:lnTo>
                      <a:pt x="597154" y="25400"/>
                    </a:lnTo>
                    <a:lnTo>
                      <a:pt x="594614" y="25400"/>
                    </a:lnTo>
                    <a:lnTo>
                      <a:pt x="594614" y="26670"/>
                    </a:lnTo>
                    <a:lnTo>
                      <a:pt x="590804" y="26670"/>
                    </a:lnTo>
                    <a:lnTo>
                      <a:pt x="590804" y="27940"/>
                    </a:lnTo>
                    <a:lnTo>
                      <a:pt x="586994" y="27940"/>
                    </a:lnTo>
                    <a:lnTo>
                      <a:pt x="586994" y="29210"/>
                    </a:lnTo>
                    <a:lnTo>
                      <a:pt x="585724" y="29210"/>
                    </a:lnTo>
                    <a:lnTo>
                      <a:pt x="585724" y="30480"/>
                    </a:lnTo>
                    <a:lnTo>
                      <a:pt x="581914" y="30480"/>
                    </a:lnTo>
                    <a:lnTo>
                      <a:pt x="581914" y="31750"/>
                    </a:lnTo>
                    <a:lnTo>
                      <a:pt x="579374" y="31750"/>
                    </a:lnTo>
                    <a:lnTo>
                      <a:pt x="579374" y="33020"/>
                    </a:lnTo>
                    <a:lnTo>
                      <a:pt x="575564" y="33020"/>
                    </a:lnTo>
                    <a:lnTo>
                      <a:pt x="575564" y="34290"/>
                    </a:lnTo>
                    <a:lnTo>
                      <a:pt x="571754" y="34290"/>
                    </a:lnTo>
                    <a:lnTo>
                      <a:pt x="571754" y="35560"/>
                    </a:lnTo>
                    <a:lnTo>
                      <a:pt x="570484" y="35560"/>
                    </a:lnTo>
                    <a:lnTo>
                      <a:pt x="570484" y="36830"/>
                    </a:lnTo>
                    <a:lnTo>
                      <a:pt x="566674" y="36830"/>
                    </a:lnTo>
                    <a:lnTo>
                      <a:pt x="566674" y="38100"/>
                    </a:lnTo>
                    <a:lnTo>
                      <a:pt x="561594" y="38100"/>
                    </a:lnTo>
                    <a:lnTo>
                      <a:pt x="561594" y="39370"/>
                    </a:lnTo>
                    <a:lnTo>
                      <a:pt x="559054" y="39370"/>
                    </a:lnTo>
                    <a:lnTo>
                      <a:pt x="559054" y="40640"/>
                    </a:lnTo>
                    <a:lnTo>
                      <a:pt x="555244" y="40640"/>
                    </a:lnTo>
                    <a:lnTo>
                      <a:pt x="555244" y="41910"/>
                    </a:lnTo>
                    <a:lnTo>
                      <a:pt x="550164" y="41910"/>
                    </a:lnTo>
                    <a:lnTo>
                      <a:pt x="550164" y="43180"/>
                    </a:lnTo>
                    <a:lnTo>
                      <a:pt x="545084" y="43180"/>
                    </a:lnTo>
                    <a:lnTo>
                      <a:pt x="545084" y="44450"/>
                    </a:lnTo>
                    <a:lnTo>
                      <a:pt x="543814" y="44450"/>
                    </a:lnTo>
                    <a:lnTo>
                      <a:pt x="543814" y="45720"/>
                    </a:lnTo>
                    <a:lnTo>
                      <a:pt x="540004" y="45720"/>
                    </a:lnTo>
                    <a:lnTo>
                      <a:pt x="540004" y="46990"/>
                    </a:lnTo>
                    <a:lnTo>
                      <a:pt x="534924" y="46990"/>
                    </a:lnTo>
                    <a:lnTo>
                      <a:pt x="534924" y="48260"/>
                    </a:lnTo>
                    <a:lnTo>
                      <a:pt x="532384" y="48260"/>
                    </a:lnTo>
                    <a:lnTo>
                      <a:pt x="532384" y="49530"/>
                    </a:lnTo>
                    <a:lnTo>
                      <a:pt x="528574" y="49530"/>
                    </a:lnTo>
                    <a:lnTo>
                      <a:pt x="528574" y="50800"/>
                    </a:lnTo>
                    <a:lnTo>
                      <a:pt x="526034" y="50800"/>
                    </a:lnTo>
                    <a:lnTo>
                      <a:pt x="526034" y="52070"/>
                    </a:lnTo>
                    <a:lnTo>
                      <a:pt x="520954" y="52070"/>
                    </a:lnTo>
                    <a:lnTo>
                      <a:pt x="520954" y="53340"/>
                    </a:lnTo>
                    <a:lnTo>
                      <a:pt x="517144" y="53340"/>
                    </a:lnTo>
                    <a:lnTo>
                      <a:pt x="517144" y="54610"/>
                    </a:lnTo>
                    <a:lnTo>
                      <a:pt x="514604" y="54610"/>
                    </a:lnTo>
                    <a:lnTo>
                      <a:pt x="514604" y="55880"/>
                    </a:lnTo>
                    <a:lnTo>
                      <a:pt x="510794" y="55880"/>
                    </a:lnTo>
                    <a:lnTo>
                      <a:pt x="510794" y="57150"/>
                    </a:lnTo>
                    <a:lnTo>
                      <a:pt x="505714" y="57150"/>
                    </a:lnTo>
                    <a:lnTo>
                      <a:pt x="505714" y="58420"/>
                    </a:lnTo>
                    <a:lnTo>
                      <a:pt x="503174" y="58420"/>
                    </a:lnTo>
                    <a:lnTo>
                      <a:pt x="503174" y="59690"/>
                    </a:lnTo>
                    <a:lnTo>
                      <a:pt x="499364" y="59690"/>
                    </a:lnTo>
                    <a:lnTo>
                      <a:pt x="499364" y="60960"/>
                    </a:lnTo>
                    <a:lnTo>
                      <a:pt x="494284" y="60960"/>
                    </a:lnTo>
                    <a:lnTo>
                      <a:pt x="494284" y="62230"/>
                    </a:lnTo>
                    <a:lnTo>
                      <a:pt x="490474" y="62230"/>
                    </a:lnTo>
                    <a:lnTo>
                      <a:pt x="490474" y="63500"/>
                    </a:lnTo>
                    <a:lnTo>
                      <a:pt x="487934" y="63500"/>
                    </a:lnTo>
                    <a:lnTo>
                      <a:pt x="487934" y="64770"/>
                    </a:lnTo>
                    <a:lnTo>
                      <a:pt x="484124" y="64770"/>
                    </a:lnTo>
                    <a:lnTo>
                      <a:pt x="484124" y="66040"/>
                    </a:lnTo>
                    <a:lnTo>
                      <a:pt x="479044" y="66040"/>
                    </a:lnTo>
                    <a:lnTo>
                      <a:pt x="479044" y="67310"/>
                    </a:lnTo>
                    <a:lnTo>
                      <a:pt x="476504" y="67310"/>
                    </a:lnTo>
                    <a:lnTo>
                      <a:pt x="476504" y="68580"/>
                    </a:lnTo>
                    <a:lnTo>
                      <a:pt x="472694" y="68580"/>
                    </a:lnTo>
                    <a:lnTo>
                      <a:pt x="472694" y="69850"/>
                    </a:lnTo>
                    <a:lnTo>
                      <a:pt x="470154" y="69850"/>
                    </a:lnTo>
                    <a:lnTo>
                      <a:pt x="470154" y="71120"/>
                    </a:lnTo>
                    <a:lnTo>
                      <a:pt x="466344" y="71120"/>
                    </a:lnTo>
                    <a:lnTo>
                      <a:pt x="466344" y="72390"/>
                    </a:lnTo>
                    <a:lnTo>
                      <a:pt x="461264" y="72390"/>
                    </a:lnTo>
                    <a:lnTo>
                      <a:pt x="461264" y="73660"/>
                    </a:lnTo>
                    <a:lnTo>
                      <a:pt x="459994" y="73660"/>
                    </a:lnTo>
                    <a:lnTo>
                      <a:pt x="459994" y="74930"/>
                    </a:lnTo>
                    <a:lnTo>
                      <a:pt x="454914" y="74930"/>
                    </a:lnTo>
                    <a:lnTo>
                      <a:pt x="454914" y="76200"/>
                    </a:lnTo>
                    <a:lnTo>
                      <a:pt x="449834" y="76200"/>
                    </a:lnTo>
                    <a:lnTo>
                      <a:pt x="449834" y="77470"/>
                    </a:lnTo>
                    <a:lnTo>
                      <a:pt x="448564" y="77470"/>
                    </a:lnTo>
                    <a:lnTo>
                      <a:pt x="448564" y="78740"/>
                    </a:lnTo>
                    <a:lnTo>
                      <a:pt x="444754" y="78740"/>
                    </a:lnTo>
                    <a:lnTo>
                      <a:pt x="444754" y="80010"/>
                    </a:lnTo>
                    <a:lnTo>
                      <a:pt x="439674" y="80010"/>
                    </a:lnTo>
                    <a:lnTo>
                      <a:pt x="439674" y="81280"/>
                    </a:lnTo>
                    <a:lnTo>
                      <a:pt x="434594" y="81280"/>
                    </a:lnTo>
                    <a:lnTo>
                      <a:pt x="434594" y="82550"/>
                    </a:lnTo>
                    <a:lnTo>
                      <a:pt x="433324" y="82550"/>
                    </a:lnTo>
                    <a:lnTo>
                      <a:pt x="433324" y="83820"/>
                    </a:lnTo>
                    <a:lnTo>
                      <a:pt x="428244" y="83820"/>
                    </a:lnTo>
                    <a:lnTo>
                      <a:pt x="428244" y="85090"/>
                    </a:lnTo>
                    <a:lnTo>
                      <a:pt x="423164" y="85090"/>
                    </a:lnTo>
                    <a:lnTo>
                      <a:pt x="423164" y="86360"/>
                    </a:lnTo>
                    <a:lnTo>
                      <a:pt x="421894" y="86360"/>
                    </a:lnTo>
                    <a:lnTo>
                      <a:pt x="421894" y="87630"/>
                    </a:lnTo>
                    <a:lnTo>
                      <a:pt x="418084" y="87630"/>
                    </a:lnTo>
                    <a:lnTo>
                      <a:pt x="418084" y="88900"/>
                    </a:lnTo>
                    <a:lnTo>
                      <a:pt x="415544" y="88900"/>
                    </a:lnTo>
                    <a:lnTo>
                      <a:pt x="415544" y="90170"/>
                    </a:lnTo>
                    <a:lnTo>
                      <a:pt x="410464" y="90170"/>
                    </a:lnTo>
                    <a:lnTo>
                      <a:pt x="410464" y="91440"/>
                    </a:lnTo>
                    <a:lnTo>
                      <a:pt x="406654" y="91440"/>
                    </a:lnTo>
                    <a:lnTo>
                      <a:pt x="406654" y="92710"/>
                    </a:lnTo>
                    <a:lnTo>
                      <a:pt x="404114" y="92710"/>
                    </a:lnTo>
                    <a:lnTo>
                      <a:pt x="404114" y="93980"/>
                    </a:lnTo>
                    <a:lnTo>
                      <a:pt x="399034" y="93980"/>
                    </a:lnTo>
                    <a:lnTo>
                      <a:pt x="399034" y="95250"/>
                    </a:lnTo>
                    <a:lnTo>
                      <a:pt x="395224" y="95250"/>
                    </a:lnTo>
                    <a:lnTo>
                      <a:pt x="395224" y="96520"/>
                    </a:lnTo>
                    <a:lnTo>
                      <a:pt x="392684" y="96520"/>
                    </a:lnTo>
                    <a:lnTo>
                      <a:pt x="392684" y="97790"/>
                    </a:lnTo>
                    <a:lnTo>
                      <a:pt x="388874" y="97790"/>
                    </a:lnTo>
                    <a:lnTo>
                      <a:pt x="388874" y="99060"/>
                    </a:lnTo>
                    <a:lnTo>
                      <a:pt x="383794" y="99060"/>
                    </a:lnTo>
                    <a:lnTo>
                      <a:pt x="383794" y="100330"/>
                    </a:lnTo>
                    <a:lnTo>
                      <a:pt x="379984" y="100330"/>
                    </a:lnTo>
                    <a:lnTo>
                      <a:pt x="379984" y="101600"/>
                    </a:lnTo>
                    <a:lnTo>
                      <a:pt x="377444" y="101600"/>
                    </a:lnTo>
                    <a:lnTo>
                      <a:pt x="377444" y="102870"/>
                    </a:lnTo>
                    <a:lnTo>
                      <a:pt x="372364" y="102870"/>
                    </a:lnTo>
                    <a:lnTo>
                      <a:pt x="372364" y="104140"/>
                    </a:lnTo>
                    <a:lnTo>
                      <a:pt x="368554" y="104140"/>
                    </a:lnTo>
                    <a:lnTo>
                      <a:pt x="368554" y="105410"/>
                    </a:lnTo>
                    <a:lnTo>
                      <a:pt x="366014" y="105410"/>
                    </a:lnTo>
                    <a:lnTo>
                      <a:pt x="366014" y="106680"/>
                    </a:lnTo>
                    <a:lnTo>
                      <a:pt x="362204" y="106680"/>
                    </a:lnTo>
                    <a:lnTo>
                      <a:pt x="362204" y="107950"/>
                    </a:lnTo>
                    <a:lnTo>
                      <a:pt x="359664" y="107950"/>
                    </a:lnTo>
                    <a:lnTo>
                      <a:pt x="359664" y="109220"/>
                    </a:lnTo>
                    <a:lnTo>
                      <a:pt x="354584" y="109220"/>
                    </a:lnTo>
                    <a:lnTo>
                      <a:pt x="354584" y="110490"/>
                    </a:lnTo>
                    <a:lnTo>
                      <a:pt x="350774" y="110490"/>
                    </a:lnTo>
                    <a:lnTo>
                      <a:pt x="350774" y="111760"/>
                    </a:lnTo>
                    <a:lnTo>
                      <a:pt x="348234" y="111760"/>
                    </a:lnTo>
                    <a:lnTo>
                      <a:pt x="348234" y="113030"/>
                    </a:lnTo>
                    <a:lnTo>
                      <a:pt x="344424" y="113030"/>
                    </a:lnTo>
                    <a:lnTo>
                      <a:pt x="344424" y="114300"/>
                    </a:lnTo>
                    <a:lnTo>
                      <a:pt x="339344" y="114300"/>
                    </a:lnTo>
                    <a:lnTo>
                      <a:pt x="339344" y="115570"/>
                    </a:lnTo>
                    <a:lnTo>
                      <a:pt x="338074" y="115570"/>
                    </a:lnTo>
                    <a:lnTo>
                      <a:pt x="338074" y="116840"/>
                    </a:lnTo>
                    <a:lnTo>
                      <a:pt x="332994" y="116840"/>
                    </a:lnTo>
                    <a:lnTo>
                      <a:pt x="332994" y="118110"/>
                    </a:lnTo>
                    <a:lnTo>
                      <a:pt x="327914" y="118110"/>
                    </a:lnTo>
                    <a:lnTo>
                      <a:pt x="327914" y="119380"/>
                    </a:lnTo>
                    <a:lnTo>
                      <a:pt x="324104" y="119380"/>
                    </a:lnTo>
                    <a:lnTo>
                      <a:pt x="324104" y="120650"/>
                    </a:lnTo>
                    <a:lnTo>
                      <a:pt x="322834" y="120650"/>
                    </a:lnTo>
                    <a:lnTo>
                      <a:pt x="322834" y="121920"/>
                    </a:lnTo>
                    <a:lnTo>
                      <a:pt x="319024" y="121920"/>
                    </a:lnTo>
                    <a:lnTo>
                      <a:pt x="319024" y="123190"/>
                    </a:lnTo>
                    <a:lnTo>
                      <a:pt x="315214" y="123190"/>
                    </a:lnTo>
                    <a:lnTo>
                      <a:pt x="315214" y="124460"/>
                    </a:lnTo>
                    <a:lnTo>
                      <a:pt x="312674" y="124460"/>
                    </a:lnTo>
                    <a:lnTo>
                      <a:pt x="312674" y="125730"/>
                    </a:lnTo>
                    <a:lnTo>
                      <a:pt x="308864" y="125730"/>
                    </a:lnTo>
                    <a:lnTo>
                      <a:pt x="308864" y="127000"/>
                    </a:lnTo>
                    <a:lnTo>
                      <a:pt x="307594" y="127000"/>
                    </a:lnTo>
                    <a:lnTo>
                      <a:pt x="307594" y="128270"/>
                    </a:lnTo>
                    <a:lnTo>
                      <a:pt x="302514" y="128270"/>
                    </a:lnTo>
                    <a:lnTo>
                      <a:pt x="302514" y="129540"/>
                    </a:lnTo>
                    <a:lnTo>
                      <a:pt x="298704" y="129540"/>
                    </a:lnTo>
                    <a:lnTo>
                      <a:pt x="298704" y="130810"/>
                    </a:lnTo>
                    <a:lnTo>
                      <a:pt x="297434" y="130810"/>
                    </a:lnTo>
                    <a:lnTo>
                      <a:pt x="297434" y="132080"/>
                    </a:lnTo>
                    <a:lnTo>
                      <a:pt x="293624" y="132080"/>
                    </a:lnTo>
                    <a:lnTo>
                      <a:pt x="293624" y="133350"/>
                    </a:lnTo>
                    <a:lnTo>
                      <a:pt x="289814" y="133350"/>
                    </a:lnTo>
                    <a:lnTo>
                      <a:pt x="289814" y="134620"/>
                    </a:lnTo>
                    <a:lnTo>
                      <a:pt x="287274" y="134620"/>
                    </a:lnTo>
                    <a:lnTo>
                      <a:pt x="287274" y="135890"/>
                    </a:lnTo>
                    <a:lnTo>
                      <a:pt x="283464" y="135890"/>
                    </a:lnTo>
                    <a:lnTo>
                      <a:pt x="283464" y="137160"/>
                    </a:lnTo>
                    <a:lnTo>
                      <a:pt x="279654" y="137160"/>
                    </a:lnTo>
                    <a:lnTo>
                      <a:pt x="279654" y="138430"/>
                    </a:lnTo>
                    <a:lnTo>
                      <a:pt x="275844" y="138430"/>
                    </a:lnTo>
                    <a:lnTo>
                      <a:pt x="275844" y="139700"/>
                    </a:lnTo>
                    <a:lnTo>
                      <a:pt x="273304" y="139700"/>
                    </a:lnTo>
                    <a:lnTo>
                      <a:pt x="273304" y="140970"/>
                    </a:lnTo>
                    <a:lnTo>
                      <a:pt x="269494" y="140970"/>
                    </a:lnTo>
                    <a:lnTo>
                      <a:pt x="269494" y="142240"/>
                    </a:lnTo>
                    <a:lnTo>
                      <a:pt x="265684" y="142240"/>
                    </a:lnTo>
                    <a:lnTo>
                      <a:pt x="265684" y="143510"/>
                    </a:lnTo>
                    <a:lnTo>
                      <a:pt x="263144" y="143510"/>
                    </a:lnTo>
                    <a:lnTo>
                      <a:pt x="263144" y="144780"/>
                    </a:lnTo>
                    <a:lnTo>
                      <a:pt x="259334" y="144780"/>
                    </a:lnTo>
                    <a:lnTo>
                      <a:pt x="259334" y="146050"/>
                    </a:lnTo>
                    <a:lnTo>
                      <a:pt x="258064" y="146050"/>
                    </a:lnTo>
                    <a:lnTo>
                      <a:pt x="258064" y="147320"/>
                    </a:lnTo>
                    <a:lnTo>
                      <a:pt x="254254" y="147320"/>
                    </a:lnTo>
                    <a:lnTo>
                      <a:pt x="254254" y="148590"/>
                    </a:lnTo>
                    <a:lnTo>
                      <a:pt x="250444" y="148590"/>
                    </a:lnTo>
                    <a:lnTo>
                      <a:pt x="250444" y="149860"/>
                    </a:lnTo>
                    <a:lnTo>
                      <a:pt x="247904" y="149860"/>
                    </a:lnTo>
                    <a:lnTo>
                      <a:pt x="247904" y="151130"/>
                    </a:lnTo>
                    <a:lnTo>
                      <a:pt x="244094" y="151130"/>
                    </a:lnTo>
                    <a:lnTo>
                      <a:pt x="244094" y="152400"/>
                    </a:lnTo>
                    <a:lnTo>
                      <a:pt x="240284" y="152400"/>
                    </a:lnTo>
                    <a:lnTo>
                      <a:pt x="240284" y="153670"/>
                    </a:lnTo>
                    <a:lnTo>
                      <a:pt x="239014" y="153670"/>
                    </a:lnTo>
                    <a:lnTo>
                      <a:pt x="239014" y="154940"/>
                    </a:lnTo>
                    <a:lnTo>
                      <a:pt x="235204" y="154940"/>
                    </a:lnTo>
                    <a:lnTo>
                      <a:pt x="235204" y="156210"/>
                    </a:lnTo>
                    <a:lnTo>
                      <a:pt x="231394" y="156210"/>
                    </a:lnTo>
                    <a:lnTo>
                      <a:pt x="231394" y="157480"/>
                    </a:lnTo>
                    <a:lnTo>
                      <a:pt x="227584" y="157480"/>
                    </a:lnTo>
                    <a:lnTo>
                      <a:pt x="227584" y="158750"/>
                    </a:lnTo>
                    <a:lnTo>
                      <a:pt x="225044" y="158750"/>
                    </a:lnTo>
                    <a:lnTo>
                      <a:pt x="225044" y="160020"/>
                    </a:lnTo>
                    <a:lnTo>
                      <a:pt x="221234" y="160020"/>
                    </a:lnTo>
                    <a:lnTo>
                      <a:pt x="221234" y="161290"/>
                    </a:lnTo>
                    <a:lnTo>
                      <a:pt x="217424" y="161290"/>
                    </a:lnTo>
                    <a:lnTo>
                      <a:pt x="217424" y="162560"/>
                    </a:lnTo>
                    <a:lnTo>
                      <a:pt x="216154" y="162560"/>
                    </a:lnTo>
                    <a:lnTo>
                      <a:pt x="216154" y="163830"/>
                    </a:lnTo>
                    <a:lnTo>
                      <a:pt x="213614" y="163830"/>
                    </a:lnTo>
                    <a:lnTo>
                      <a:pt x="213614" y="165100"/>
                    </a:lnTo>
                    <a:lnTo>
                      <a:pt x="212344" y="165100"/>
                    </a:lnTo>
                    <a:lnTo>
                      <a:pt x="212344" y="166370"/>
                    </a:lnTo>
                    <a:lnTo>
                      <a:pt x="208534" y="166370"/>
                    </a:lnTo>
                    <a:lnTo>
                      <a:pt x="208534" y="167640"/>
                    </a:lnTo>
                    <a:lnTo>
                      <a:pt x="205994" y="167640"/>
                    </a:lnTo>
                    <a:lnTo>
                      <a:pt x="205994" y="168910"/>
                    </a:lnTo>
                    <a:lnTo>
                      <a:pt x="204724" y="168910"/>
                    </a:lnTo>
                    <a:lnTo>
                      <a:pt x="203454" y="170180"/>
                    </a:lnTo>
                    <a:lnTo>
                      <a:pt x="202184" y="170180"/>
                    </a:lnTo>
                    <a:lnTo>
                      <a:pt x="202184" y="171450"/>
                    </a:lnTo>
                    <a:lnTo>
                      <a:pt x="198374" y="171450"/>
                    </a:lnTo>
                    <a:lnTo>
                      <a:pt x="198374" y="172720"/>
                    </a:lnTo>
                    <a:lnTo>
                      <a:pt x="197104" y="172720"/>
                    </a:lnTo>
                    <a:lnTo>
                      <a:pt x="197104" y="173990"/>
                    </a:lnTo>
                    <a:lnTo>
                      <a:pt x="194564" y="173990"/>
                    </a:lnTo>
                    <a:lnTo>
                      <a:pt x="194564" y="175260"/>
                    </a:lnTo>
                    <a:lnTo>
                      <a:pt x="190754" y="175260"/>
                    </a:lnTo>
                    <a:lnTo>
                      <a:pt x="190754" y="176530"/>
                    </a:lnTo>
                    <a:lnTo>
                      <a:pt x="189484" y="176530"/>
                    </a:lnTo>
                    <a:lnTo>
                      <a:pt x="189484" y="177800"/>
                    </a:lnTo>
                    <a:lnTo>
                      <a:pt x="186944" y="177800"/>
                    </a:lnTo>
                    <a:lnTo>
                      <a:pt x="183134" y="181610"/>
                    </a:lnTo>
                    <a:lnTo>
                      <a:pt x="183134" y="182880"/>
                    </a:lnTo>
                    <a:lnTo>
                      <a:pt x="181864" y="182880"/>
                    </a:lnTo>
                    <a:lnTo>
                      <a:pt x="178054" y="186690"/>
                    </a:lnTo>
                    <a:lnTo>
                      <a:pt x="176784" y="186690"/>
                    </a:lnTo>
                    <a:lnTo>
                      <a:pt x="172974" y="190500"/>
                    </a:lnTo>
                    <a:lnTo>
                      <a:pt x="172974" y="191770"/>
                    </a:lnTo>
                    <a:lnTo>
                      <a:pt x="171704" y="191770"/>
                    </a:lnTo>
                    <a:lnTo>
                      <a:pt x="165354" y="196850"/>
                    </a:lnTo>
                    <a:lnTo>
                      <a:pt x="165354" y="447040"/>
                    </a:lnTo>
                    <a:lnTo>
                      <a:pt x="247904" y="447040"/>
                    </a:lnTo>
                    <a:lnTo>
                      <a:pt x="252984" y="441960"/>
                    </a:lnTo>
                    <a:lnTo>
                      <a:pt x="254254" y="441960"/>
                    </a:lnTo>
                    <a:lnTo>
                      <a:pt x="258064" y="438150"/>
                    </a:lnTo>
                    <a:lnTo>
                      <a:pt x="259334" y="438150"/>
                    </a:lnTo>
                    <a:lnTo>
                      <a:pt x="259334" y="436880"/>
                    </a:lnTo>
                    <a:lnTo>
                      <a:pt x="263144" y="433070"/>
                    </a:lnTo>
                    <a:lnTo>
                      <a:pt x="265684" y="433070"/>
                    </a:lnTo>
                    <a:lnTo>
                      <a:pt x="269494" y="427990"/>
                    </a:lnTo>
                    <a:lnTo>
                      <a:pt x="270764" y="427990"/>
                    </a:lnTo>
                    <a:lnTo>
                      <a:pt x="270764" y="426720"/>
                    </a:lnTo>
                    <a:lnTo>
                      <a:pt x="274574" y="426720"/>
                    </a:lnTo>
                    <a:lnTo>
                      <a:pt x="274574" y="425450"/>
                    </a:lnTo>
                    <a:lnTo>
                      <a:pt x="275844" y="425450"/>
                    </a:lnTo>
                    <a:lnTo>
                      <a:pt x="275844" y="424180"/>
                    </a:lnTo>
                    <a:lnTo>
                      <a:pt x="278384" y="424180"/>
                    </a:lnTo>
                    <a:lnTo>
                      <a:pt x="278384" y="422910"/>
                    </a:lnTo>
                    <a:lnTo>
                      <a:pt x="282194" y="422910"/>
                    </a:lnTo>
                    <a:lnTo>
                      <a:pt x="282194" y="421640"/>
                    </a:lnTo>
                    <a:lnTo>
                      <a:pt x="284734" y="421640"/>
                    </a:lnTo>
                    <a:lnTo>
                      <a:pt x="284734" y="420370"/>
                    </a:lnTo>
                    <a:lnTo>
                      <a:pt x="286004" y="419100"/>
                    </a:lnTo>
                    <a:lnTo>
                      <a:pt x="288544" y="419100"/>
                    </a:lnTo>
                    <a:lnTo>
                      <a:pt x="288544" y="417830"/>
                    </a:lnTo>
                    <a:lnTo>
                      <a:pt x="292354" y="417830"/>
                    </a:lnTo>
                    <a:lnTo>
                      <a:pt x="292354" y="416560"/>
                    </a:lnTo>
                    <a:lnTo>
                      <a:pt x="293624" y="416560"/>
                    </a:lnTo>
                    <a:lnTo>
                      <a:pt x="293624" y="415290"/>
                    </a:lnTo>
                    <a:lnTo>
                      <a:pt x="296164" y="415290"/>
                    </a:lnTo>
                    <a:lnTo>
                      <a:pt x="296164" y="414020"/>
                    </a:lnTo>
                    <a:lnTo>
                      <a:pt x="299974" y="414020"/>
                    </a:lnTo>
                    <a:lnTo>
                      <a:pt x="299974" y="412750"/>
                    </a:lnTo>
                    <a:lnTo>
                      <a:pt x="301244" y="412750"/>
                    </a:lnTo>
                    <a:lnTo>
                      <a:pt x="301244" y="411480"/>
                    </a:lnTo>
                    <a:lnTo>
                      <a:pt x="305054" y="411480"/>
                    </a:lnTo>
                    <a:lnTo>
                      <a:pt x="305054" y="410210"/>
                    </a:lnTo>
                    <a:lnTo>
                      <a:pt x="306324" y="410210"/>
                    </a:lnTo>
                    <a:lnTo>
                      <a:pt x="306324" y="408940"/>
                    </a:lnTo>
                    <a:lnTo>
                      <a:pt x="310134" y="408940"/>
                    </a:lnTo>
                    <a:lnTo>
                      <a:pt x="310134" y="407670"/>
                    </a:lnTo>
                    <a:lnTo>
                      <a:pt x="313944" y="407670"/>
                    </a:lnTo>
                    <a:lnTo>
                      <a:pt x="313944" y="406400"/>
                    </a:lnTo>
                    <a:lnTo>
                      <a:pt x="316484" y="406400"/>
                    </a:lnTo>
                    <a:lnTo>
                      <a:pt x="316484" y="405130"/>
                    </a:lnTo>
                    <a:lnTo>
                      <a:pt x="320294" y="405130"/>
                    </a:lnTo>
                    <a:lnTo>
                      <a:pt x="320294" y="403860"/>
                    </a:lnTo>
                    <a:lnTo>
                      <a:pt x="324104" y="403860"/>
                    </a:lnTo>
                    <a:lnTo>
                      <a:pt x="324104" y="402590"/>
                    </a:lnTo>
                    <a:lnTo>
                      <a:pt x="327914" y="402590"/>
                    </a:lnTo>
                    <a:lnTo>
                      <a:pt x="327914" y="401320"/>
                    </a:lnTo>
                    <a:lnTo>
                      <a:pt x="330454" y="401320"/>
                    </a:lnTo>
                    <a:lnTo>
                      <a:pt x="330454" y="400050"/>
                    </a:lnTo>
                    <a:lnTo>
                      <a:pt x="334264" y="400050"/>
                    </a:lnTo>
                    <a:lnTo>
                      <a:pt x="334264" y="398780"/>
                    </a:lnTo>
                    <a:lnTo>
                      <a:pt x="338074" y="398780"/>
                    </a:lnTo>
                    <a:lnTo>
                      <a:pt x="338074" y="397510"/>
                    </a:lnTo>
                    <a:lnTo>
                      <a:pt x="339344" y="397510"/>
                    </a:lnTo>
                    <a:lnTo>
                      <a:pt x="339344" y="396240"/>
                    </a:lnTo>
                    <a:lnTo>
                      <a:pt x="343154" y="396240"/>
                    </a:lnTo>
                    <a:lnTo>
                      <a:pt x="343154" y="394970"/>
                    </a:lnTo>
                    <a:lnTo>
                      <a:pt x="346964" y="394970"/>
                    </a:lnTo>
                    <a:lnTo>
                      <a:pt x="346964" y="393700"/>
                    </a:lnTo>
                    <a:lnTo>
                      <a:pt x="349504" y="393700"/>
                    </a:lnTo>
                    <a:lnTo>
                      <a:pt x="349504" y="392430"/>
                    </a:lnTo>
                    <a:lnTo>
                      <a:pt x="353314" y="392430"/>
                    </a:lnTo>
                    <a:lnTo>
                      <a:pt x="353314" y="391160"/>
                    </a:lnTo>
                    <a:lnTo>
                      <a:pt x="354584" y="391160"/>
                    </a:lnTo>
                    <a:lnTo>
                      <a:pt x="354584" y="389890"/>
                    </a:lnTo>
                    <a:lnTo>
                      <a:pt x="358394" y="389890"/>
                    </a:lnTo>
                    <a:lnTo>
                      <a:pt x="358394" y="388620"/>
                    </a:lnTo>
                    <a:lnTo>
                      <a:pt x="362204" y="388620"/>
                    </a:lnTo>
                    <a:lnTo>
                      <a:pt x="362204" y="387350"/>
                    </a:lnTo>
                    <a:lnTo>
                      <a:pt x="364744" y="387350"/>
                    </a:lnTo>
                    <a:lnTo>
                      <a:pt x="364744" y="386080"/>
                    </a:lnTo>
                    <a:lnTo>
                      <a:pt x="368554" y="386080"/>
                    </a:lnTo>
                    <a:lnTo>
                      <a:pt x="368554" y="384810"/>
                    </a:lnTo>
                    <a:lnTo>
                      <a:pt x="372364" y="384810"/>
                    </a:lnTo>
                    <a:lnTo>
                      <a:pt x="372364" y="383540"/>
                    </a:lnTo>
                    <a:lnTo>
                      <a:pt x="376174" y="383540"/>
                    </a:lnTo>
                    <a:lnTo>
                      <a:pt x="376174" y="382270"/>
                    </a:lnTo>
                    <a:lnTo>
                      <a:pt x="378714" y="382270"/>
                    </a:lnTo>
                    <a:lnTo>
                      <a:pt x="378714" y="381000"/>
                    </a:lnTo>
                    <a:lnTo>
                      <a:pt x="382524" y="381000"/>
                    </a:lnTo>
                    <a:lnTo>
                      <a:pt x="382524" y="379730"/>
                    </a:lnTo>
                    <a:lnTo>
                      <a:pt x="386334" y="379730"/>
                    </a:lnTo>
                    <a:lnTo>
                      <a:pt x="386334" y="378460"/>
                    </a:lnTo>
                    <a:lnTo>
                      <a:pt x="388874" y="378460"/>
                    </a:lnTo>
                    <a:lnTo>
                      <a:pt x="388874" y="377190"/>
                    </a:lnTo>
                    <a:lnTo>
                      <a:pt x="392684" y="377190"/>
                    </a:lnTo>
                    <a:lnTo>
                      <a:pt x="392684" y="375920"/>
                    </a:lnTo>
                    <a:lnTo>
                      <a:pt x="396494" y="375920"/>
                    </a:lnTo>
                    <a:lnTo>
                      <a:pt x="396494" y="374650"/>
                    </a:lnTo>
                    <a:lnTo>
                      <a:pt x="397764" y="374650"/>
                    </a:lnTo>
                    <a:lnTo>
                      <a:pt x="397764" y="373380"/>
                    </a:lnTo>
                    <a:lnTo>
                      <a:pt x="401574" y="373380"/>
                    </a:lnTo>
                    <a:lnTo>
                      <a:pt x="401574" y="372110"/>
                    </a:lnTo>
                    <a:lnTo>
                      <a:pt x="404114" y="372110"/>
                    </a:lnTo>
                    <a:lnTo>
                      <a:pt x="404114" y="370840"/>
                    </a:lnTo>
                    <a:lnTo>
                      <a:pt x="407924" y="370840"/>
                    </a:lnTo>
                    <a:lnTo>
                      <a:pt x="407924" y="369570"/>
                    </a:lnTo>
                    <a:lnTo>
                      <a:pt x="411734" y="369570"/>
                    </a:lnTo>
                    <a:lnTo>
                      <a:pt x="411734" y="368300"/>
                    </a:lnTo>
                    <a:lnTo>
                      <a:pt x="414274" y="368300"/>
                    </a:lnTo>
                    <a:lnTo>
                      <a:pt x="414274" y="367030"/>
                    </a:lnTo>
                    <a:lnTo>
                      <a:pt x="419354" y="367030"/>
                    </a:lnTo>
                    <a:lnTo>
                      <a:pt x="419354" y="365760"/>
                    </a:lnTo>
                    <a:lnTo>
                      <a:pt x="423164" y="365760"/>
                    </a:lnTo>
                    <a:lnTo>
                      <a:pt x="423164" y="364490"/>
                    </a:lnTo>
                    <a:lnTo>
                      <a:pt x="426974" y="364490"/>
                    </a:lnTo>
                    <a:lnTo>
                      <a:pt x="426974" y="363220"/>
                    </a:lnTo>
                    <a:lnTo>
                      <a:pt x="429514" y="363220"/>
                    </a:lnTo>
                    <a:lnTo>
                      <a:pt x="429514" y="361950"/>
                    </a:lnTo>
                    <a:lnTo>
                      <a:pt x="434594" y="361950"/>
                    </a:lnTo>
                    <a:lnTo>
                      <a:pt x="434594" y="360680"/>
                    </a:lnTo>
                    <a:lnTo>
                      <a:pt x="438404" y="360680"/>
                    </a:lnTo>
                    <a:lnTo>
                      <a:pt x="438404" y="359410"/>
                    </a:lnTo>
                    <a:lnTo>
                      <a:pt x="440944" y="359410"/>
                    </a:lnTo>
                    <a:lnTo>
                      <a:pt x="440944" y="358140"/>
                    </a:lnTo>
                    <a:lnTo>
                      <a:pt x="444754" y="358140"/>
                    </a:lnTo>
                    <a:lnTo>
                      <a:pt x="444754" y="356870"/>
                    </a:lnTo>
                    <a:lnTo>
                      <a:pt x="449834" y="356870"/>
                    </a:lnTo>
                    <a:lnTo>
                      <a:pt x="449834" y="355600"/>
                    </a:lnTo>
                    <a:lnTo>
                      <a:pt x="452374" y="355600"/>
                    </a:lnTo>
                    <a:lnTo>
                      <a:pt x="452374" y="354330"/>
                    </a:lnTo>
                    <a:lnTo>
                      <a:pt x="456184" y="354330"/>
                    </a:lnTo>
                    <a:lnTo>
                      <a:pt x="456184" y="353060"/>
                    </a:lnTo>
                    <a:lnTo>
                      <a:pt x="458724" y="353060"/>
                    </a:lnTo>
                    <a:lnTo>
                      <a:pt x="458724" y="351790"/>
                    </a:lnTo>
                    <a:lnTo>
                      <a:pt x="462534" y="351790"/>
                    </a:lnTo>
                    <a:lnTo>
                      <a:pt x="462534" y="350520"/>
                    </a:lnTo>
                    <a:lnTo>
                      <a:pt x="467614" y="350520"/>
                    </a:lnTo>
                    <a:lnTo>
                      <a:pt x="467614" y="349250"/>
                    </a:lnTo>
                    <a:lnTo>
                      <a:pt x="468884" y="349250"/>
                    </a:lnTo>
                    <a:lnTo>
                      <a:pt x="468884" y="347980"/>
                    </a:lnTo>
                    <a:lnTo>
                      <a:pt x="473964" y="347980"/>
                    </a:lnTo>
                    <a:lnTo>
                      <a:pt x="473964" y="346710"/>
                    </a:lnTo>
                    <a:lnTo>
                      <a:pt x="479044" y="346710"/>
                    </a:lnTo>
                    <a:lnTo>
                      <a:pt x="479044" y="345440"/>
                    </a:lnTo>
                    <a:lnTo>
                      <a:pt x="482854" y="345440"/>
                    </a:lnTo>
                    <a:lnTo>
                      <a:pt x="482854" y="344170"/>
                    </a:lnTo>
                    <a:lnTo>
                      <a:pt x="484124" y="344170"/>
                    </a:lnTo>
                    <a:lnTo>
                      <a:pt x="484124" y="342900"/>
                    </a:lnTo>
                    <a:lnTo>
                      <a:pt x="489204" y="342900"/>
                    </a:lnTo>
                    <a:lnTo>
                      <a:pt x="489204" y="341630"/>
                    </a:lnTo>
                    <a:lnTo>
                      <a:pt x="494284" y="341630"/>
                    </a:lnTo>
                    <a:lnTo>
                      <a:pt x="494284" y="340360"/>
                    </a:lnTo>
                    <a:lnTo>
                      <a:pt x="495554" y="340360"/>
                    </a:lnTo>
                    <a:lnTo>
                      <a:pt x="495554" y="339090"/>
                    </a:lnTo>
                    <a:lnTo>
                      <a:pt x="499364" y="339090"/>
                    </a:lnTo>
                    <a:lnTo>
                      <a:pt x="499364" y="337820"/>
                    </a:lnTo>
                    <a:lnTo>
                      <a:pt x="504444" y="337820"/>
                    </a:lnTo>
                    <a:lnTo>
                      <a:pt x="504444" y="336550"/>
                    </a:lnTo>
                    <a:lnTo>
                      <a:pt x="506984" y="336550"/>
                    </a:lnTo>
                    <a:lnTo>
                      <a:pt x="506984" y="335280"/>
                    </a:lnTo>
                    <a:lnTo>
                      <a:pt x="510794" y="335280"/>
                    </a:lnTo>
                    <a:lnTo>
                      <a:pt x="510794" y="334010"/>
                    </a:lnTo>
                    <a:lnTo>
                      <a:pt x="513334" y="334010"/>
                    </a:lnTo>
                    <a:lnTo>
                      <a:pt x="513334" y="332740"/>
                    </a:lnTo>
                    <a:lnTo>
                      <a:pt x="517144" y="332740"/>
                    </a:lnTo>
                    <a:lnTo>
                      <a:pt x="517144" y="331470"/>
                    </a:lnTo>
                    <a:lnTo>
                      <a:pt x="522224" y="331470"/>
                    </a:lnTo>
                    <a:lnTo>
                      <a:pt x="522224" y="330200"/>
                    </a:lnTo>
                    <a:lnTo>
                      <a:pt x="524764" y="330200"/>
                    </a:lnTo>
                    <a:lnTo>
                      <a:pt x="524764" y="328930"/>
                    </a:lnTo>
                    <a:lnTo>
                      <a:pt x="528574" y="328930"/>
                    </a:lnTo>
                    <a:lnTo>
                      <a:pt x="528574" y="327660"/>
                    </a:lnTo>
                    <a:lnTo>
                      <a:pt x="533654" y="327660"/>
                    </a:lnTo>
                    <a:lnTo>
                      <a:pt x="533654" y="326390"/>
                    </a:lnTo>
                    <a:lnTo>
                      <a:pt x="537464" y="326390"/>
                    </a:lnTo>
                    <a:lnTo>
                      <a:pt x="537464" y="325120"/>
                    </a:lnTo>
                    <a:lnTo>
                      <a:pt x="540004" y="325120"/>
                    </a:lnTo>
                    <a:lnTo>
                      <a:pt x="540004" y="323850"/>
                    </a:lnTo>
                    <a:lnTo>
                      <a:pt x="543814" y="323850"/>
                    </a:lnTo>
                    <a:lnTo>
                      <a:pt x="543814" y="322580"/>
                    </a:lnTo>
                    <a:lnTo>
                      <a:pt x="548894" y="322580"/>
                    </a:lnTo>
                    <a:lnTo>
                      <a:pt x="548894" y="321310"/>
                    </a:lnTo>
                    <a:lnTo>
                      <a:pt x="551434" y="321310"/>
                    </a:lnTo>
                    <a:lnTo>
                      <a:pt x="551434" y="320040"/>
                    </a:lnTo>
                    <a:lnTo>
                      <a:pt x="555244" y="320040"/>
                    </a:lnTo>
                    <a:lnTo>
                      <a:pt x="555244" y="318770"/>
                    </a:lnTo>
                    <a:lnTo>
                      <a:pt x="559054" y="318770"/>
                    </a:lnTo>
                    <a:lnTo>
                      <a:pt x="559054" y="317500"/>
                    </a:lnTo>
                    <a:lnTo>
                      <a:pt x="561594" y="317500"/>
                    </a:lnTo>
                    <a:lnTo>
                      <a:pt x="561594" y="316230"/>
                    </a:lnTo>
                    <a:lnTo>
                      <a:pt x="566674" y="316230"/>
                    </a:lnTo>
                    <a:lnTo>
                      <a:pt x="566674" y="314960"/>
                    </a:lnTo>
                    <a:lnTo>
                      <a:pt x="567944" y="314960"/>
                    </a:lnTo>
                    <a:lnTo>
                      <a:pt x="567944" y="313690"/>
                    </a:lnTo>
                    <a:lnTo>
                      <a:pt x="573024" y="313690"/>
                    </a:lnTo>
                    <a:lnTo>
                      <a:pt x="573024" y="312420"/>
                    </a:lnTo>
                    <a:lnTo>
                      <a:pt x="576834" y="312420"/>
                    </a:lnTo>
                    <a:lnTo>
                      <a:pt x="576834" y="311150"/>
                    </a:lnTo>
                    <a:lnTo>
                      <a:pt x="579374" y="311150"/>
                    </a:lnTo>
                    <a:lnTo>
                      <a:pt x="579374" y="309880"/>
                    </a:lnTo>
                    <a:lnTo>
                      <a:pt x="583184" y="309880"/>
                    </a:lnTo>
                    <a:lnTo>
                      <a:pt x="583184" y="308610"/>
                    </a:lnTo>
                    <a:lnTo>
                      <a:pt x="588264" y="308610"/>
                    </a:lnTo>
                    <a:lnTo>
                      <a:pt x="588264" y="307340"/>
                    </a:lnTo>
                    <a:lnTo>
                      <a:pt x="592074" y="307340"/>
                    </a:lnTo>
                    <a:lnTo>
                      <a:pt x="592074" y="306070"/>
                    </a:lnTo>
                    <a:lnTo>
                      <a:pt x="594614" y="306070"/>
                    </a:lnTo>
                    <a:lnTo>
                      <a:pt x="594614" y="304800"/>
                    </a:lnTo>
                    <a:lnTo>
                      <a:pt x="598424" y="304800"/>
                    </a:lnTo>
                    <a:lnTo>
                      <a:pt x="598424" y="303530"/>
                    </a:lnTo>
                    <a:lnTo>
                      <a:pt x="603504" y="303530"/>
                    </a:lnTo>
                    <a:lnTo>
                      <a:pt x="603504" y="302260"/>
                    </a:lnTo>
                    <a:lnTo>
                      <a:pt x="606044" y="302260"/>
                    </a:lnTo>
                    <a:lnTo>
                      <a:pt x="606044" y="300990"/>
                    </a:lnTo>
                    <a:lnTo>
                      <a:pt x="609854" y="300990"/>
                    </a:lnTo>
                    <a:lnTo>
                      <a:pt x="609854" y="299720"/>
                    </a:lnTo>
                    <a:lnTo>
                      <a:pt x="613664" y="299720"/>
                    </a:lnTo>
                    <a:lnTo>
                      <a:pt x="613664" y="298450"/>
                    </a:lnTo>
                    <a:lnTo>
                      <a:pt x="616204" y="298450"/>
                    </a:lnTo>
                    <a:lnTo>
                      <a:pt x="616204" y="297180"/>
                    </a:lnTo>
                    <a:lnTo>
                      <a:pt x="621284" y="297180"/>
                    </a:lnTo>
                    <a:lnTo>
                      <a:pt x="621284" y="295910"/>
                    </a:lnTo>
                    <a:lnTo>
                      <a:pt x="623824" y="295910"/>
                    </a:lnTo>
                    <a:lnTo>
                      <a:pt x="623824" y="294640"/>
                    </a:lnTo>
                    <a:lnTo>
                      <a:pt x="627634" y="294640"/>
                    </a:lnTo>
                    <a:lnTo>
                      <a:pt x="627634" y="293370"/>
                    </a:lnTo>
                    <a:lnTo>
                      <a:pt x="631444" y="293370"/>
                    </a:lnTo>
                    <a:lnTo>
                      <a:pt x="631444" y="292100"/>
                    </a:lnTo>
                    <a:lnTo>
                      <a:pt x="633984" y="292100"/>
                    </a:lnTo>
                    <a:lnTo>
                      <a:pt x="633984" y="290830"/>
                    </a:lnTo>
                    <a:lnTo>
                      <a:pt x="639064" y="290830"/>
                    </a:lnTo>
                    <a:lnTo>
                      <a:pt x="639064" y="289560"/>
                    </a:lnTo>
                    <a:lnTo>
                      <a:pt x="642874" y="289560"/>
                    </a:lnTo>
                    <a:lnTo>
                      <a:pt x="642874" y="288290"/>
                    </a:lnTo>
                    <a:lnTo>
                      <a:pt x="647954" y="288290"/>
                    </a:lnTo>
                    <a:lnTo>
                      <a:pt x="647954" y="287020"/>
                    </a:lnTo>
                    <a:lnTo>
                      <a:pt x="649224" y="287020"/>
                    </a:lnTo>
                    <a:lnTo>
                      <a:pt x="649224" y="285750"/>
                    </a:lnTo>
                    <a:lnTo>
                      <a:pt x="653034" y="285750"/>
                    </a:lnTo>
                    <a:lnTo>
                      <a:pt x="653034" y="284480"/>
                    </a:lnTo>
                    <a:lnTo>
                      <a:pt x="656844" y="284480"/>
                    </a:lnTo>
                    <a:lnTo>
                      <a:pt x="656844" y="283210"/>
                    </a:lnTo>
                    <a:lnTo>
                      <a:pt x="659384" y="283210"/>
                    </a:lnTo>
                    <a:lnTo>
                      <a:pt x="659384" y="281940"/>
                    </a:lnTo>
                    <a:lnTo>
                      <a:pt x="663194" y="281940"/>
                    </a:lnTo>
                    <a:lnTo>
                      <a:pt x="663194" y="280670"/>
                    </a:lnTo>
                    <a:lnTo>
                      <a:pt x="667004" y="280670"/>
                    </a:lnTo>
                    <a:lnTo>
                      <a:pt x="667004" y="279400"/>
                    </a:lnTo>
                    <a:lnTo>
                      <a:pt x="669544" y="279400"/>
                    </a:lnTo>
                    <a:lnTo>
                      <a:pt x="669544" y="278130"/>
                    </a:lnTo>
                    <a:lnTo>
                      <a:pt x="673354" y="278130"/>
                    </a:lnTo>
                    <a:lnTo>
                      <a:pt x="673354" y="276860"/>
                    </a:lnTo>
                    <a:lnTo>
                      <a:pt x="674624" y="276860"/>
                    </a:lnTo>
                    <a:lnTo>
                      <a:pt x="674624" y="275590"/>
                    </a:lnTo>
                    <a:lnTo>
                      <a:pt x="678434" y="275590"/>
                    </a:lnTo>
                    <a:lnTo>
                      <a:pt x="678434" y="274320"/>
                    </a:lnTo>
                    <a:lnTo>
                      <a:pt x="682244" y="274320"/>
                    </a:lnTo>
                    <a:lnTo>
                      <a:pt x="682244" y="273050"/>
                    </a:lnTo>
                    <a:lnTo>
                      <a:pt x="684784" y="273050"/>
                    </a:lnTo>
                    <a:lnTo>
                      <a:pt x="684784" y="271780"/>
                    </a:lnTo>
                    <a:lnTo>
                      <a:pt x="688594" y="271780"/>
                    </a:lnTo>
                    <a:lnTo>
                      <a:pt x="688594" y="270510"/>
                    </a:lnTo>
                    <a:lnTo>
                      <a:pt x="692404" y="270510"/>
                    </a:lnTo>
                    <a:lnTo>
                      <a:pt x="692404" y="269240"/>
                    </a:lnTo>
                    <a:lnTo>
                      <a:pt x="696214" y="269240"/>
                    </a:lnTo>
                    <a:lnTo>
                      <a:pt x="696214" y="267970"/>
                    </a:lnTo>
                    <a:lnTo>
                      <a:pt x="698754" y="267970"/>
                    </a:lnTo>
                    <a:lnTo>
                      <a:pt x="698754" y="266700"/>
                    </a:lnTo>
                    <a:lnTo>
                      <a:pt x="702564" y="266700"/>
                    </a:lnTo>
                    <a:lnTo>
                      <a:pt x="702564" y="265430"/>
                    </a:lnTo>
                    <a:lnTo>
                      <a:pt x="706374" y="265430"/>
                    </a:lnTo>
                    <a:lnTo>
                      <a:pt x="706374" y="264160"/>
                    </a:lnTo>
                    <a:lnTo>
                      <a:pt x="708914" y="264160"/>
                    </a:lnTo>
                    <a:lnTo>
                      <a:pt x="708914" y="262890"/>
                    </a:lnTo>
                    <a:lnTo>
                      <a:pt x="712724" y="262890"/>
                    </a:lnTo>
                    <a:lnTo>
                      <a:pt x="712724" y="261620"/>
                    </a:lnTo>
                    <a:lnTo>
                      <a:pt x="716534" y="261620"/>
                    </a:lnTo>
                    <a:lnTo>
                      <a:pt x="716534" y="260350"/>
                    </a:lnTo>
                    <a:lnTo>
                      <a:pt x="719074" y="260350"/>
                    </a:lnTo>
                    <a:lnTo>
                      <a:pt x="719074" y="259080"/>
                    </a:lnTo>
                    <a:lnTo>
                      <a:pt x="722884" y="259080"/>
                    </a:lnTo>
                    <a:lnTo>
                      <a:pt x="722884" y="257810"/>
                    </a:lnTo>
                    <a:lnTo>
                      <a:pt x="724154" y="257810"/>
                    </a:lnTo>
                    <a:lnTo>
                      <a:pt x="724154" y="256540"/>
                    </a:lnTo>
                    <a:lnTo>
                      <a:pt x="727964" y="256540"/>
                    </a:lnTo>
                    <a:lnTo>
                      <a:pt x="727964" y="255270"/>
                    </a:lnTo>
                    <a:lnTo>
                      <a:pt x="731774" y="255270"/>
                    </a:lnTo>
                    <a:lnTo>
                      <a:pt x="731774" y="254000"/>
                    </a:lnTo>
                    <a:lnTo>
                      <a:pt x="734314" y="254000"/>
                    </a:lnTo>
                    <a:lnTo>
                      <a:pt x="734314" y="252730"/>
                    </a:lnTo>
                    <a:lnTo>
                      <a:pt x="738124" y="252730"/>
                    </a:lnTo>
                    <a:lnTo>
                      <a:pt x="738124" y="251460"/>
                    </a:lnTo>
                    <a:lnTo>
                      <a:pt x="740664" y="251460"/>
                    </a:lnTo>
                    <a:lnTo>
                      <a:pt x="740664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994" name="Google Shape;994;p8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7008850" y="5487136"/>
              <a:ext cx="138734" cy="105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5" name="Google Shape;995;p8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7215352" y="5485612"/>
              <a:ext cx="160070" cy="2050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6" name="Google Shape;996;p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7435534" y="5464276"/>
              <a:ext cx="100670" cy="139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7" name="Google Shape;997;p8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7624867" y="5298922"/>
              <a:ext cx="189467" cy="2659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8" name="Google Shape;998;p8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8069554" y="5138902"/>
              <a:ext cx="166166" cy="183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9" name="Google Shape;999;p8"/>
            <p:cNvSpPr/>
            <p:nvPr/>
          </p:nvSpPr>
          <p:spPr>
            <a:xfrm>
              <a:off x="8459259" y="5010995"/>
              <a:ext cx="130810" cy="714375"/>
            </a:xfrm>
            <a:custGeom>
              <a:rect b="b" l="l" r="r" t="t"/>
              <a:pathLst>
                <a:path extrusionOk="0" h="714375" w="130809">
                  <a:moveTo>
                    <a:pt x="98000" y="12108"/>
                  </a:moveTo>
                  <a:lnTo>
                    <a:pt x="83165" y="4833"/>
                  </a:lnTo>
                  <a:lnTo>
                    <a:pt x="69615" y="202"/>
                  </a:lnTo>
                  <a:lnTo>
                    <a:pt x="55780" y="0"/>
                  </a:lnTo>
                  <a:lnTo>
                    <a:pt x="40088" y="6012"/>
                  </a:lnTo>
                  <a:lnTo>
                    <a:pt x="11418" y="38778"/>
                  </a:lnTo>
                  <a:lnTo>
                    <a:pt x="464" y="80688"/>
                  </a:lnTo>
                  <a:lnTo>
                    <a:pt x="0" y="103584"/>
                  </a:lnTo>
                  <a:lnTo>
                    <a:pt x="3036" y="125551"/>
                  </a:lnTo>
                  <a:lnTo>
                    <a:pt x="9358" y="146804"/>
                  </a:lnTo>
                  <a:lnTo>
                    <a:pt x="18752" y="167556"/>
                  </a:lnTo>
                  <a:lnTo>
                    <a:pt x="33242" y="192154"/>
                  </a:lnTo>
                  <a:lnTo>
                    <a:pt x="49518" y="216324"/>
                  </a:lnTo>
                  <a:lnTo>
                    <a:pt x="64508" y="241065"/>
                  </a:lnTo>
                  <a:lnTo>
                    <a:pt x="75140" y="267378"/>
                  </a:lnTo>
                  <a:lnTo>
                    <a:pt x="78319" y="283737"/>
                  </a:lnTo>
                  <a:lnTo>
                    <a:pt x="78855" y="300525"/>
                  </a:lnTo>
                  <a:lnTo>
                    <a:pt x="76962" y="317313"/>
                  </a:lnTo>
                  <a:lnTo>
                    <a:pt x="64936" y="353949"/>
                  </a:lnTo>
                  <a:lnTo>
                    <a:pt x="44243" y="392501"/>
                  </a:lnTo>
                  <a:lnTo>
                    <a:pt x="18371" y="429589"/>
                  </a:lnTo>
                  <a:lnTo>
                    <a:pt x="11251" y="438816"/>
                  </a:lnTo>
                  <a:lnTo>
                    <a:pt x="4274" y="447972"/>
                  </a:lnTo>
                  <a:lnTo>
                    <a:pt x="3512" y="448734"/>
                  </a:lnTo>
                  <a:lnTo>
                    <a:pt x="3512" y="449496"/>
                  </a:lnTo>
                  <a:lnTo>
                    <a:pt x="3512" y="450258"/>
                  </a:lnTo>
                  <a:lnTo>
                    <a:pt x="12656" y="450068"/>
                  </a:lnTo>
                  <a:lnTo>
                    <a:pt x="21800" y="449877"/>
                  </a:lnTo>
                  <a:lnTo>
                    <a:pt x="30944" y="450258"/>
                  </a:lnTo>
                  <a:lnTo>
                    <a:pt x="65996" y="471594"/>
                  </a:lnTo>
                  <a:lnTo>
                    <a:pt x="72961" y="508563"/>
                  </a:lnTo>
                  <a:lnTo>
                    <a:pt x="72854" y="521124"/>
                  </a:lnTo>
                  <a:lnTo>
                    <a:pt x="72901" y="540305"/>
                  </a:lnTo>
                  <a:lnTo>
                    <a:pt x="72092" y="559129"/>
                  </a:lnTo>
                  <a:lnTo>
                    <a:pt x="70711" y="577810"/>
                  </a:lnTo>
                  <a:lnTo>
                    <a:pt x="69044" y="596562"/>
                  </a:lnTo>
                  <a:lnTo>
                    <a:pt x="67603" y="614160"/>
                  </a:lnTo>
                  <a:lnTo>
                    <a:pt x="66663" y="631614"/>
                  </a:lnTo>
                  <a:lnTo>
                    <a:pt x="66151" y="649069"/>
                  </a:lnTo>
                  <a:lnTo>
                    <a:pt x="65996" y="666666"/>
                  </a:lnTo>
                  <a:lnTo>
                    <a:pt x="66258" y="677001"/>
                  </a:lnTo>
                  <a:lnTo>
                    <a:pt x="89618" y="713148"/>
                  </a:lnTo>
                  <a:lnTo>
                    <a:pt x="98762" y="713910"/>
                  </a:lnTo>
                  <a:lnTo>
                    <a:pt x="108585" y="713720"/>
                  </a:lnTo>
                  <a:lnTo>
                    <a:pt x="116193" y="711815"/>
                  </a:lnTo>
                  <a:lnTo>
                    <a:pt x="123086" y="707909"/>
                  </a:lnTo>
                  <a:lnTo>
                    <a:pt x="130766" y="70171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000" name="Google Shape;1000;p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8692870" y="5257012"/>
              <a:ext cx="119684" cy="13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1" name="Google Shape;1001;p8"/>
            <p:cNvSpPr/>
            <p:nvPr/>
          </p:nvSpPr>
          <p:spPr>
            <a:xfrm>
              <a:off x="8862059" y="5281421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8878061" y="5391150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7526"/>
                  </a:lnTo>
                  <a:lnTo>
                    <a:pt x="5333" y="22860"/>
                  </a:lnTo>
                  <a:lnTo>
                    <a:pt x="17525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003" name="Google Shape;1003;p8"/>
            <p:cNvGrpSpPr/>
            <p:nvPr/>
          </p:nvGrpSpPr>
          <p:grpSpPr>
            <a:xfrm>
              <a:off x="9029674" y="5238724"/>
              <a:ext cx="219608" cy="132638"/>
              <a:chOff x="9029674" y="5238724"/>
              <a:chExt cx="219608" cy="132638"/>
            </a:xfrm>
          </p:grpSpPr>
          <p:pic>
            <p:nvPicPr>
              <p:cNvPr id="1004" name="Google Shape;1004;p8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9029674" y="5238724"/>
                <a:ext cx="113588" cy="1326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5" name="Google Shape;1005;p8"/>
              <p:cNvSpPr/>
              <p:nvPr/>
            </p:nvSpPr>
            <p:spPr>
              <a:xfrm>
                <a:off x="9197339" y="5269991"/>
                <a:ext cx="48895" cy="1270"/>
              </a:xfrm>
              <a:custGeom>
                <a:rect b="b" l="l" r="r" t="t"/>
                <a:pathLst>
                  <a:path extrusionOk="0" h="1270" w="48895">
                    <a:moveTo>
                      <a:pt x="0" y="762"/>
                    </a:moveTo>
                    <a:lnTo>
                      <a:pt x="9144" y="642"/>
                    </a:lnTo>
                    <a:lnTo>
                      <a:pt x="18288" y="381"/>
                    </a:lnTo>
                    <a:lnTo>
                      <a:pt x="27432" y="119"/>
                    </a:lnTo>
                    <a:lnTo>
                      <a:pt x="36576" y="0"/>
                    </a:lnTo>
                    <a:lnTo>
                      <a:pt x="43434" y="0"/>
                    </a:lnTo>
                    <a:lnTo>
                      <a:pt x="44958" y="0"/>
                    </a:lnTo>
                    <a:lnTo>
                      <a:pt x="4876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9215627" y="5319521"/>
                <a:ext cx="33655" cy="9525"/>
              </a:xfrm>
              <a:custGeom>
                <a:rect b="b" l="l" r="r" t="t"/>
                <a:pathLst>
                  <a:path extrusionOk="0" h="9525" w="33654">
                    <a:moveTo>
                      <a:pt x="0" y="9143"/>
                    </a:moveTo>
                    <a:lnTo>
                      <a:pt x="8989" y="8143"/>
                    </a:lnTo>
                    <a:lnTo>
                      <a:pt x="17049" y="6286"/>
                    </a:lnTo>
                    <a:lnTo>
                      <a:pt x="24967" y="3571"/>
                    </a:lnTo>
                    <a:lnTo>
                      <a:pt x="3352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007" name="Google Shape;1007;p8"/>
            <p:cNvGrpSpPr/>
            <p:nvPr/>
          </p:nvGrpSpPr>
          <p:grpSpPr>
            <a:xfrm>
              <a:off x="9349180" y="5235392"/>
              <a:ext cx="96572" cy="157535"/>
              <a:chOff x="9349180" y="5235392"/>
              <a:chExt cx="96572" cy="157535"/>
            </a:xfrm>
          </p:grpSpPr>
          <p:sp>
            <p:nvSpPr>
              <p:cNvPr id="1008" name="Google Shape;1008;p8"/>
              <p:cNvSpPr/>
              <p:nvPr/>
            </p:nvSpPr>
            <p:spPr>
              <a:xfrm>
                <a:off x="9349180" y="5235392"/>
                <a:ext cx="59690" cy="88900"/>
              </a:xfrm>
              <a:custGeom>
                <a:rect b="b" l="l" r="r" t="t"/>
                <a:pathLst>
                  <a:path extrusionOk="0" h="88900" w="59690">
                    <a:moveTo>
                      <a:pt x="54661" y="14787"/>
                    </a:moveTo>
                    <a:lnTo>
                      <a:pt x="49006" y="8239"/>
                    </a:lnTo>
                    <a:lnTo>
                      <a:pt x="43707" y="2976"/>
                    </a:lnTo>
                    <a:lnTo>
                      <a:pt x="37409" y="0"/>
                    </a:lnTo>
                    <a:lnTo>
                      <a:pt x="28753" y="309"/>
                    </a:lnTo>
                    <a:lnTo>
                      <a:pt x="2500" y="34766"/>
                    </a:lnTo>
                    <a:lnTo>
                      <a:pt x="0" y="55673"/>
                    </a:lnTo>
                    <a:lnTo>
                      <a:pt x="1321" y="65841"/>
                    </a:lnTo>
                    <a:lnTo>
                      <a:pt x="38230" y="88832"/>
                    </a:lnTo>
                    <a:lnTo>
                      <a:pt x="45327" y="88034"/>
                    </a:lnTo>
                    <a:lnTo>
                      <a:pt x="52137" y="86236"/>
                    </a:lnTo>
                    <a:lnTo>
                      <a:pt x="59233" y="8336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9445752" y="5321807"/>
                <a:ext cx="0" cy="71120"/>
              </a:xfrm>
              <a:custGeom>
                <a:rect b="b" l="l" r="r" t="t"/>
                <a:pathLst>
                  <a:path extrusionOk="0" h="71120" w="120000">
                    <a:moveTo>
                      <a:pt x="0" y="0"/>
                    </a:moveTo>
                    <a:lnTo>
                      <a:pt x="0" y="17716"/>
                    </a:lnTo>
                    <a:lnTo>
                      <a:pt x="0" y="35433"/>
                    </a:lnTo>
                    <a:lnTo>
                      <a:pt x="0" y="53149"/>
                    </a:lnTo>
                    <a:lnTo>
                      <a:pt x="0" y="7086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010" name="Google Shape;1010;p8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9509734" y="5158714"/>
              <a:ext cx="144830" cy="19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1" name="Google Shape;1011;p8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9249892" y="5484088"/>
              <a:ext cx="85394" cy="823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2" name="Google Shape;1012;p8"/>
            <p:cNvGrpSpPr/>
            <p:nvPr/>
          </p:nvGrpSpPr>
          <p:grpSpPr>
            <a:xfrm>
              <a:off x="9380956" y="5429224"/>
              <a:ext cx="377240" cy="183693"/>
              <a:chOff x="9380956" y="5429224"/>
              <a:chExt cx="377240" cy="183693"/>
            </a:xfrm>
          </p:grpSpPr>
          <p:pic>
            <p:nvPicPr>
              <p:cNvPr id="1013" name="Google Shape;1013;p8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9380956" y="5481838"/>
                <a:ext cx="163118" cy="1310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4" name="Google Shape;1014;p8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9573742" y="5429224"/>
                <a:ext cx="184454" cy="1516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15" name="Google Shape;1015;p8"/>
            <p:cNvSpPr/>
            <p:nvPr/>
          </p:nvSpPr>
          <p:spPr>
            <a:xfrm>
              <a:off x="9814559" y="5551932"/>
              <a:ext cx="22225" cy="55244"/>
            </a:xfrm>
            <a:custGeom>
              <a:rect b="b" l="l" r="r" t="t"/>
              <a:pathLst>
                <a:path extrusionOk="0" h="55245" w="22225">
                  <a:moveTo>
                    <a:pt x="19050" y="0"/>
                  </a:moveTo>
                  <a:lnTo>
                    <a:pt x="20835" y="9917"/>
                  </a:lnTo>
                  <a:lnTo>
                    <a:pt x="21907" y="19335"/>
                  </a:lnTo>
                  <a:lnTo>
                    <a:pt x="20978" y="28610"/>
                  </a:lnTo>
                  <a:lnTo>
                    <a:pt x="16764" y="38099"/>
                  </a:lnTo>
                  <a:lnTo>
                    <a:pt x="9144" y="46481"/>
                  </a:lnTo>
                  <a:lnTo>
                    <a:pt x="6096" y="49529"/>
                  </a:lnTo>
                  <a:lnTo>
                    <a:pt x="0" y="5486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016" name="Google Shape;1016;p8"/>
            <p:cNvGrpSpPr/>
            <p:nvPr/>
          </p:nvGrpSpPr>
          <p:grpSpPr>
            <a:xfrm>
              <a:off x="9166753" y="5826988"/>
              <a:ext cx="517530" cy="193319"/>
              <a:chOff x="9166753" y="5826988"/>
              <a:chExt cx="517530" cy="193319"/>
            </a:xfrm>
          </p:grpSpPr>
          <p:sp>
            <p:nvSpPr>
              <p:cNvPr id="1017" name="Google Shape;1017;p8"/>
              <p:cNvSpPr/>
              <p:nvPr/>
            </p:nvSpPr>
            <p:spPr>
              <a:xfrm>
                <a:off x="9166753" y="5890319"/>
                <a:ext cx="58419" cy="81280"/>
              </a:xfrm>
              <a:custGeom>
                <a:rect b="b" l="l" r="r" t="t"/>
                <a:pathLst>
                  <a:path extrusionOk="0" h="81279" w="58420">
                    <a:moveTo>
                      <a:pt x="42779" y="702"/>
                    </a:moveTo>
                    <a:lnTo>
                      <a:pt x="6965" y="17466"/>
                    </a:lnTo>
                    <a:lnTo>
                      <a:pt x="0" y="50684"/>
                    </a:lnTo>
                    <a:lnTo>
                      <a:pt x="869" y="61662"/>
                    </a:lnTo>
                    <a:lnTo>
                      <a:pt x="35623" y="81272"/>
                    </a:lnTo>
                    <a:lnTo>
                      <a:pt x="43064" y="80617"/>
                    </a:lnTo>
                    <a:lnTo>
                      <a:pt x="50363" y="78676"/>
                    </a:lnTo>
                    <a:lnTo>
                      <a:pt x="58019" y="7537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9265920" y="5951981"/>
                <a:ext cx="5080" cy="52069"/>
              </a:xfrm>
              <a:custGeom>
                <a:rect b="b" l="l" r="r" t="t"/>
                <a:pathLst>
                  <a:path extrusionOk="0" h="52070" w="5079">
                    <a:moveTo>
                      <a:pt x="0" y="0"/>
                    </a:moveTo>
                    <a:lnTo>
                      <a:pt x="2286" y="38862"/>
                    </a:lnTo>
                    <a:lnTo>
                      <a:pt x="3048" y="44958"/>
                    </a:lnTo>
                    <a:lnTo>
                      <a:pt x="4572" y="5181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9318498" y="5973317"/>
                <a:ext cx="19685" cy="46990"/>
              </a:xfrm>
              <a:custGeom>
                <a:rect b="b" l="l" r="r" t="t"/>
                <a:pathLst>
                  <a:path extrusionOk="0" h="46989" w="19684">
                    <a:moveTo>
                      <a:pt x="11429" y="0"/>
                    </a:moveTo>
                    <a:lnTo>
                      <a:pt x="17264" y="12311"/>
                    </a:lnTo>
                    <a:lnTo>
                      <a:pt x="19240" y="21335"/>
                    </a:lnTo>
                    <a:lnTo>
                      <a:pt x="16359" y="29789"/>
                    </a:lnTo>
                    <a:lnTo>
                      <a:pt x="7619" y="40386"/>
                    </a:lnTo>
                    <a:lnTo>
                      <a:pt x="4571" y="41910"/>
                    </a:lnTo>
                    <a:lnTo>
                      <a:pt x="2285" y="44196"/>
                    </a:lnTo>
                    <a:lnTo>
                      <a:pt x="0" y="4648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020" name="Google Shape;1020;p8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9381718" y="5846800"/>
                <a:ext cx="153212" cy="1600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1" name="Google Shape;1021;p8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9577279" y="5826988"/>
                <a:ext cx="107004" cy="1227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22" name="Google Shape;1022;p8"/>
            <p:cNvGrpSpPr/>
            <p:nvPr/>
          </p:nvGrpSpPr>
          <p:grpSpPr>
            <a:xfrm>
              <a:off x="9736048" y="5755386"/>
              <a:ext cx="226339" cy="358140"/>
              <a:chOff x="9736048" y="5755386"/>
              <a:chExt cx="226339" cy="358140"/>
            </a:xfrm>
          </p:grpSpPr>
          <p:pic>
            <p:nvPicPr>
              <p:cNvPr id="1023" name="Google Shape;1023;p8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9736048" y="5827179"/>
                <a:ext cx="137972" cy="1210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4" name="Google Shape;1024;p8"/>
              <p:cNvSpPr/>
              <p:nvPr/>
            </p:nvSpPr>
            <p:spPr>
              <a:xfrm>
                <a:off x="9813797" y="5755386"/>
                <a:ext cx="148590" cy="358140"/>
              </a:xfrm>
              <a:custGeom>
                <a:rect b="b" l="l" r="r" t="t"/>
                <a:pathLst>
                  <a:path extrusionOk="0" h="358139" w="148590">
                    <a:moveTo>
                      <a:pt x="83820" y="0"/>
                    </a:moveTo>
                    <a:lnTo>
                      <a:pt x="118110" y="20574"/>
                    </a:lnTo>
                    <a:lnTo>
                      <a:pt x="132588" y="69342"/>
                    </a:lnTo>
                    <a:lnTo>
                      <a:pt x="132838" y="82938"/>
                    </a:lnTo>
                    <a:lnTo>
                      <a:pt x="132302" y="96393"/>
                    </a:lnTo>
                    <a:lnTo>
                      <a:pt x="130766" y="109847"/>
                    </a:lnTo>
                    <a:lnTo>
                      <a:pt x="128016" y="123444"/>
                    </a:lnTo>
                    <a:lnTo>
                      <a:pt x="124277" y="134314"/>
                    </a:lnTo>
                    <a:lnTo>
                      <a:pt x="120396" y="145256"/>
                    </a:lnTo>
                    <a:lnTo>
                      <a:pt x="117086" y="156340"/>
                    </a:lnTo>
                    <a:lnTo>
                      <a:pt x="115062" y="167640"/>
                    </a:lnTo>
                    <a:lnTo>
                      <a:pt x="114514" y="174545"/>
                    </a:lnTo>
                    <a:lnTo>
                      <a:pt x="114681" y="181165"/>
                    </a:lnTo>
                    <a:lnTo>
                      <a:pt x="116562" y="186928"/>
                    </a:lnTo>
                    <a:lnTo>
                      <a:pt x="121158" y="191262"/>
                    </a:lnTo>
                    <a:lnTo>
                      <a:pt x="128016" y="195072"/>
                    </a:lnTo>
                    <a:lnTo>
                      <a:pt x="136398" y="194310"/>
                    </a:lnTo>
                    <a:lnTo>
                      <a:pt x="144018" y="194310"/>
                    </a:lnTo>
                    <a:lnTo>
                      <a:pt x="147828" y="194310"/>
                    </a:lnTo>
                    <a:lnTo>
                      <a:pt x="146304" y="194310"/>
                    </a:lnTo>
                    <a:lnTo>
                      <a:pt x="148590" y="192024"/>
                    </a:lnTo>
                    <a:lnTo>
                      <a:pt x="114454" y="224623"/>
                    </a:lnTo>
                    <a:lnTo>
                      <a:pt x="105239" y="262770"/>
                    </a:lnTo>
                    <a:lnTo>
                      <a:pt x="103632" y="282702"/>
                    </a:lnTo>
                    <a:lnTo>
                      <a:pt x="104798" y="297239"/>
                    </a:lnTo>
                    <a:lnTo>
                      <a:pt x="106680" y="320135"/>
                    </a:lnTo>
                    <a:lnTo>
                      <a:pt x="106846" y="342602"/>
                    </a:lnTo>
                    <a:lnTo>
                      <a:pt x="102870" y="355854"/>
                    </a:lnTo>
                    <a:lnTo>
                      <a:pt x="95928" y="357520"/>
                    </a:lnTo>
                    <a:lnTo>
                      <a:pt x="86201" y="356616"/>
                    </a:lnTo>
                    <a:lnTo>
                      <a:pt x="76616" y="354568"/>
                    </a:lnTo>
                    <a:lnTo>
                      <a:pt x="70104" y="352806"/>
                    </a:lnTo>
                    <a:lnTo>
                      <a:pt x="58102" y="349710"/>
                    </a:lnTo>
                    <a:lnTo>
                      <a:pt x="46101" y="346329"/>
                    </a:lnTo>
                    <a:lnTo>
                      <a:pt x="34099" y="342947"/>
                    </a:lnTo>
                    <a:lnTo>
                      <a:pt x="22098" y="339852"/>
                    </a:lnTo>
                    <a:lnTo>
                      <a:pt x="14478" y="338328"/>
                    </a:lnTo>
                    <a:lnTo>
                      <a:pt x="7620" y="336042"/>
                    </a:lnTo>
                    <a:lnTo>
                      <a:pt x="0" y="33299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025" name="Google Shape;1025;p8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5413984" y="3639286"/>
              <a:ext cx="161559" cy="2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Google Shape;1026;p8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5631916" y="3537178"/>
              <a:ext cx="135722" cy="224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Google Shape;1027;p8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5841466" y="3489553"/>
              <a:ext cx="107492" cy="133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Google Shape;1028;p8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5998438" y="3320770"/>
              <a:ext cx="211886" cy="265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Google Shape;1029;p8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6936460" y="4324062"/>
              <a:ext cx="201349" cy="1443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Google Shape;1030;p8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7288504" y="4254220"/>
              <a:ext cx="122732" cy="216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1" name="Google Shape;1031;p8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7524295" y="4236265"/>
              <a:ext cx="98777" cy="13850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32" name="Google Shape;1032;p8"/>
            <p:cNvGrpSpPr/>
            <p:nvPr/>
          </p:nvGrpSpPr>
          <p:grpSpPr>
            <a:xfrm>
              <a:off x="7699948" y="4017274"/>
              <a:ext cx="166964" cy="306338"/>
              <a:chOff x="7699948" y="4017274"/>
              <a:chExt cx="166964" cy="306338"/>
            </a:xfrm>
          </p:grpSpPr>
          <p:pic>
            <p:nvPicPr>
              <p:cNvPr id="1033" name="Google Shape;1033;p8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7699948" y="4158970"/>
                <a:ext cx="131912" cy="1646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4" name="Google Shape;1034;p8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7774660" y="4017274"/>
                <a:ext cx="92252" cy="11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5" name="Google Shape;1035;p8"/>
            <p:cNvGrpSpPr/>
            <p:nvPr/>
          </p:nvGrpSpPr>
          <p:grpSpPr>
            <a:xfrm>
              <a:off x="5573267" y="3708654"/>
              <a:ext cx="38226" cy="107696"/>
              <a:chOff x="5573267" y="3708654"/>
              <a:chExt cx="38226" cy="107696"/>
            </a:xfrm>
          </p:grpSpPr>
          <p:sp>
            <p:nvSpPr>
              <p:cNvPr id="1036" name="Google Shape;1036;p8"/>
              <p:cNvSpPr/>
              <p:nvPr/>
            </p:nvSpPr>
            <p:spPr>
              <a:xfrm>
                <a:off x="5573267" y="3708654"/>
                <a:ext cx="9525" cy="25400"/>
              </a:xfrm>
              <a:custGeom>
                <a:rect b="b" l="l" r="r" t="t"/>
                <a:pathLst>
                  <a:path extrusionOk="0" h="25400" w="9525">
                    <a:moveTo>
                      <a:pt x="0" y="0"/>
                    </a:moveTo>
                    <a:lnTo>
                      <a:pt x="0" y="3048"/>
                    </a:lnTo>
                    <a:lnTo>
                      <a:pt x="0" y="5334"/>
                    </a:lnTo>
                    <a:lnTo>
                      <a:pt x="2286" y="9144"/>
                    </a:lnTo>
                    <a:lnTo>
                      <a:pt x="4572" y="14478"/>
                    </a:lnTo>
                    <a:lnTo>
                      <a:pt x="6858" y="19812"/>
                    </a:lnTo>
                    <a:lnTo>
                      <a:pt x="9144" y="2514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37" name="Google Shape;1037;p8"/>
              <p:cNvSpPr/>
              <p:nvPr/>
            </p:nvSpPr>
            <p:spPr>
              <a:xfrm>
                <a:off x="5596889" y="3790950"/>
                <a:ext cx="14604" cy="25400"/>
              </a:xfrm>
              <a:custGeom>
                <a:rect b="b" l="l" r="r" t="t"/>
                <a:pathLst>
                  <a:path extrusionOk="0" h="25400" w="14604">
                    <a:moveTo>
                      <a:pt x="0" y="0"/>
                    </a:moveTo>
                    <a:lnTo>
                      <a:pt x="3976" y="6500"/>
                    </a:lnTo>
                    <a:lnTo>
                      <a:pt x="7810" y="12573"/>
                    </a:lnTo>
                    <a:lnTo>
                      <a:pt x="11358" y="18645"/>
                    </a:lnTo>
                    <a:lnTo>
                      <a:pt x="14478" y="2514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038" name="Google Shape;1038;p8"/>
            <p:cNvSpPr/>
            <p:nvPr/>
          </p:nvSpPr>
          <p:spPr>
            <a:xfrm>
              <a:off x="5638038" y="3905250"/>
              <a:ext cx="21590" cy="39370"/>
            </a:xfrm>
            <a:custGeom>
              <a:rect b="b" l="l" r="r" t="t"/>
              <a:pathLst>
                <a:path extrusionOk="0" h="39370" w="21589">
                  <a:moveTo>
                    <a:pt x="0" y="0"/>
                  </a:moveTo>
                  <a:lnTo>
                    <a:pt x="1893" y="7929"/>
                  </a:lnTo>
                  <a:lnTo>
                    <a:pt x="3714" y="12001"/>
                  </a:lnTo>
                  <a:lnTo>
                    <a:pt x="6536" y="15216"/>
                  </a:lnTo>
                  <a:lnTo>
                    <a:pt x="11430" y="20574"/>
                  </a:lnTo>
                  <a:lnTo>
                    <a:pt x="16764" y="26669"/>
                  </a:lnTo>
                  <a:lnTo>
                    <a:pt x="18288" y="32003"/>
                  </a:lnTo>
                  <a:lnTo>
                    <a:pt x="21336" y="38861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5689091" y="4049267"/>
              <a:ext cx="19050" cy="25400"/>
            </a:xfrm>
            <a:custGeom>
              <a:rect b="b" l="l" r="r" t="t"/>
              <a:pathLst>
                <a:path extrusionOk="0" h="25400" w="19050">
                  <a:moveTo>
                    <a:pt x="0" y="0"/>
                  </a:moveTo>
                  <a:lnTo>
                    <a:pt x="4691" y="6286"/>
                  </a:lnTo>
                  <a:lnTo>
                    <a:pt x="9525" y="12572"/>
                  </a:lnTo>
                  <a:lnTo>
                    <a:pt x="14358" y="18859"/>
                  </a:lnTo>
                  <a:lnTo>
                    <a:pt x="19050" y="25145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5743194" y="4156709"/>
              <a:ext cx="20955" cy="36195"/>
            </a:xfrm>
            <a:custGeom>
              <a:rect b="b" l="l" r="r" t="t"/>
              <a:pathLst>
                <a:path extrusionOk="0" h="36195" w="20954">
                  <a:moveTo>
                    <a:pt x="0" y="0"/>
                  </a:moveTo>
                  <a:lnTo>
                    <a:pt x="3548" y="7977"/>
                  </a:lnTo>
                  <a:lnTo>
                    <a:pt x="6667" y="12954"/>
                  </a:lnTo>
                  <a:lnTo>
                    <a:pt x="10072" y="17359"/>
                  </a:lnTo>
                  <a:lnTo>
                    <a:pt x="14478" y="23621"/>
                  </a:lnTo>
                  <a:lnTo>
                    <a:pt x="17526" y="29717"/>
                  </a:lnTo>
                  <a:lnTo>
                    <a:pt x="18288" y="32003"/>
                  </a:lnTo>
                  <a:lnTo>
                    <a:pt x="20574" y="35813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041" name="Google Shape;1041;p8"/>
            <p:cNvGrpSpPr/>
            <p:nvPr/>
          </p:nvGrpSpPr>
          <p:grpSpPr>
            <a:xfrm>
              <a:off x="5791961" y="4276343"/>
              <a:ext cx="122174" cy="210819"/>
              <a:chOff x="5791961" y="4276343"/>
              <a:chExt cx="122174" cy="210819"/>
            </a:xfrm>
          </p:grpSpPr>
          <p:sp>
            <p:nvSpPr>
              <p:cNvPr id="1042" name="Google Shape;1042;p8"/>
              <p:cNvSpPr/>
              <p:nvPr/>
            </p:nvSpPr>
            <p:spPr>
              <a:xfrm>
                <a:off x="5791961" y="4276343"/>
                <a:ext cx="15240" cy="33655"/>
              </a:xfrm>
              <a:custGeom>
                <a:rect b="b" l="l" r="r" t="t"/>
                <a:pathLst>
                  <a:path extrusionOk="0" h="33654" w="15239">
                    <a:moveTo>
                      <a:pt x="762" y="0"/>
                    </a:moveTo>
                    <a:lnTo>
                      <a:pt x="762" y="11430"/>
                    </a:lnTo>
                    <a:lnTo>
                      <a:pt x="0" y="12192"/>
                    </a:lnTo>
                    <a:lnTo>
                      <a:pt x="6858" y="19812"/>
                    </a:lnTo>
                    <a:lnTo>
                      <a:pt x="10668" y="24383"/>
                    </a:lnTo>
                    <a:lnTo>
                      <a:pt x="12954" y="28194"/>
                    </a:lnTo>
                    <a:lnTo>
                      <a:pt x="15240" y="3352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43" name="Google Shape;1043;p8"/>
              <p:cNvSpPr/>
              <p:nvPr/>
            </p:nvSpPr>
            <p:spPr>
              <a:xfrm>
                <a:off x="5823203" y="4356353"/>
                <a:ext cx="16510" cy="40005"/>
              </a:xfrm>
              <a:custGeom>
                <a:rect b="b" l="l" r="r" t="t"/>
                <a:pathLst>
                  <a:path extrusionOk="0" h="40004" w="16510">
                    <a:moveTo>
                      <a:pt x="0" y="0"/>
                    </a:moveTo>
                    <a:lnTo>
                      <a:pt x="2178" y="6810"/>
                    </a:lnTo>
                    <a:lnTo>
                      <a:pt x="4286" y="12763"/>
                    </a:lnTo>
                    <a:lnTo>
                      <a:pt x="6536" y="18430"/>
                    </a:lnTo>
                    <a:lnTo>
                      <a:pt x="9144" y="24383"/>
                    </a:lnTo>
                    <a:lnTo>
                      <a:pt x="11430" y="29718"/>
                    </a:lnTo>
                    <a:lnTo>
                      <a:pt x="13716" y="34290"/>
                    </a:lnTo>
                    <a:lnTo>
                      <a:pt x="16002" y="3962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44" name="Google Shape;1044;p8"/>
              <p:cNvSpPr/>
              <p:nvPr/>
            </p:nvSpPr>
            <p:spPr>
              <a:xfrm>
                <a:off x="5851397" y="4427981"/>
                <a:ext cx="2540" cy="7620"/>
              </a:xfrm>
              <a:custGeom>
                <a:rect b="b" l="l" r="r" t="t"/>
                <a:pathLst>
                  <a:path extrusionOk="0" h="7620" w="2539">
                    <a:moveTo>
                      <a:pt x="0" y="0"/>
                    </a:moveTo>
                    <a:lnTo>
                      <a:pt x="1524" y="4572"/>
                    </a:lnTo>
                    <a:lnTo>
                      <a:pt x="2286" y="4571"/>
                    </a:lnTo>
                    <a:lnTo>
                      <a:pt x="2286" y="762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5854445" y="4428743"/>
                <a:ext cx="59690" cy="58419"/>
              </a:xfrm>
              <a:custGeom>
                <a:rect b="b" l="l" r="r" t="t"/>
                <a:pathLst>
                  <a:path extrusionOk="0" h="58420" w="59689">
                    <a:moveTo>
                      <a:pt x="22098" y="14477"/>
                    </a:moveTo>
                    <a:lnTo>
                      <a:pt x="20026" y="20764"/>
                    </a:lnTo>
                    <a:lnTo>
                      <a:pt x="18097" y="27050"/>
                    </a:lnTo>
                    <a:lnTo>
                      <a:pt x="17597" y="33337"/>
                    </a:lnTo>
                    <a:lnTo>
                      <a:pt x="19812" y="39623"/>
                    </a:lnTo>
                    <a:lnTo>
                      <a:pt x="23622" y="45719"/>
                    </a:lnTo>
                    <a:lnTo>
                      <a:pt x="27432" y="46481"/>
                    </a:lnTo>
                    <a:lnTo>
                      <a:pt x="34290" y="46481"/>
                    </a:lnTo>
                    <a:lnTo>
                      <a:pt x="41910" y="46481"/>
                    </a:lnTo>
                    <a:lnTo>
                      <a:pt x="46482" y="39623"/>
                    </a:lnTo>
                    <a:lnTo>
                      <a:pt x="48768" y="32765"/>
                    </a:lnTo>
                    <a:lnTo>
                      <a:pt x="51054" y="26669"/>
                    </a:lnTo>
                    <a:lnTo>
                      <a:pt x="51816" y="15239"/>
                    </a:lnTo>
                    <a:lnTo>
                      <a:pt x="48006" y="9905"/>
                    </a:lnTo>
                    <a:lnTo>
                      <a:pt x="44196" y="3809"/>
                    </a:lnTo>
                    <a:lnTo>
                      <a:pt x="37338" y="761"/>
                    </a:lnTo>
                    <a:lnTo>
                      <a:pt x="30480" y="761"/>
                    </a:lnTo>
                    <a:lnTo>
                      <a:pt x="20574" y="0"/>
                    </a:lnTo>
                    <a:lnTo>
                      <a:pt x="19050" y="8381"/>
                    </a:lnTo>
                    <a:lnTo>
                      <a:pt x="16764" y="16001"/>
                    </a:lnTo>
                    <a:lnTo>
                      <a:pt x="15585" y="22217"/>
                    </a:lnTo>
                    <a:lnTo>
                      <a:pt x="14763" y="29717"/>
                    </a:lnTo>
                    <a:lnTo>
                      <a:pt x="14942" y="37218"/>
                    </a:lnTo>
                    <a:lnTo>
                      <a:pt x="16764" y="43433"/>
                    </a:lnTo>
                    <a:lnTo>
                      <a:pt x="19812" y="47243"/>
                    </a:lnTo>
                    <a:lnTo>
                      <a:pt x="30480" y="48005"/>
                    </a:lnTo>
                    <a:lnTo>
                      <a:pt x="34290" y="45719"/>
                    </a:lnTo>
                    <a:lnTo>
                      <a:pt x="40469" y="40659"/>
                    </a:lnTo>
                    <a:lnTo>
                      <a:pt x="44291" y="33242"/>
                    </a:lnTo>
                    <a:lnTo>
                      <a:pt x="45970" y="24824"/>
                    </a:lnTo>
                    <a:lnTo>
                      <a:pt x="45720" y="16763"/>
                    </a:lnTo>
                    <a:lnTo>
                      <a:pt x="44196" y="9905"/>
                    </a:lnTo>
                    <a:lnTo>
                      <a:pt x="38100" y="7619"/>
                    </a:lnTo>
                    <a:lnTo>
                      <a:pt x="32004" y="7619"/>
                    </a:lnTo>
                    <a:lnTo>
                      <a:pt x="22098" y="6857"/>
                    </a:lnTo>
                    <a:lnTo>
                      <a:pt x="11430" y="46481"/>
                    </a:lnTo>
                    <a:lnTo>
                      <a:pt x="47244" y="25907"/>
                    </a:lnTo>
                    <a:lnTo>
                      <a:pt x="49530" y="9905"/>
                    </a:lnTo>
                    <a:lnTo>
                      <a:pt x="41148" y="6857"/>
                    </a:lnTo>
                    <a:lnTo>
                      <a:pt x="33647" y="5238"/>
                    </a:lnTo>
                    <a:lnTo>
                      <a:pt x="26289" y="5905"/>
                    </a:lnTo>
                    <a:lnTo>
                      <a:pt x="762" y="42671"/>
                    </a:lnTo>
                    <a:lnTo>
                      <a:pt x="0" y="53339"/>
                    </a:lnTo>
                    <a:lnTo>
                      <a:pt x="5334" y="57149"/>
                    </a:lnTo>
                    <a:lnTo>
                      <a:pt x="15240" y="57911"/>
                    </a:lnTo>
                    <a:lnTo>
                      <a:pt x="22586" y="58185"/>
                    </a:lnTo>
                    <a:lnTo>
                      <a:pt x="28860" y="56673"/>
                    </a:lnTo>
                    <a:lnTo>
                      <a:pt x="44196" y="26669"/>
                    </a:lnTo>
                    <a:lnTo>
                      <a:pt x="43434" y="19811"/>
                    </a:lnTo>
                    <a:lnTo>
                      <a:pt x="37338" y="16763"/>
                    </a:lnTo>
                    <a:lnTo>
                      <a:pt x="30480" y="16001"/>
                    </a:lnTo>
                    <a:lnTo>
                      <a:pt x="21336" y="15239"/>
                    </a:lnTo>
                    <a:lnTo>
                      <a:pt x="16764" y="16001"/>
                    </a:lnTo>
                    <a:lnTo>
                      <a:pt x="12954" y="25145"/>
                    </a:lnTo>
                    <a:lnTo>
                      <a:pt x="10668" y="30479"/>
                    </a:lnTo>
                    <a:lnTo>
                      <a:pt x="8382" y="43433"/>
                    </a:lnTo>
                    <a:lnTo>
                      <a:pt x="12192" y="48005"/>
                    </a:lnTo>
                    <a:lnTo>
                      <a:pt x="16764" y="54101"/>
                    </a:lnTo>
                    <a:lnTo>
                      <a:pt x="56388" y="37337"/>
                    </a:lnTo>
                    <a:lnTo>
                      <a:pt x="59436" y="29717"/>
                    </a:lnTo>
                    <a:lnTo>
                      <a:pt x="57150" y="20573"/>
                    </a:lnTo>
                    <a:lnTo>
                      <a:pt x="51816" y="14477"/>
                    </a:lnTo>
                    <a:lnTo>
                      <a:pt x="45720" y="8381"/>
                    </a:lnTo>
                    <a:lnTo>
                      <a:pt x="36576" y="6095"/>
                    </a:lnTo>
                    <a:lnTo>
                      <a:pt x="28194" y="5333"/>
                    </a:lnTo>
                    <a:lnTo>
                      <a:pt x="18288" y="5333"/>
                    </a:lnTo>
                    <a:lnTo>
                      <a:pt x="15240" y="12191"/>
                    </a:lnTo>
                    <a:lnTo>
                      <a:pt x="12954" y="20573"/>
                    </a:lnTo>
                    <a:lnTo>
                      <a:pt x="11584" y="27217"/>
                    </a:lnTo>
                    <a:lnTo>
                      <a:pt x="11144" y="34861"/>
                    </a:lnTo>
                    <a:lnTo>
                      <a:pt x="11989" y="42219"/>
                    </a:lnTo>
                    <a:lnTo>
                      <a:pt x="14478" y="48005"/>
                    </a:lnTo>
                    <a:lnTo>
                      <a:pt x="19050" y="54863"/>
                    </a:lnTo>
                    <a:lnTo>
                      <a:pt x="30480" y="54863"/>
                    </a:lnTo>
                    <a:lnTo>
                      <a:pt x="37338" y="52577"/>
                    </a:lnTo>
                    <a:lnTo>
                      <a:pt x="44958" y="49529"/>
                    </a:lnTo>
                    <a:lnTo>
                      <a:pt x="51054" y="39623"/>
                    </a:lnTo>
                    <a:lnTo>
                      <a:pt x="51816" y="32003"/>
                    </a:lnTo>
                    <a:lnTo>
                      <a:pt x="53340" y="23621"/>
                    </a:lnTo>
                    <a:lnTo>
                      <a:pt x="52578" y="17525"/>
                    </a:lnTo>
                    <a:lnTo>
                      <a:pt x="44196" y="13715"/>
                    </a:lnTo>
                    <a:lnTo>
                      <a:pt x="38862" y="10667"/>
                    </a:lnTo>
                    <a:lnTo>
                      <a:pt x="28194" y="9143"/>
                    </a:lnTo>
                    <a:lnTo>
                      <a:pt x="22860" y="11429"/>
                    </a:lnTo>
                    <a:lnTo>
                      <a:pt x="16764" y="14477"/>
                    </a:lnTo>
                    <a:lnTo>
                      <a:pt x="13716" y="20573"/>
                    </a:lnTo>
                    <a:lnTo>
                      <a:pt x="13716" y="26669"/>
                    </a:lnTo>
                    <a:lnTo>
                      <a:pt x="12954" y="32765"/>
                    </a:lnTo>
                    <a:lnTo>
                      <a:pt x="16002" y="33527"/>
                    </a:lnTo>
                    <a:lnTo>
                      <a:pt x="22098" y="34289"/>
                    </a:lnTo>
                    <a:lnTo>
                      <a:pt x="28956" y="35051"/>
                    </a:lnTo>
                    <a:lnTo>
                      <a:pt x="27432" y="34289"/>
                    </a:lnTo>
                    <a:lnTo>
                      <a:pt x="31242" y="2895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046" name="Google Shape;1046;p8"/>
            <p:cNvGrpSpPr/>
            <p:nvPr/>
          </p:nvGrpSpPr>
          <p:grpSpPr>
            <a:xfrm>
              <a:off x="4859248" y="4804410"/>
              <a:ext cx="301143" cy="154710"/>
              <a:chOff x="4859248" y="4804410"/>
              <a:chExt cx="301143" cy="154710"/>
            </a:xfrm>
          </p:grpSpPr>
          <p:pic>
            <p:nvPicPr>
              <p:cNvPr id="1047" name="Google Shape;1047;p8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4859248" y="4869154"/>
                <a:ext cx="132638" cy="899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8" name="Google Shape;1048;p8"/>
              <p:cNvSpPr/>
              <p:nvPr/>
            </p:nvSpPr>
            <p:spPr>
              <a:xfrm>
                <a:off x="5033772" y="4841748"/>
                <a:ext cx="40640" cy="20320"/>
              </a:xfrm>
              <a:custGeom>
                <a:rect b="b" l="l" r="r" t="t"/>
                <a:pathLst>
                  <a:path extrusionOk="0" h="20320" w="40639">
                    <a:moveTo>
                      <a:pt x="0" y="19812"/>
                    </a:moveTo>
                    <a:lnTo>
                      <a:pt x="35051" y="3048"/>
                    </a:lnTo>
                    <a:lnTo>
                      <a:pt x="37337" y="2286"/>
                    </a:lnTo>
                    <a:lnTo>
                      <a:pt x="4038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5122926" y="4804410"/>
                <a:ext cx="37465" cy="19050"/>
              </a:xfrm>
              <a:custGeom>
                <a:rect b="b" l="l" r="r" t="t"/>
                <a:pathLst>
                  <a:path extrusionOk="0" h="19050" w="37464">
                    <a:moveTo>
                      <a:pt x="0" y="19050"/>
                    </a:moveTo>
                    <a:lnTo>
                      <a:pt x="7548" y="15168"/>
                    </a:lnTo>
                    <a:lnTo>
                      <a:pt x="15240" y="11429"/>
                    </a:lnTo>
                    <a:lnTo>
                      <a:pt x="22931" y="7691"/>
                    </a:lnTo>
                    <a:lnTo>
                      <a:pt x="30480" y="3809"/>
                    </a:lnTo>
                    <a:lnTo>
                      <a:pt x="32765" y="3047"/>
                    </a:lnTo>
                    <a:lnTo>
                      <a:pt x="35051" y="1523"/>
                    </a:lnTo>
                    <a:lnTo>
                      <a:pt x="3733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050" name="Google Shape;1050;p8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5226532" y="4726660"/>
              <a:ext cx="98348" cy="655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1" name="Google Shape;1051;p8"/>
            <p:cNvSpPr/>
            <p:nvPr/>
          </p:nvSpPr>
          <p:spPr>
            <a:xfrm>
              <a:off x="5404865" y="4671821"/>
              <a:ext cx="45085" cy="29209"/>
            </a:xfrm>
            <a:custGeom>
              <a:rect b="b" l="l" r="r" t="t"/>
              <a:pathLst>
                <a:path extrusionOk="0" h="29210" w="45085">
                  <a:moveTo>
                    <a:pt x="0" y="28956"/>
                  </a:moveTo>
                  <a:lnTo>
                    <a:pt x="8703" y="22812"/>
                  </a:lnTo>
                  <a:lnTo>
                    <a:pt x="17621" y="16954"/>
                  </a:lnTo>
                  <a:lnTo>
                    <a:pt x="26681" y="11382"/>
                  </a:lnTo>
                  <a:lnTo>
                    <a:pt x="35813" y="6096"/>
                  </a:lnTo>
                  <a:lnTo>
                    <a:pt x="38861" y="3810"/>
                  </a:lnTo>
                  <a:lnTo>
                    <a:pt x="41909" y="2286"/>
                  </a:lnTo>
                  <a:lnTo>
                    <a:pt x="44957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5536691" y="4619244"/>
              <a:ext cx="30480" cy="20320"/>
            </a:xfrm>
            <a:custGeom>
              <a:rect b="b" l="l" r="r" t="t"/>
              <a:pathLst>
                <a:path extrusionOk="0" h="20320" w="30479">
                  <a:moveTo>
                    <a:pt x="0" y="19812"/>
                  </a:moveTo>
                  <a:lnTo>
                    <a:pt x="7334" y="14037"/>
                  </a:lnTo>
                  <a:lnTo>
                    <a:pt x="14668" y="9048"/>
                  </a:lnTo>
                  <a:lnTo>
                    <a:pt x="22288" y="4488"/>
                  </a:lnTo>
                  <a:lnTo>
                    <a:pt x="30479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5639561" y="4578096"/>
              <a:ext cx="31750" cy="17780"/>
            </a:xfrm>
            <a:custGeom>
              <a:rect b="b" l="l" r="r" t="t"/>
              <a:pathLst>
                <a:path extrusionOk="0" h="17779" w="31750">
                  <a:moveTo>
                    <a:pt x="0" y="17526"/>
                  </a:moveTo>
                  <a:lnTo>
                    <a:pt x="8310" y="13501"/>
                  </a:lnTo>
                  <a:lnTo>
                    <a:pt x="16192" y="9334"/>
                  </a:lnTo>
                  <a:lnTo>
                    <a:pt x="23788" y="4881"/>
                  </a:lnTo>
                  <a:lnTo>
                    <a:pt x="31241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054" name="Google Shape;1054;p8"/>
            <p:cNvGrpSpPr/>
            <p:nvPr/>
          </p:nvGrpSpPr>
          <p:grpSpPr>
            <a:xfrm>
              <a:off x="5728716" y="4379213"/>
              <a:ext cx="136398" cy="180721"/>
              <a:chOff x="5728716" y="4379213"/>
              <a:chExt cx="136398" cy="180721"/>
            </a:xfrm>
          </p:grpSpPr>
          <p:sp>
            <p:nvSpPr>
              <p:cNvPr id="1055" name="Google Shape;1055;p8"/>
              <p:cNvSpPr/>
              <p:nvPr/>
            </p:nvSpPr>
            <p:spPr>
              <a:xfrm>
                <a:off x="5761482" y="4379213"/>
                <a:ext cx="69850" cy="140335"/>
              </a:xfrm>
              <a:custGeom>
                <a:rect b="b" l="l" r="r" t="t"/>
                <a:pathLst>
                  <a:path extrusionOk="0" h="140335" w="69850">
                    <a:moveTo>
                      <a:pt x="69341" y="0"/>
                    </a:moveTo>
                    <a:lnTo>
                      <a:pt x="61721" y="3048"/>
                    </a:lnTo>
                    <a:lnTo>
                      <a:pt x="54101" y="6096"/>
                    </a:lnTo>
                    <a:lnTo>
                      <a:pt x="47243" y="10668"/>
                    </a:lnTo>
                    <a:lnTo>
                      <a:pt x="39826" y="14930"/>
                    </a:lnTo>
                    <a:lnTo>
                      <a:pt x="32480" y="19621"/>
                    </a:lnTo>
                    <a:lnTo>
                      <a:pt x="25276" y="24598"/>
                    </a:lnTo>
                    <a:lnTo>
                      <a:pt x="18287" y="29718"/>
                    </a:lnTo>
                    <a:lnTo>
                      <a:pt x="12953" y="33528"/>
                    </a:lnTo>
                    <a:lnTo>
                      <a:pt x="6857" y="37338"/>
                    </a:lnTo>
                    <a:lnTo>
                      <a:pt x="2285" y="42672"/>
                    </a:lnTo>
                    <a:lnTo>
                      <a:pt x="0" y="46482"/>
                    </a:lnTo>
                    <a:lnTo>
                      <a:pt x="0" y="50292"/>
                    </a:lnTo>
                    <a:lnTo>
                      <a:pt x="0" y="54864"/>
                    </a:lnTo>
                    <a:lnTo>
                      <a:pt x="7012" y="94857"/>
                    </a:lnTo>
                    <a:lnTo>
                      <a:pt x="19049" y="129539"/>
                    </a:lnTo>
                    <a:lnTo>
                      <a:pt x="21335" y="134112"/>
                    </a:lnTo>
                    <a:lnTo>
                      <a:pt x="22859" y="139446"/>
                    </a:lnTo>
                    <a:lnTo>
                      <a:pt x="23621" y="140208"/>
                    </a:lnTo>
                    <a:lnTo>
                      <a:pt x="24383" y="140208"/>
                    </a:lnTo>
                    <a:lnTo>
                      <a:pt x="22859" y="139446"/>
                    </a:lnTo>
                    <a:lnTo>
                      <a:pt x="21335" y="137160"/>
                    </a:lnTo>
                    <a:lnTo>
                      <a:pt x="19811" y="136398"/>
                    </a:lnTo>
                    <a:lnTo>
                      <a:pt x="19049" y="134874"/>
                    </a:lnTo>
                    <a:lnTo>
                      <a:pt x="18287" y="131826"/>
                    </a:lnTo>
                    <a:lnTo>
                      <a:pt x="20573" y="130302"/>
                    </a:lnTo>
                    <a:lnTo>
                      <a:pt x="20573" y="128016"/>
                    </a:lnTo>
                    <a:lnTo>
                      <a:pt x="20573" y="126492"/>
                    </a:lnTo>
                    <a:lnTo>
                      <a:pt x="20573" y="124968"/>
                    </a:lnTo>
                    <a:lnTo>
                      <a:pt x="20573" y="12420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5728716" y="4549139"/>
                <a:ext cx="27940" cy="10795"/>
              </a:xfrm>
              <a:custGeom>
                <a:rect b="b" l="l" r="r" t="t"/>
                <a:pathLst>
                  <a:path extrusionOk="0" h="10795" w="27939">
                    <a:moveTo>
                      <a:pt x="0" y="10668"/>
                    </a:moveTo>
                    <a:lnTo>
                      <a:pt x="7393" y="8036"/>
                    </a:lnTo>
                    <a:lnTo>
                      <a:pt x="14001" y="5619"/>
                    </a:lnTo>
                    <a:lnTo>
                      <a:pt x="20466" y="3059"/>
                    </a:lnTo>
                    <a:lnTo>
                      <a:pt x="2743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5804154" y="4459985"/>
                <a:ext cx="60960" cy="93980"/>
              </a:xfrm>
              <a:custGeom>
                <a:rect b="b" l="l" r="r" t="t"/>
                <a:pathLst>
                  <a:path extrusionOk="0" h="93979" w="60960">
                    <a:moveTo>
                      <a:pt x="0" y="0"/>
                    </a:moveTo>
                    <a:lnTo>
                      <a:pt x="35968" y="13846"/>
                    </a:lnTo>
                    <a:lnTo>
                      <a:pt x="44100" y="13620"/>
                    </a:lnTo>
                    <a:lnTo>
                      <a:pt x="52089" y="13823"/>
                    </a:lnTo>
                    <a:lnTo>
                      <a:pt x="59436" y="15239"/>
                    </a:lnTo>
                    <a:lnTo>
                      <a:pt x="60198" y="15239"/>
                    </a:lnTo>
                    <a:lnTo>
                      <a:pt x="60198" y="16001"/>
                    </a:lnTo>
                    <a:lnTo>
                      <a:pt x="60960" y="16001"/>
                    </a:lnTo>
                    <a:lnTo>
                      <a:pt x="60198" y="19049"/>
                    </a:lnTo>
                    <a:lnTo>
                      <a:pt x="57912" y="22097"/>
                    </a:lnTo>
                    <a:lnTo>
                      <a:pt x="53340" y="25907"/>
                    </a:lnTo>
                    <a:lnTo>
                      <a:pt x="50292" y="28193"/>
                    </a:lnTo>
                    <a:lnTo>
                      <a:pt x="47244" y="33527"/>
                    </a:lnTo>
                    <a:lnTo>
                      <a:pt x="43041" y="40064"/>
                    </a:lnTo>
                    <a:lnTo>
                      <a:pt x="39338" y="46958"/>
                    </a:lnTo>
                    <a:lnTo>
                      <a:pt x="35778" y="53994"/>
                    </a:lnTo>
                    <a:lnTo>
                      <a:pt x="32004" y="60959"/>
                    </a:lnTo>
                    <a:lnTo>
                      <a:pt x="28575" y="67365"/>
                    </a:lnTo>
                    <a:lnTo>
                      <a:pt x="25146" y="73914"/>
                    </a:lnTo>
                    <a:lnTo>
                      <a:pt x="21717" y="80462"/>
                    </a:lnTo>
                    <a:lnTo>
                      <a:pt x="18288" y="86868"/>
                    </a:lnTo>
                    <a:lnTo>
                      <a:pt x="16764" y="89916"/>
                    </a:lnTo>
                    <a:lnTo>
                      <a:pt x="16764" y="93726"/>
                    </a:lnTo>
                    <a:lnTo>
                      <a:pt x="16002" y="89916"/>
                    </a:lnTo>
                    <a:lnTo>
                      <a:pt x="15240" y="88392"/>
                    </a:lnTo>
                    <a:lnTo>
                      <a:pt x="15240" y="86868"/>
                    </a:lnTo>
                    <a:lnTo>
                      <a:pt x="15240" y="845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5799582" y="4520945"/>
                <a:ext cx="18415" cy="8890"/>
              </a:xfrm>
              <a:custGeom>
                <a:rect b="b" l="l" r="r" t="t"/>
                <a:pathLst>
                  <a:path extrusionOk="0" h="8889" w="18414">
                    <a:moveTo>
                      <a:pt x="0" y="8381"/>
                    </a:moveTo>
                    <a:lnTo>
                      <a:pt x="3810" y="6857"/>
                    </a:lnTo>
                    <a:lnTo>
                      <a:pt x="13716" y="3809"/>
                    </a:lnTo>
                    <a:lnTo>
                      <a:pt x="18288" y="761"/>
                    </a:lnTo>
                    <a:lnTo>
                      <a:pt x="1828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059" name="Google Shape;1059;p8"/>
            <p:cNvGrpSpPr/>
            <p:nvPr/>
          </p:nvGrpSpPr>
          <p:grpSpPr>
            <a:xfrm>
              <a:off x="6074638" y="4081246"/>
              <a:ext cx="775767" cy="344474"/>
              <a:chOff x="6074638" y="4081246"/>
              <a:chExt cx="775767" cy="344474"/>
            </a:xfrm>
          </p:grpSpPr>
          <p:pic>
            <p:nvPicPr>
              <p:cNvPr id="1060" name="Google Shape;1060;p8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6074638" y="4308322"/>
                <a:ext cx="97586" cy="114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1" name="Google Shape;1061;p8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6196558" y="4244314"/>
                <a:ext cx="159308" cy="1814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2" name="Google Shape;1062;p8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6389344" y="4217644"/>
                <a:ext cx="79298" cy="792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3" name="Google Shape;1063;p8"/>
              <p:cNvPicPr preferRelativeResize="0"/>
              <p:nvPr/>
            </p:nvPicPr>
            <p:blipFill rotWithShape="1">
              <a:blip r:embed="rId57">
                <a:alphaModFix/>
              </a:blip>
              <a:srcRect b="0" l="0" r="0" t="0"/>
              <a:stretch/>
            </p:blipFill>
            <p:spPr>
              <a:xfrm>
                <a:off x="6499358" y="4081246"/>
                <a:ext cx="351047" cy="2141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4" name="Google Shape;1064;p8"/>
            <p:cNvGrpSpPr/>
            <p:nvPr/>
          </p:nvGrpSpPr>
          <p:grpSpPr>
            <a:xfrm>
              <a:off x="6000724" y="3970756"/>
              <a:ext cx="236270" cy="329794"/>
              <a:chOff x="6000724" y="3970756"/>
              <a:chExt cx="236270" cy="329794"/>
            </a:xfrm>
          </p:grpSpPr>
          <p:pic>
            <p:nvPicPr>
              <p:cNvPr id="1065" name="Google Shape;1065;p8"/>
              <p:cNvPicPr preferRelativeResize="0"/>
              <p:nvPr/>
            </p:nvPicPr>
            <p:blipFill rotWithShape="1">
              <a:blip r:embed="rId58">
                <a:alphaModFix/>
              </a:blip>
              <a:srcRect b="0" l="0" r="0" t="0"/>
              <a:stretch/>
            </p:blipFill>
            <p:spPr>
              <a:xfrm>
                <a:off x="6000724" y="4065244"/>
                <a:ext cx="86156" cy="235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6" name="Google Shape;1066;p8"/>
              <p:cNvPicPr preferRelativeResize="0"/>
              <p:nvPr/>
            </p:nvPicPr>
            <p:blipFill rotWithShape="1">
              <a:blip r:embed="rId59">
                <a:alphaModFix/>
              </a:blip>
              <a:srcRect b="0" l="0" r="0" t="0"/>
              <a:stretch/>
            </p:blipFill>
            <p:spPr>
              <a:xfrm>
                <a:off x="6110452" y="3970756"/>
                <a:ext cx="126542" cy="2408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7" name="Google Shape;1067;p8"/>
            <p:cNvGrpSpPr/>
            <p:nvPr/>
          </p:nvGrpSpPr>
          <p:grpSpPr>
            <a:xfrm>
              <a:off x="4607052" y="3336036"/>
              <a:ext cx="2404618" cy="2603754"/>
              <a:chOff x="4607052" y="3336036"/>
              <a:chExt cx="2404618" cy="2603754"/>
            </a:xfrm>
          </p:grpSpPr>
          <p:sp>
            <p:nvSpPr>
              <p:cNvPr id="1068" name="Google Shape;1068;p8"/>
              <p:cNvSpPr/>
              <p:nvPr/>
            </p:nvSpPr>
            <p:spPr>
              <a:xfrm>
                <a:off x="4788408" y="4045458"/>
                <a:ext cx="1097280" cy="925194"/>
              </a:xfrm>
              <a:custGeom>
                <a:rect b="b" l="l" r="r" t="t"/>
                <a:pathLst>
                  <a:path extrusionOk="0" h="925195" w="1097279">
                    <a:moveTo>
                      <a:pt x="0" y="925068"/>
                    </a:moveTo>
                    <a:lnTo>
                      <a:pt x="3810" y="924306"/>
                    </a:lnTo>
                    <a:lnTo>
                      <a:pt x="6096" y="924306"/>
                    </a:lnTo>
                    <a:lnTo>
                      <a:pt x="9906" y="921258"/>
                    </a:lnTo>
                    <a:lnTo>
                      <a:pt x="47303" y="890182"/>
                    </a:lnTo>
                    <a:lnTo>
                      <a:pt x="75890" y="863929"/>
                    </a:lnTo>
                    <a:lnTo>
                      <a:pt x="92201" y="848582"/>
                    </a:lnTo>
                    <a:lnTo>
                      <a:pt x="108513" y="833377"/>
                    </a:lnTo>
                    <a:lnTo>
                      <a:pt x="124967" y="818388"/>
                    </a:lnTo>
                    <a:lnTo>
                      <a:pt x="144077" y="801493"/>
                    </a:lnTo>
                    <a:lnTo>
                      <a:pt x="163544" y="784955"/>
                    </a:lnTo>
                    <a:lnTo>
                      <a:pt x="183153" y="768560"/>
                    </a:lnTo>
                    <a:lnTo>
                      <a:pt x="202692" y="752094"/>
                    </a:lnTo>
                    <a:lnTo>
                      <a:pt x="242982" y="718470"/>
                    </a:lnTo>
                    <a:lnTo>
                      <a:pt x="282702" y="684276"/>
                    </a:lnTo>
                    <a:lnTo>
                      <a:pt x="326898" y="644271"/>
                    </a:lnTo>
                    <a:lnTo>
                      <a:pt x="348924" y="624268"/>
                    </a:lnTo>
                    <a:lnTo>
                      <a:pt x="371093" y="604266"/>
                    </a:lnTo>
                    <a:lnTo>
                      <a:pt x="419576" y="562927"/>
                    </a:lnTo>
                    <a:lnTo>
                      <a:pt x="468629" y="522732"/>
                    </a:lnTo>
                    <a:lnTo>
                      <a:pt x="497621" y="499598"/>
                    </a:lnTo>
                    <a:lnTo>
                      <a:pt x="526256" y="475964"/>
                    </a:lnTo>
                    <a:lnTo>
                      <a:pt x="554462" y="451901"/>
                    </a:lnTo>
                    <a:lnTo>
                      <a:pt x="582168" y="427482"/>
                    </a:lnTo>
                    <a:lnTo>
                      <a:pt x="603777" y="408062"/>
                    </a:lnTo>
                    <a:lnTo>
                      <a:pt x="625316" y="388715"/>
                    </a:lnTo>
                    <a:lnTo>
                      <a:pt x="646997" y="369510"/>
                    </a:lnTo>
                    <a:lnTo>
                      <a:pt x="669035" y="350520"/>
                    </a:lnTo>
                    <a:lnTo>
                      <a:pt x="692026" y="330065"/>
                    </a:lnTo>
                    <a:lnTo>
                      <a:pt x="715232" y="309753"/>
                    </a:lnTo>
                    <a:lnTo>
                      <a:pt x="738580" y="289440"/>
                    </a:lnTo>
                    <a:lnTo>
                      <a:pt x="761999" y="268986"/>
                    </a:lnTo>
                    <a:lnTo>
                      <a:pt x="783597" y="250007"/>
                    </a:lnTo>
                    <a:lnTo>
                      <a:pt x="805052" y="230886"/>
                    </a:lnTo>
                    <a:lnTo>
                      <a:pt x="826508" y="211764"/>
                    </a:lnTo>
                    <a:lnTo>
                      <a:pt x="848105" y="192786"/>
                    </a:lnTo>
                    <a:lnTo>
                      <a:pt x="886301" y="160115"/>
                    </a:lnTo>
                    <a:lnTo>
                      <a:pt x="925067" y="128016"/>
                    </a:lnTo>
                    <a:lnTo>
                      <a:pt x="960977" y="99917"/>
                    </a:lnTo>
                    <a:lnTo>
                      <a:pt x="997457" y="72390"/>
                    </a:lnTo>
                    <a:lnTo>
                      <a:pt x="1015638" y="58578"/>
                    </a:lnTo>
                    <a:lnTo>
                      <a:pt x="1052000" y="31242"/>
                    </a:lnTo>
                    <a:lnTo>
                      <a:pt x="1084230" y="9429"/>
                    </a:lnTo>
                    <a:lnTo>
                      <a:pt x="1090862" y="4893"/>
                    </a:lnTo>
                    <a:lnTo>
                      <a:pt x="1097280" y="0"/>
                    </a:lnTo>
                    <a:lnTo>
                      <a:pt x="1093469" y="2286"/>
                    </a:lnTo>
                    <a:lnTo>
                      <a:pt x="1091183" y="4572"/>
                    </a:lnTo>
                    <a:lnTo>
                      <a:pt x="1086611" y="685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4815078" y="3725418"/>
                <a:ext cx="681990" cy="1240790"/>
              </a:xfrm>
              <a:custGeom>
                <a:rect b="b" l="l" r="r" t="t"/>
                <a:pathLst>
                  <a:path extrusionOk="0" h="1240789" w="681989">
                    <a:moveTo>
                      <a:pt x="0" y="1240536"/>
                    </a:moveTo>
                    <a:lnTo>
                      <a:pt x="12382" y="1203019"/>
                    </a:lnTo>
                    <a:lnTo>
                      <a:pt x="30670" y="1165479"/>
                    </a:lnTo>
                    <a:lnTo>
                      <a:pt x="36956" y="1152906"/>
                    </a:lnTo>
                    <a:lnTo>
                      <a:pt x="43243" y="1140333"/>
                    </a:lnTo>
                    <a:lnTo>
                      <a:pt x="49529" y="1127760"/>
                    </a:lnTo>
                    <a:lnTo>
                      <a:pt x="56959" y="1114032"/>
                    </a:lnTo>
                    <a:lnTo>
                      <a:pt x="64388" y="1100232"/>
                    </a:lnTo>
                    <a:lnTo>
                      <a:pt x="71818" y="1086290"/>
                    </a:lnTo>
                    <a:lnTo>
                      <a:pt x="79247" y="1072134"/>
                    </a:lnTo>
                    <a:lnTo>
                      <a:pt x="87260" y="1057405"/>
                    </a:lnTo>
                    <a:lnTo>
                      <a:pt x="95345" y="1042892"/>
                    </a:lnTo>
                    <a:lnTo>
                      <a:pt x="103572" y="1028521"/>
                    </a:lnTo>
                    <a:lnTo>
                      <a:pt x="112013" y="1014222"/>
                    </a:lnTo>
                    <a:lnTo>
                      <a:pt x="122729" y="996053"/>
                    </a:lnTo>
                    <a:lnTo>
                      <a:pt x="143303" y="960000"/>
                    </a:lnTo>
                    <a:lnTo>
                      <a:pt x="166508" y="916447"/>
                    </a:lnTo>
                    <a:lnTo>
                      <a:pt x="192059" y="865108"/>
                    </a:lnTo>
                    <a:lnTo>
                      <a:pt x="204977" y="839724"/>
                    </a:lnTo>
                    <a:lnTo>
                      <a:pt x="212859" y="825317"/>
                    </a:lnTo>
                    <a:lnTo>
                      <a:pt x="220598" y="810768"/>
                    </a:lnTo>
                    <a:lnTo>
                      <a:pt x="228338" y="796218"/>
                    </a:lnTo>
                    <a:lnTo>
                      <a:pt x="236219" y="781812"/>
                    </a:lnTo>
                    <a:lnTo>
                      <a:pt x="244471" y="766369"/>
                    </a:lnTo>
                    <a:lnTo>
                      <a:pt x="253079" y="750855"/>
                    </a:lnTo>
                    <a:lnTo>
                      <a:pt x="261830" y="735199"/>
                    </a:lnTo>
                    <a:lnTo>
                      <a:pt x="270509" y="719328"/>
                    </a:lnTo>
                    <a:lnTo>
                      <a:pt x="279653" y="703195"/>
                    </a:lnTo>
                    <a:lnTo>
                      <a:pt x="288797" y="686847"/>
                    </a:lnTo>
                    <a:lnTo>
                      <a:pt x="297941" y="670357"/>
                    </a:lnTo>
                    <a:lnTo>
                      <a:pt x="307085" y="653796"/>
                    </a:lnTo>
                    <a:lnTo>
                      <a:pt x="316551" y="637210"/>
                    </a:lnTo>
                    <a:lnTo>
                      <a:pt x="325659" y="620553"/>
                    </a:lnTo>
                    <a:lnTo>
                      <a:pt x="334625" y="603754"/>
                    </a:lnTo>
                    <a:lnTo>
                      <a:pt x="343661" y="586740"/>
                    </a:lnTo>
                    <a:lnTo>
                      <a:pt x="351210" y="573012"/>
                    </a:lnTo>
                    <a:lnTo>
                      <a:pt x="358901" y="559212"/>
                    </a:lnTo>
                    <a:lnTo>
                      <a:pt x="366593" y="545270"/>
                    </a:lnTo>
                    <a:lnTo>
                      <a:pt x="374141" y="531114"/>
                    </a:lnTo>
                    <a:lnTo>
                      <a:pt x="380107" y="519100"/>
                    </a:lnTo>
                    <a:lnTo>
                      <a:pt x="386429" y="507015"/>
                    </a:lnTo>
                    <a:lnTo>
                      <a:pt x="392894" y="494788"/>
                    </a:lnTo>
                    <a:lnTo>
                      <a:pt x="399287" y="482346"/>
                    </a:lnTo>
                    <a:lnTo>
                      <a:pt x="405014" y="471487"/>
                    </a:lnTo>
                    <a:lnTo>
                      <a:pt x="410813" y="460629"/>
                    </a:lnTo>
                    <a:lnTo>
                      <a:pt x="416754" y="449770"/>
                    </a:lnTo>
                    <a:lnTo>
                      <a:pt x="422909" y="438912"/>
                    </a:lnTo>
                    <a:lnTo>
                      <a:pt x="429767" y="427482"/>
                    </a:lnTo>
                    <a:lnTo>
                      <a:pt x="436625" y="416052"/>
                    </a:lnTo>
                    <a:lnTo>
                      <a:pt x="457211" y="381773"/>
                    </a:lnTo>
                    <a:lnTo>
                      <a:pt x="478535" y="348234"/>
                    </a:lnTo>
                    <a:lnTo>
                      <a:pt x="485251" y="337947"/>
                    </a:lnTo>
                    <a:lnTo>
                      <a:pt x="509039" y="296810"/>
                    </a:lnTo>
                    <a:lnTo>
                      <a:pt x="513968" y="286607"/>
                    </a:lnTo>
                    <a:lnTo>
                      <a:pt x="518898" y="276546"/>
                    </a:lnTo>
                    <a:lnTo>
                      <a:pt x="524255" y="266700"/>
                    </a:lnTo>
                    <a:lnTo>
                      <a:pt x="531244" y="253103"/>
                    </a:lnTo>
                    <a:lnTo>
                      <a:pt x="538448" y="239649"/>
                    </a:lnTo>
                    <a:lnTo>
                      <a:pt x="545794" y="226194"/>
                    </a:lnTo>
                    <a:lnTo>
                      <a:pt x="553211" y="212598"/>
                    </a:lnTo>
                    <a:lnTo>
                      <a:pt x="558367" y="203454"/>
                    </a:lnTo>
                    <a:lnTo>
                      <a:pt x="563594" y="194310"/>
                    </a:lnTo>
                    <a:lnTo>
                      <a:pt x="568963" y="185166"/>
                    </a:lnTo>
                    <a:lnTo>
                      <a:pt x="574547" y="176022"/>
                    </a:lnTo>
                    <a:lnTo>
                      <a:pt x="580143" y="167330"/>
                    </a:lnTo>
                    <a:lnTo>
                      <a:pt x="585596" y="158496"/>
                    </a:lnTo>
                    <a:lnTo>
                      <a:pt x="591050" y="149661"/>
                    </a:lnTo>
                    <a:lnTo>
                      <a:pt x="596645" y="140970"/>
                    </a:lnTo>
                    <a:lnTo>
                      <a:pt x="601087" y="133981"/>
                    </a:lnTo>
                    <a:lnTo>
                      <a:pt x="605313" y="126777"/>
                    </a:lnTo>
                    <a:lnTo>
                      <a:pt x="609397" y="119431"/>
                    </a:lnTo>
                    <a:lnTo>
                      <a:pt x="613409" y="112014"/>
                    </a:lnTo>
                    <a:lnTo>
                      <a:pt x="618803" y="102417"/>
                    </a:lnTo>
                    <a:lnTo>
                      <a:pt x="624554" y="92964"/>
                    </a:lnTo>
                    <a:lnTo>
                      <a:pt x="630447" y="83510"/>
                    </a:lnTo>
                    <a:lnTo>
                      <a:pt x="636269" y="73914"/>
                    </a:lnTo>
                    <a:lnTo>
                      <a:pt x="641080" y="66032"/>
                    </a:lnTo>
                    <a:lnTo>
                      <a:pt x="646175" y="58293"/>
                    </a:lnTo>
                    <a:lnTo>
                      <a:pt x="651271" y="50553"/>
                    </a:lnTo>
                    <a:lnTo>
                      <a:pt x="656081" y="42672"/>
                    </a:lnTo>
                    <a:lnTo>
                      <a:pt x="660070" y="36385"/>
                    </a:lnTo>
                    <a:lnTo>
                      <a:pt x="663987" y="30099"/>
                    </a:lnTo>
                    <a:lnTo>
                      <a:pt x="667762" y="23812"/>
                    </a:lnTo>
                    <a:lnTo>
                      <a:pt x="671321" y="17526"/>
                    </a:lnTo>
                    <a:lnTo>
                      <a:pt x="674369" y="12954"/>
                    </a:lnTo>
                    <a:lnTo>
                      <a:pt x="677417" y="7620"/>
                    </a:lnTo>
                    <a:lnTo>
                      <a:pt x="680465" y="2286"/>
                    </a:lnTo>
                    <a:lnTo>
                      <a:pt x="681227" y="762"/>
                    </a:lnTo>
                    <a:lnTo>
                      <a:pt x="681989" y="0"/>
                    </a:lnTo>
                    <a:lnTo>
                      <a:pt x="678179" y="4572"/>
                    </a:lnTo>
                    <a:lnTo>
                      <a:pt x="674369" y="9144"/>
                    </a:lnTo>
                    <a:lnTo>
                      <a:pt x="669797" y="12192"/>
                    </a:lnTo>
                    <a:lnTo>
                      <a:pt x="667511" y="12954"/>
                    </a:lnTo>
                    <a:lnTo>
                      <a:pt x="665225" y="14478"/>
                    </a:lnTo>
                    <a:lnTo>
                      <a:pt x="663701" y="1524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4783074" y="4983480"/>
                <a:ext cx="1639570" cy="956310"/>
              </a:xfrm>
              <a:custGeom>
                <a:rect b="b" l="l" r="r" t="t"/>
                <a:pathLst>
                  <a:path extrusionOk="0" h="956310" w="1639570">
                    <a:moveTo>
                      <a:pt x="0" y="0"/>
                    </a:moveTo>
                    <a:lnTo>
                      <a:pt x="5334" y="3047"/>
                    </a:lnTo>
                    <a:lnTo>
                      <a:pt x="10668" y="7619"/>
                    </a:lnTo>
                    <a:lnTo>
                      <a:pt x="16764" y="9905"/>
                    </a:lnTo>
                    <a:lnTo>
                      <a:pt x="51946" y="29396"/>
                    </a:lnTo>
                    <a:lnTo>
                      <a:pt x="71163" y="43326"/>
                    </a:lnTo>
                    <a:lnTo>
                      <a:pt x="80772" y="50291"/>
                    </a:lnTo>
                    <a:lnTo>
                      <a:pt x="90046" y="56888"/>
                    </a:lnTo>
                    <a:lnTo>
                      <a:pt x="99536" y="63055"/>
                    </a:lnTo>
                    <a:lnTo>
                      <a:pt x="109168" y="68937"/>
                    </a:lnTo>
                    <a:lnTo>
                      <a:pt x="118872" y="74675"/>
                    </a:lnTo>
                    <a:lnTo>
                      <a:pt x="131004" y="82093"/>
                    </a:lnTo>
                    <a:lnTo>
                      <a:pt x="143351" y="89439"/>
                    </a:lnTo>
                    <a:lnTo>
                      <a:pt x="155840" y="96643"/>
                    </a:lnTo>
                    <a:lnTo>
                      <a:pt x="168402" y="103631"/>
                    </a:lnTo>
                    <a:lnTo>
                      <a:pt x="182701" y="112764"/>
                    </a:lnTo>
                    <a:lnTo>
                      <a:pt x="197072" y="121824"/>
                    </a:lnTo>
                    <a:lnTo>
                      <a:pt x="211585" y="130742"/>
                    </a:lnTo>
                    <a:lnTo>
                      <a:pt x="226314" y="139445"/>
                    </a:lnTo>
                    <a:lnTo>
                      <a:pt x="242435" y="149054"/>
                    </a:lnTo>
                    <a:lnTo>
                      <a:pt x="291084" y="178307"/>
                    </a:lnTo>
                    <a:lnTo>
                      <a:pt x="337375" y="210133"/>
                    </a:lnTo>
                    <a:lnTo>
                      <a:pt x="375558" y="237886"/>
                    </a:lnTo>
                    <a:lnTo>
                      <a:pt x="398240" y="255079"/>
                    </a:lnTo>
                    <a:lnTo>
                      <a:pt x="421064" y="271986"/>
                    </a:lnTo>
                    <a:lnTo>
                      <a:pt x="460367" y="298882"/>
                    </a:lnTo>
                    <a:lnTo>
                      <a:pt x="492894" y="320290"/>
                    </a:lnTo>
                    <a:lnTo>
                      <a:pt x="509016" y="330707"/>
                    </a:lnTo>
                    <a:lnTo>
                      <a:pt x="525910" y="342257"/>
                    </a:lnTo>
                    <a:lnTo>
                      <a:pt x="542448" y="353948"/>
                    </a:lnTo>
                    <a:lnTo>
                      <a:pt x="558843" y="365640"/>
                    </a:lnTo>
                    <a:lnTo>
                      <a:pt x="575310" y="377189"/>
                    </a:lnTo>
                    <a:lnTo>
                      <a:pt x="613600" y="401383"/>
                    </a:lnTo>
                    <a:lnTo>
                      <a:pt x="653034" y="424433"/>
                    </a:lnTo>
                    <a:lnTo>
                      <a:pt x="694658" y="447293"/>
                    </a:lnTo>
                    <a:lnTo>
                      <a:pt x="736854" y="470153"/>
                    </a:lnTo>
                    <a:lnTo>
                      <a:pt x="756856" y="481012"/>
                    </a:lnTo>
                    <a:lnTo>
                      <a:pt x="776859" y="491870"/>
                    </a:lnTo>
                    <a:lnTo>
                      <a:pt x="796861" y="502729"/>
                    </a:lnTo>
                    <a:lnTo>
                      <a:pt x="816864" y="513587"/>
                    </a:lnTo>
                    <a:lnTo>
                      <a:pt x="836747" y="524434"/>
                    </a:lnTo>
                    <a:lnTo>
                      <a:pt x="856488" y="535209"/>
                    </a:lnTo>
                    <a:lnTo>
                      <a:pt x="876228" y="545842"/>
                    </a:lnTo>
                    <a:lnTo>
                      <a:pt x="915852" y="567380"/>
                    </a:lnTo>
                    <a:lnTo>
                      <a:pt x="954190" y="590764"/>
                    </a:lnTo>
                    <a:lnTo>
                      <a:pt x="973074" y="602741"/>
                    </a:lnTo>
                    <a:lnTo>
                      <a:pt x="991362" y="614148"/>
                    </a:lnTo>
                    <a:lnTo>
                      <a:pt x="1009650" y="625411"/>
                    </a:lnTo>
                    <a:lnTo>
                      <a:pt x="1027938" y="636389"/>
                    </a:lnTo>
                    <a:lnTo>
                      <a:pt x="1046226" y="646937"/>
                    </a:lnTo>
                    <a:lnTo>
                      <a:pt x="1063359" y="656665"/>
                    </a:lnTo>
                    <a:lnTo>
                      <a:pt x="1080420" y="666464"/>
                    </a:lnTo>
                    <a:lnTo>
                      <a:pt x="1097339" y="676405"/>
                    </a:lnTo>
                    <a:lnTo>
                      <a:pt x="1114044" y="686561"/>
                    </a:lnTo>
                    <a:lnTo>
                      <a:pt x="1131058" y="696408"/>
                    </a:lnTo>
                    <a:lnTo>
                      <a:pt x="1147857" y="706469"/>
                    </a:lnTo>
                    <a:lnTo>
                      <a:pt x="1164514" y="716672"/>
                    </a:lnTo>
                    <a:lnTo>
                      <a:pt x="1181100" y="726947"/>
                    </a:lnTo>
                    <a:lnTo>
                      <a:pt x="1197804" y="737092"/>
                    </a:lnTo>
                    <a:lnTo>
                      <a:pt x="1231784" y="756523"/>
                    </a:lnTo>
                    <a:lnTo>
                      <a:pt x="1270896" y="777406"/>
                    </a:lnTo>
                    <a:lnTo>
                      <a:pt x="1315997" y="798599"/>
                    </a:lnTo>
                    <a:lnTo>
                      <a:pt x="1357681" y="816352"/>
                    </a:lnTo>
                    <a:lnTo>
                      <a:pt x="1395091" y="831520"/>
                    </a:lnTo>
                    <a:lnTo>
                      <a:pt x="1413510" y="838961"/>
                    </a:lnTo>
                    <a:lnTo>
                      <a:pt x="1459801" y="858773"/>
                    </a:lnTo>
                    <a:lnTo>
                      <a:pt x="1504950" y="880871"/>
                    </a:lnTo>
                    <a:lnTo>
                      <a:pt x="1516380" y="887051"/>
                    </a:lnTo>
                    <a:lnTo>
                      <a:pt x="1527810" y="893159"/>
                    </a:lnTo>
                    <a:lnTo>
                      <a:pt x="1539240" y="899410"/>
                    </a:lnTo>
                    <a:lnTo>
                      <a:pt x="1550670" y="906017"/>
                    </a:lnTo>
                    <a:lnTo>
                      <a:pt x="1559242" y="910720"/>
                    </a:lnTo>
                    <a:lnTo>
                      <a:pt x="1567815" y="915638"/>
                    </a:lnTo>
                    <a:lnTo>
                      <a:pt x="1576387" y="920698"/>
                    </a:lnTo>
                    <a:lnTo>
                      <a:pt x="1584960" y="925829"/>
                    </a:lnTo>
                    <a:lnTo>
                      <a:pt x="1590675" y="929818"/>
                    </a:lnTo>
                    <a:lnTo>
                      <a:pt x="1596390" y="933735"/>
                    </a:lnTo>
                    <a:lnTo>
                      <a:pt x="1634489" y="954785"/>
                    </a:lnTo>
                    <a:lnTo>
                      <a:pt x="1636014" y="955547"/>
                    </a:lnTo>
                    <a:lnTo>
                      <a:pt x="1637538" y="956309"/>
                    </a:lnTo>
                    <a:lnTo>
                      <a:pt x="1639062" y="956309"/>
                    </a:lnTo>
                    <a:lnTo>
                      <a:pt x="1635252" y="956309"/>
                    </a:lnTo>
                    <a:lnTo>
                      <a:pt x="1623822" y="956309"/>
                    </a:lnTo>
                    <a:lnTo>
                      <a:pt x="1619250" y="95554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4812030" y="4387596"/>
                <a:ext cx="2199640" cy="584835"/>
              </a:xfrm>
              <a:custGeom>
                <a:rect b="b" l="l" r="r" t="t"/>
                <a:pathLst>
                  <a:path extrusionOk="0" h="584835" w="2199640">
                    <a:moveTo>
                      <a:pt x="0" y="584454"/>
                    </a:moveTo>
                    <a:lnTo>
                      <a:pt x="0" y="583692"/>
                    </a:lnTo>
                    <a:lnTo>
                      <a:pt x="761" y="582930"/>
                    </a:lnTo>
                    <a:lnTo>
                      <a:pt x="2285" y="582930"/>
                    </a:lnTo>
                    <a:lnTo>
                      <a:pt x="4571" y="582168"/>
                    </a:lnTo>
                    <a:lnTo>
                      <a:pt x="6095" y="582168"/>
                    </a:lnTo>
                    <a:lnTo>
                      <a:pt x="9144" y="582168"/>
                    </a:lnTo>
                    <a:lnTo>
                      <a:pt x="11430" y="581406"/>
                    </a:lnTo>
                    <a:lnTo>
                      <a:pt x="14478" y="581406"/>
                    </a:lnTo>
                    <a:lnTo>
                      <a:pt x="23502" y="581382"/>
                    </a:lnTo>
                    <a:lnTo>
                      <a:pt x="68580" y="576643"/>
                    </a:lnTo>
                    <a:lnTo>
                      <a:pt x="86868" y="572262"/>
                    </a:lnTo>
                    <a:lnTo>
                      <a:pt x="117848" y="564927"/>
                    </a:lnTo>
                    <a:lnTo>
                      <a:pt x="180093" y="549973"/>
                    </a:lnTo>
                    <a:lnTo>
                      <a:pt x="228088" y="537090"/>
                    </a:lnTo>
                    <a:lnTo>
                      <a:pt x="261544" y="527423"/>
                    </a:lnTo>
                    <a:lnTo>
                      <a:pt x="278130" y="522732"/>
                    </a:lnTo>
                    <a:lnTo>
                      <a:pt x="294251" y="518279"/>
                    </a:lnTo>
                    <a:lnTo>
                      <a:pt x="310515" y="513969"/>
                    </a:lnTo>
                    <a:lnTo>
                      <a:pt x="326778" y="509658"/>
                    </a:lnTo>
                    <a:lnTo>
                      <a:pt x="342900" y="505206"/>
                    </a:lnTo>
                    <a:lnTo>
                      <a:pt x="360485" y="500753"/>
                    </a:lnTo>
                    <a:lnTo>
                      <a:pt x="377856" y="496443"/>
                    </a:lnTo>
                    <a:lnTo>
                      <a:pt x="395085" y="492132"/>
                    </a:lnTo>
                    <a:lnTo>
                      <a:pt x="448437" y="478631"/>
                    </a:lnTo>
                    <a:lnTo>
                      <a:pt x="484631" y="470154"/>
                    </a:lnTo>
                    <a:lnTo>
                      <a:pt x="501777" y="465712"/>
                    </a:lnTo>
                    <a:lnTo>
                      <a:pt x="553212" y="453390"/>
                    </a:lnTo>
                    <a:lnTo>
                      <a:pt x="599051" y="442876"/>
                    </a:lnTo>
                    <a:lnTo>
                      <a:pt x="645033" y="432720"/>
                    </a:lnTo>
                    <a:lnTo>
                      <a:pt x="691014" y="422421"/>
                    </a:lnTo>
                    <a:lnTo>
                      <a:pt x="736854" y="411480"/>
                    </a:lnTo>
                    <a:lnTo>
                      <a:pt x="777906" y="400050"/>
                    </a:lnTo>
                    <a:lnTo>
                      <a:pt x="818388" y="388620"/>
                    </a:lnTo>
                    <a:lnTo>
                      <a:pt x="839533" y="383035"/>
                    </a:lnTo>
                    <a:lnTo>
                      <a:pt x="860678" y="377666"/>
                    </a:lnTo>
                    <a:lnTo>
                      <a:pt x="881824" y="372439"/>
                    </a:lnTo>
                    <a:lnTo>
                      <a:pt x="902969" y="367284"/>
                    </a:lnTo>
                    <a:lnTo>
                      <a:pt x="923413" y="362581"/>
                    </a:lnTo>
                    <a:lnTo>
                      <a:pt x="943641" y="357663"/>
                    </a:lnTo>
                    <a:lnTo>
                      <a:pt x="963727" y="352603"/>
                    </a:lnTo>
                    <a:lnTo>
                      <a:pt x="983741" y="347472"/>
                    </a:lnTo>
                    <a:lnTo>
                      <a:pt x="1007864" y="340733"/>
                    </a:lnTo>
                    <a:lnTo>
                      <a:pt x="1032129" y="334137"/>
                    </a:lnTo>
                    <a:lnTo>
                      <a:pt x="1056393" y="327540"/>
                    </a:lnTo>
                    <a:lnTo>
                      <a:pt x="1080516" y="320802"/>
                    </a:lnTo>
                    <a:lnTo>
                      <a:pt x="1104399" y="315075"/>
                    </a:lnTo>
                    <a:lnTo>
                      <a:pt x="1128141" y="309276"/>
                    </a:lnTo>
                    <a:lnTo>
                      <a:pt x="1151882" y="303335"/>
                    </a:lnTo>
                    <a:lnTo>
                      <a:pt x="1175766" y="297180"/>
                    </a:lnTo>
                    <a:lnTo>
                      <a:pt x="1194756" y="292036"/>
                    </a:lnTo>
                    <a:lnTo>
                      <a:pt x="1213961" y="286893"/>
                    </a:lnTo>
                    <a:lnTo>
                      <a:pt x="1233308" y="281749"/>
                    </a:lnTo>
                    <a:lnTo>
                      <a:pt x="1252728" y="276606"/>
                    </a:lnTo>
                    <a:lnTo>
                      <a:pt x="1273885" y="270319"/>
                    </a:lnTo>
                    <a:lnTo>
                      <a:pt x="1316485" y="257746"/>
                    </a:lnTo>
                    <a:lnTo>
                      <a:pt x="1359919" y="245173"/>
                    </a:lnTo>
                    <a:lnTo>
                      <a:pt x="1404187" y="232600"/>
                    </a:lnTo>
                    <a:lnTo>
                      <a:pt x="1455039" y="218884"/>
                    </a:lnTo>
                    <a:lnTo>
                      <a:pt x="1483614" y="211455"/>
                    </a:lnTo>
                    <a:lnTo>
                      <a:pt x="1512189" y="204025"/>
                    </a:lnTo>
                    <a:lnTo>
                      <a:pt x="1540764" y="196596"/>
                    </a:lnTo>
                    <a:lnTo>
                      <a:pt x="1576756" y="187190"/>
                    </a:lnTo>
                    <a:lnTo>
                      <a:pt x="1612677" y="177355"/>
                    </a:lnTo>
                    <a:lnTo>
                      <a:pt x="1648456" y="167235"/>
                    </a:lnTo>
                    <a:lnTo>
                      <a:pt x="1684020" y="156972"/>
                    </a:lnTo>
                    <a:lnTo>
                      <a:pt x="1706427" y="150804"/>
                    </a:lnTo>
                    <a:lnTo>
                      <a:pt x="1728977" y="144780"/>
                    </a:lnTo>
                    <a:lnTo>
                      <a:pt x="1751528" y="138755"/>
                    </a:lnTo>
                    <a:lnTo>
                      <a:pt x="1773936" y="132588"/>
                    </a:lnTo>
                    <a:lnTo>
                      <a:pt x="1794962" y="126873"/>
                    </a:lnTo>
                    <a:lnTo>
                      <a:pt x="1815845" y="121158"/>
                    </a:lnTo>
                    <a:lnTo>
                      <a:pt x="1836729" y="115443"/>
                    </a:lnTo>
                    <a:lnTo>
                      <a:pt x="1857756" y="109728"/>
                    </a:lnTo>
                    <a:lnTo>
                      <a:pt x="1875020" y="105156"/>
                    </a:lnTo>
                    <a:lnTo>
                      <a:pt x="1892427" y="100584"/>
                    </a:lnTo>
                    <a:lnTo>
                      <a:pt x="1909833" y="96012"/>
                    </a:lnTo>
                    <a:lnTo>
                      <a:pt x="1956339" y="83343"/>
                    </a:lnTo>
                    <a:lnTo>
                      <a:pt x="1985010" y="74676"/>
                    </a:lnTo>
                    <a:lnTo>
                      <a:pt x="1996880" y="71247"/>
                    </a:lnTo>
                    <a:lnTo>
                      <a:pt x="2008536" y="67818"/>
                    </a:lnTo>
                    <a:lnTo>
                      <a:pt x="2020050" y="64389"/>
                    </a:lnTo>
                    <a:lnTo>
                      <a:pt x="2031492" y="60960"/>
                    </a:lnTo>
                    <a:lnTo>
                      <a:pt x="2040766" y="58102"/>
                    </a:lnTo>
                    <a:lnTo>
                      <a:pt x="2050256" y="55245"/>
                    </a:lnTo>
                    <a:lnTo>
                      <a:pt x="2059888" y="52387"/>
                    </a:lnTo>
                    <a:lnTo>
                      <a:pt x="2069592" y="49530"/>
                    </a:lnTo>
                    <a:lnTo>
                      <a:pt x="2077712" y="47113"/>
                    </a:lnTo>
                    <a:lnTo>
                      <a:pt x="2085975" y="44481"/>
                    </a:lnTo>
                    <a:lnTo>
                      <a:pt x="2094237" y="41707"/>
                    </a:lnTo>
                    <a:lnTo>
                      <a:pt x="2102358" y="38862"/>
                    </a:lnTo>
                    <a:lnTo>
                      <a:pt x="2110918" y="35992"/>
                    </a:lnTo>
                    <a:lnTo>
                      <a:pt x="2152650" y="19526"/>
                    </a:lnTo>
                    <a:lnTo>
                      <a:pt x="2160960" y="16061"/>
                    </a:lnTo>
                    <a:lnTo>
                      <a:pt x="2169414" y="12954"/>
                    </a:lnTo>
                    <a:lnTo>
                      <a:pt x="2176272" y="10668"/>
                    </a:lnTo>
                    <a:lnTo>
                      <a:pt x="2183892" y="8382"/>
                    </a:lnTo>
                    <a:lnTo>
                      <a:pt x="2190750" y="5334"/>
                    </a:lnTo>
                    <a:lnTo>
                      <a:pt x="2193036" y="4572"/>
                    </a:lnTo>
                    <a:lnTo>
                      <a:pt x="2199132" y="4572"/>
                    </a:lnTo>
                    <a:lnTo>
                      <a:pt x="2196846" y="3048"/>
                    </a:lnTo>
                    <a:lnTo>
                      <a:pt x="2196084" y="2286"/>
                    </a:lnTo>
                    <a:lnTo>
                      <a:pt x="2191512" y="762"/>
                    </a:lnTo>
                    <a:lnTo>
                      <a:pt x="218998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4865370" y="4517136"/>
                <a:ext cx="920750" cy="406400"/>
              </a:xfrm>
              <a:custGeom>
                <a:rect b="b" l="l" r="r" t="t"/>
                <a:pathLst>
                  <a:path extrusionOk="0" h="406400" w="920750">
                    <a:moveTo>
                      <a:pt x="0" y="406145"/>
                    </a:moveTo>
                    <a:lnTo>
                      <a:pt x="36409" y="392691"/>
                    </a:lnTo>
                    <a:lnTo>
                      <a:pt x="44005" y="388810"/>
                    </a:lnTo>
                    <a:lnTo>
                      <a:pt x="51887" y="385214"/>
                    </a:lnTo>
                    <a:lnTo>
                      <a:pt x="60198" y="381761"/>
                    </a:lnTo>
                    <a:lnTo>
                      <a:pt x="70485" y="378309"/>
                    </a:lnTo>
                    <a:lnTo>
                      <a:pt x="80772" y="374713"/>
                    </a:lnTo>
                    <a:lnTo>
                      <a:pt x="124491" y="356330"/>
                    </a:lnTo>
                    <a:lnTo>
                      <a:pt x="147065" y="344423"/>
                    </a:lnTo>
                    <a:lnTo>
                      <a:pt x="159627" y="337554"/>
                    </a:lnTo>
                    <a:lnTo>
                      <a:pt x="172116" y="330612"/>
                    </a:lnTo>
                    <a:lnTo>
                      <a:pt x="184463" y="323528"/>
                    </a:lnTo>
                    <a:lnTo>
                      <a:pt x="196595" y="316229"/>
                    </a:lnTo>
                    <a:lnTo>
                      <a:pt x="208585" y="309252"/>
                    </a:lnTo>
                    <a:lnTo>
                      <a:pt x="220503" y="302132"/>
                    </a:lnTo>
                    <a:lnTo>
                      <a:pt x="232279" y="295013"/>
                    </a:lnTo>
                    <a:lnTo>
                      <a:pt x="243840" y="288035"/>
                    </a:lnTo>
                    <a:lnTo>
                      <a:pt x="255400" y="281761"/>
                    </a:lnTo>
                    <a:lnTo>
                      <a:pt x="267176" y="275558"/>
                    </a:lnTo>
                    <a:lnTo>
                      <a:pt x="279094" y="269497"/>
                    </a:lnTo>
                    <a:lnTo>
                      <a:pt x="291084" y="263651"/>
                    </a:lnTo>
                    <a:lnTo>
                      <a:pt x="303216" y="257496"/>
                    </a:lnTo>
                    <a:lnTo>
                      <a:pt x="340613" y="240029"/>
                    </a:lnTo>
                    <a:lnTo>
                      <a:pt x="381440" y="222777"/>
                    </a:lnTo>
                    <a:lnTo>
                      <a:pt x="425577" y="207835"/>
                    </a:lnTo>
                    <a:lnTo>
                      <a:pt x="440697" y="202501"/>
                    </a:lnTo>
                    <a:lnTo>
                      <a:pt x="455676" y="196595"/>
                    </a:lnTo>
                    <a:lnTo>
                      <a:pt x="466534" y="191642"/>
                    </a:lnTo>
                    <a:lnTo>
                      <a:pt x="477392" y="186118"/>
                    </a:lnTo>
                    <a:lnTo>
                      <a:pt x="488251" y="180308"/>
                    </a:lnTo>
                    <a:lnTo>
                      <a:pt x="499109" y="174497"/>
                    </a:lnTo>
                    <a:lnTo>
                      <a:pt x="536078" y="157031"/>
                    </a:lnTo>
                    <a:lnTo>
                      <a:pt x="577572" y="139934"/>
                    </a:lnTo>
                    <a:lnTo>
                      <a:pt x="636293" y="120241"/>
                    </a:lnTo>
                    <a:lnTo>
                      <a:pt x="665226" y="108965"/>
                    </a:lnTo>
                    <a:lnTo>
                      <a:pt x="679394" y="102429"/>
                    </a:lnTo>
                    <a:lnTo>
                      <a:pt x="693419" y="95535"/>
                    </a:lnTo>
                    <a:lnTo>
                      <a:pt x="707445" y="88499"/>
                    </a:lnTo>
                    <a:lnTo>
                      <a:pt x="721613" y="81533"/>
                    </a:lnTo>
                    <a:lnTo>
                      <a:pt x="741164" y="73330"/>
                    </a:lnTo>
                    <a:lnTo>
                      <a:pt x="760856" y="65627"/>
                    </a:lnTo>
                    <a:lnTo>
                      <a:pt x="780549" y="58066"/>
                    </a:lnTo>
                    <a:lnTo>
                      <a:pt x="800099" y="50291"/>
                    </a:lnTo>
                    <a:lnTo>
                      <a:pt x="836676" y="35813"/>
                    </a:lnTo>
                    <a:lnTo>
                      <a:pt x="851916" y="30384"/>
                    </a:lnTo>
                    <a:lnTo>
                      <a:pt x="859607" y="27562"/>
                    </a:lnTo>
                    <a:lnTo>
                      <a:pt x="867156" y="24383"/>
                    </a:lnTo>
                    <a:lnTo>
                      <a:pt x="873894" y="21967"/>
                    </a:lnTo>
                    <a:lnTo>
                      <a:pt x="880491" y="19335"/>
                    </a:lnTo>
                    <a:lnTo>
                      <a:pt x="909066" y="6095"/>
                    </a:lnTo>
                    <a:lnTo>
                      <a:pt x="911352" y="5333"/>
                    </a:lnTo>
                    <a:lnTo>
                      <a:pt x="915162" y="3809"/>
                    </a:lnTo>
                    <a:lnTo>
                      <a:pt x="916686" y="1523"/>
                    </a:lnTo>
                    <a:lnTo>
                      <a:pt x="918210" y="761"/>
                    </a:lnTo>
                    <a:lnTo>
                      <a:pt x="920496" y="2285"/>
                    </a:lnTo>
                    <a:lnTo>
                      <a:pt x="915924" y="1523"/>
                    </a:lnTo>
                    <a:lnTo>
                      <a:pt x="913638" y="761"/>
                    </a:lnTo>
                    <a:lnTo>
                      <a:pt x="911352" y="761"/>
                    </a:lnTo>
                    <a:lnTo>
                      <a:pt x="90906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5866638" y="3746754"/>
                <a:ext cx="375920" cy="295275"/>
              </a:xfrm>
              <a:custGeom>
                <a:rect b="b" l="l" r="r" t="t"/>
                <a:pathLst>
                  <a:path extrusionOk="0" h="295275" w="375920">
                    <a:moveTo>
                      <a:pt x="0" y="294894"/>
                    </a:moveTo>
                    <a:lnTo>
                      <a:pt x="7096" y="290429"/>
                    </a:lnTo>
                    <a:lnTo>
                      <a:pt x="14477" y="286035"/>
                    </a:lnTo>
                    <a:lnTo>
                      <a:pt x="21859" y="281499"/>
                    </a:lnTo>
                    <a:lnTo>
                      <a:pt x="28955" y="276606"/>
                    </a:lnTo>
                    <a:lnTo>
                      <a:pt x="36516" y="271343"/>
                    </a:lnTo>
                    <a:lnTo>
                      <a:pt x="44291" y="265938"/>
                    </a:lnTo>
                    <a:lnTo>
                      <a:pt x="52208" y="260532"/>
                    </a:lnTo>
                    <a:lnTo>
                      <a:pt x="60197" y="255270"/>
                    </a:lnTo>
                    <a:lnTo>
                      <a:pt x="71175" y="247399"/>
                    </a:lnTo>
                    <a:lnTo>
                      <a:pt x="82296" y="239744"/>
                    </a:lnTo>
                    <a:lnTo>
                      <a:pt x="93416" y="232231"/>
                    </a:lnTo>
                    <a:lnTo>
                      <a:pt x="104393" y="224790"/>
                    </a:lnTo>
                    <a:lnTo>
                      <a:pt x="135635" y="202692"/>
                    </a:lnTo>
                    <a:lnTo>
                      <a:pt x="143636" y="195845"/>
                    </a:lnTo>
                    <a:lnTo>
                      <a:pt x="151637" y="189071"/>
                    </a:lnTo>
                    <a:lnTo>
                      <a:pt x="185261" y="162782"/>
                    </a:lnTo>
                    <a:lnTo>
                      <a:pt x="203453" y="150114"/>
                    </a:lnTo>
                    <a:lnTo>
                      <a:pt x="211574" y="144399"/>
                    </a:lnTo>
                    <a:lnTo>
                      <a:pt x="219836" y="138684"/>
                    </a:lnTo>
                    <a:lnTo>
                      <a:pt x="228099" y="132969"/>
                    </a:lnTo>
                    <a:lnTo>
                      <a:pt x="236219" y="127254"/>
                    </a:lnTo>
                    <a:lnTo>
                      <a:pt x="242947" y="122098"/>
                    </a:lnTo>
                    <a:lnTo>
                      <a:pt x="249459" y="116871"/>
                    </a:lnTo>
                    <a:lnTo>
                      <a:pt x="255829" y="111502"/>
                    </a:lnTo>
                    <a:lnTo>
                      <a:pt x="262127" y="105918"/>
                    </a:lnTo>
                    <a:lnTo>
                      <a:pt x="268533" y="100333"/>
                    </a:lnTo>
                    <a:lnTo>
                      <a:pt x="275081" y="94964"/>
                    </a:lnTo>
                    <a:lnTo>
                      <a:pt x="281630" y="89737"/>
                    </a:lnTo>
                    <a:lnTo>
                      <a:pt x="288035" y="84582"/>
                    </a:lnTo>
                    <a:lnTo>
                      <a:pt x="296156" y="77271"/>
                    </a:lnTo>
                    <a:lnTo>
                      <a:pt x="304419" y="70104"/>
                    </a:lnTo>
                    <a:lnTo>
                      <a:pt x="312681" y="62936"/>
                    </a:lnTo>
                    <a:lnTo>
                      <a:pt x="320802" y="55626"/>
                    </a:lnTo>
                    <a:lnTo>
                      <a:pt x="326969" y="50363"/>
                    </a:lnTo>
                    <a:lnTo>
                      <a:pt x="332993" y="44958"/>
                    </a:lnTo>
                    <a:lnTo>
                      <a:pt x="339018" y="39552"/>
                    </a:lnTo>
                    <a:lnTo>
                      <a:pt x="345185" y="34290"/>
                    </a:lnTo>
                    <a:lnTo>
                      <a:pt x="350520" y="28956"/>
                    </a:lnTo>
                    <a:lnTo>
                      <a:pt x="355853" y="22860"/>
                    </a:lnTo>
                    <a:lnTo>
                      <a:pt x="361188" y="16764"/>
                    </a:lnTo>
                    <a:lnTo>
                      <a:pt x="364235" y="12954"/>
                    </a:lnTo>
                    <a:lnTo>
                      <a:pt x="367284" y="9144"/>
                    </a:lnTo>
                    <a:lnTo>
                      <a:pt x="370331" y="6096"/>
                    </a:lnTo>
                    <a:lnTo>
                      <a:pt x="371855" y="4572"/>
                    </a:lnTo>
                    <a:lnTo>
                      <a:pt x="373379" y="2286"/>
                    </a:lnTo>
                    <a:lnTo>
                      <a:pt x="374141" y="762"/>
                    </a:lnTo>
                    <a:lnTo>
                      <a:pt x="374903" y="762"/>
                    </a:lnTo>
                    <a:lnTo>
                      <a:pt x="375665" y="762"/>
                    </a:lnTo>
                    <a:lnTo>
                      <a:pt x="375665" y="0"/>
                    </a:lnTo>
                    <a:lnTo>
                      <a:pt x="369570" y="3810"/>
                    </a:lnTo>
                    <a:lnTo>
                      <a:pt x="364235" y="6858"/>
                    </a:lnTo>
                    <a:lnTo>
                      <a:pt x="358902" y="1066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4607052" y="3336036"/>
                <a:ext cx="180340" cy="1624965"/>
              </a:xfrm>
              <a:custGeom>
                <a:rect b="b" l="l" r="r" t="t"/>
                <a:pathLst>
                  <a:path extrusionOk="0" h="1624964" w="180339">
                    <a:moveTo>
                      <a:pt x="179832" y="1624584"/>
                    </a:moveTo>
                    <a:lnTo>
                      <a:pt x="172212" y="1584198"/>
                    </a:lnTo>
                    <a:lnTo>
                      <a:pt x="170307" y="1560671"/>
                    </a:lnTo>
                    <a:lnTo>
                      <a:pt x="169425" y="1549157"/>
                    </a:lnTo>
                    <a:lnTo>
                      <a:pt x="166211" y="1507236"/>
                    </a:lnTo>
                    <a:lnTo>
                      <a:pt x="164592" y="1476756"/>
                    </a:lnTo>
                    <a:lnTo>
                      <a:pt x="163449" y="1460634"/>
                    </a:lnTo>
                    <a:lnTo>
                      <a:pt x="162306" y="1444371"/>
                    </a:lnTo>
                    <a:lnTo>
                      <a:pt x="161163" y="1428107"/>
                    </a:lnTo>
                    <a:lnTo>
                      <a:pt x="160020" y="1411986"/>
                    </a:lnTo>
                    <a:lnTo>
                      <a:pt x="155840" y="1362586"/>
                    </a:lnTo>
                    <a:lnTo>
                      <a:pt x="152781" y="1313688"/>
                    </a:lnTo>
                    <a:lnTo>
                      <a:pt x="151899" y="1297376"/>
                    </a:lnTo>
                    <a:lnTo>
                      <a:pt x="150876" y="1280922"/>
                    </a:lnTo>
                    <a:lnTo>
                      <a:pt x="149411" y="1263765"/>
                    </a:lnTo>
                    <a:lnTo>
                      <a:pt x="148304" y="1246536"/>
                    </a:lnTo>
                    <a:lnTo>
                      <a:pt x="147339" y="1229165"/>
                    </a:lnTo>
                    <a:lnTo>
                      <a:pt x="146304" y="1211580"/>
                    </a:lnTo>
                    <a:lnTo>
                      <a:pt x="144708" y="1192720"/>
                    </a:lnTo>
                    <a:lnTo>
                      <a:pt x="143256" y="1173861"/>
                    </a:lnTo>
                    <a:lnTo>
                      <a:pt x="141803" y="1155001"/>
                    </a:lnTo>
                    <a:lnTo>
                      <a:pt x="140208" y="1136142"/>
                    </a:lnTo>
                    <a:lnTo>
                      <a:pt x="139065" y="1119449"/>
                    </a:lnTo>
                    <a:lnTo>
                      <a:pt x="137922" y="1102614"/>
                    </a:lnTo>
                    <a:lnTo>
                      <a:pt x="136779" y="1085778"/>
                    </a:lnTo>
                    <a:lnTo>
                      <a:pt x="135636" y="1069086"/>
                    </a:lnTo>
                    <a:lnTo>
                      <a:pt x="134814" y="1047369"/>
                    </a:lnTo>
                    <a:lnTo>
                      <a:pt x="133635" y="1025652"/>
                    </a:lnTo>
                    <a:lnTo>
                      <a:pt x="132314" y="1003935"/>
                    </a:lnTo>
                    <a:lnTo>
                      <a:pt x="131064" y="982218"/>
                    </a:lnTo>
                    <a:lnTo>
                      <a:pt x="129921" y="961524"/>
                    </a:lnTo>
                    <a:lnTo>
                      <a:pt x="128778" y="940689"/>
                    </a:lnTo>
                    <a:lnTo>
                      <a:pt x="127635" y="919853"/>
                    </a:lnTo>
                    <a:lnTo>
                      <a:pt x="124301" y="875168"/>
                    </a:lnTo>
                    <a:lnTo>
                      <a:pt x="119634" y="827472"/>
                    </a:lnTo>
                    <a:lnTo>
                      <a:pt x="114288" y="788598"/>
                    </a:lnTo>
                    <a:lnTo>
                      <a:pt x="106680" y="742950"/>
                    </a:lnTo>
                    <a:lnTo>
                      <a:pt x="102012" y="714375"/>
                    </a:lnTo>
                    <a:lnTo>
                      <a:pt x="92964" y="657225"/>
                    </a:lnTo>
                    <a:lnTo>
                      <a:pt x="87106" y="612088"/>
                    </a:lnTo>
                    <a:lnTo>
                      <a:pt x="85344" y="595598"/>
                    </a:lnTo>
                    <a:lnTo>
                      <a:pt x="83581" y="579250"/>
                    </a:lnTo>
                    <a:lnTo>
                      <a:pt x="81534" y="563118"/>
                    </a:lnTo>
                    <a:lnTo>
                      <a:pt x="79569" y="548961"/>
                    </a:lnTo>
                    <a:lnTo>
                      <a:pt x="77247" y="535019"/>
                    </a:lnTo>
                    <a:lnTo>
                      <a:pt x="74783" y="521219"/>
                    </a:lnTo>
                    <a:lnTo>
                      <a:pt x="72390" y="507492"/>
                    </a:lnTo>
                    <a:lnTo>
                      <a:pt x="67353" y="480512"/>
                    </a:lnTo>
                    <a:lnTo>
                      <a:pt x="62388" y="453390"/>
                    </a:lnTo>
                    <a:lnTo>
                      <a:pt x="57280" y="426267"/>
                    </a:lnTo>
                    <a:lnTo>
                      <a:pt x="51816" y="399288"/>
                    </a:lnTo>
                    <a:lnTo>
                      <a:pt x="49410" y="387286"/>
                    </a:lnTo>
                    <a:lnTo>
                      <a:pt x="46863" y="375285"/>
                    </a:lnTo>
                    <a:lnTo>
                      <a:pt x="44315" y="363283"/>
                    </a:lnTo>
                    <a:lnTo>
                      <a:pt x="41910" y="351282"/>
                    </a:lnTo>
                    <a:lnTo>
                      <a:pt x="39754" y="340995"/>
                    </a:lnTo>
                    <a:lnTo>
                      <a:pt x="33408" y="301109"/>
                    </a:lnTo>
                    <a:lnTo>
                      <a:pt x="32766" y="274320"/>
                    </a:lnTo>
                    <a:lnTo>
                      <a:pt x="32182" y="265176"/>
                    </a:lnTo>
                    <a:lnTo>
                      <a:pt x="26193" y="219456"/>
                    </a:lnTo>
                    <a:lnTo>
                      <a:pt x="19812" y="193726"/>
                    </a:lnTo>
                    <a:lnTo>
                      <a:pt x="17526" y="186213"/>
                    </a:lnTo>
                    <a:lnTo>
                      <a:pt x="6858" y="142494"/>
                    </a:lnTo>
                    <a:lnTo>
                      <a:pt x="3810" y="103632"/>
                    </a:lnTo>
                    <a:lnTo>
                      <a:pt x="3012" y="91499"/>
                    </a:lnTo>
                    <a:lnTo>
                      <a:pt x="2000" y="79152"/>
                    </a:lnTo>
                    <a:lnTo>
                      <a:pt x="1131" y="66663"/>
                    </a:lnTo>
                    <a:lnTo>
                      <a:pt x="762" y="54102"/>
                    </a:lnTo>
                    <a:lnTo>
                      <a:pt x="238" y="43136"/>
                    </a:lnTo>
                    <a:lnTo>
                      <a:pt x="0" y="32099"/>
                    </a:lnTo>
                    <a:lnTo>
                      <a:pt x="333" y="21205"/>
                    </a:lnTo>
                    <a:lnTo>
                      <a:pt x="1524" y="10668"/>
                    </a:lnTo>
                    <a:lnTo>
                      <a:pt x="1524" y="9144"/>
                    </a:lnTo>
                    <a:lnTo>
                      <a:pt x="3810" y="4572"/>
                    </a:lnTo>
                    <a:lnTo>
                      <a:pt x="3048" y="3048"/>
                    </a:lnTo>
                    <a:lnTo>
                      <a:pt x="4572" y="3048"/>
                    </a:lnTo>
                    <a:lnTo>
                      <a:pt x="3810" y="2286"/>
                    </a:lnTo>
                    <a:lnTo>
                      <a:pt x="76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075" name="Google Shape;1075;p8"/>
            <p:cNvGrpSpPr/>
            <p:nvPr/>
          </p:nvGrpSpPr>
          <p:grpSpPr>
            <a:xfrm>
              <a:off x="4818125" y="4832578"/>
              <a:ext cx="2468905" cy="706527"/>
              <a:chOff x="4818125" y="4832578"/>
              <a:chExt cx="2468905" cy="706527"/>
            </a:xfrm>
          </p:grpSpPr>
          <p:sp>
            <p:nvSpPr>
              <p:cNvPr id="1076" name="Google Shape;1076;p8"/>
              <p:cNvSpPr/>
              <p:nvPr/>
            </p:nvSpPr>
            <p:spPr>
              <a:xfrm>
                <a:off x="4818125" y="4979670"/>
                <a:ext cx="2235835" cy="559435"/>
              </a:xfrm>
              <a:custGeom>
                <a:rect b="b" l="l" r="r" t="t"/>
                <a:pathLst>
                  <a:path extrusionOk="0" h="559435" w="2235834">
                    <a:moveTo>
                      <a:pt x="0" y="0"/>
                    </a:moveTo>
                    <a:lnTo>
                      <a:pt x="38492" y="6346"/>
                    </a:lnTo>
                    <a:lnTo>
                      <a:pt x="54804" y="12275"/>
                    </a:lnTo>
                    <a:lnTo>
                      <a:pt x="63246" y="15240"/>
                    </a:lnTo>
                    <a:lnTo>
                      <a:pt x="75259" y="18669"/>
                    </a:lnTo>
                    <a:lnTo>
                      <a:pt x="87344" y="22098"/>
                    </a:lnTo>
                    <a:lnTo>
                      <a:pt x="99571" y="25527"/>
                    </a:lnTo>
                    <a:lnTo>
                      <a:pt x="112014" y="28956"/>
                    </a:lnTo>
                    <a:lnTo>
                      <a:pt x="127003" y="33194"/>
                    </a:lnTo>
                    <a:lnTo>
                      <a:pt x="142208" y="37719"/>
                    </a:lnTo>
                    <a:lnTo>
                      <a:pt x="157555" y="42243"/>
                    </a:lnTo>
                    <a:lnTo>
                      <a:pt x="172974" y="46482"/>
                    </a:lnTo>
                    <a:lnTo>
                      <a:pt x="189999" y="51494"/>
                    </a:lnTo>
                    <a:lnTo>
                      <a:pt x="206883" y="56292"/>
                    </a:lnTo>
                    <a:lnTo>
                      <a:pt x="223766" y="60948"/>
                    </a:lnTo>
                    <a:lnTo>
                      <a:pt x="240792" y="65532"/>
                    </a:lnTo>
                    <a:lnTo>
                      <a:pt x="259079" y="70556"/>
                    </a:lnTo>
                    <a:lnTo>
                      <a:pt x="277368" y="75438"/>
                    </a:lnTo>
                    <a:lnTo>
                      <a:pt x="295656" y="80319"/>
                    </a:lnTo>
                    <a:lnTo>
                      <a:pt x="313944" y="85344"/>
                    </a:lnTo>
                    <a:lnTo>
                      <a:pt x="333946" y="90797"/>
                    </a:lnTo>
                    <a:lnTo>
                      <a:pt x="353949" y="95821"/>
                    </a:lnTo>
                    <a:lnTo>
                      <a:pt x="373951" y="100560"/>
                    </a:lnTo>
                    <a:lnTo>
                      <a:pt x="393954" y="105156"/>
                    </a:lnTo>
                    <a:lnTo>
                      <a:pt x="415099" y="109858"/>
                    </a:lnTo>
                    <a:lnTo>
                      <a:pt x="436245" y="114776"/>
                    </a:lnTo>
                    <a:lnTo>
                      <a:pt x="478536" y="124968"/>
                    </a:lnTo>
                    <a:lnTo>
                      <a:pt x="519303" y="136207"/>
                    </a:lnTo>
                    <a:lnTo>
                      <a:pt x="560070" y="148590"/>
                    </a:lnTo>
                    <a:lnTo>
                      <a:pt x="587502" y="156567"/>
                    </a:lnTo>
                    <a:lnTo>
                      <a:pt x="614934" y="164401"/>
                    </a:lnTo>
                    <a:lnTo>
                      <a:pt x="642366" y="171950"/>
                    </a:lnTo>
                    <a:lnTo>
                      <a:pt x="669798" y="179070"/>
                    </a:lnTo>
                    <a:lnTo>
                      <a:pt x="692538" y="184904"/>
                    </a:lnTo>
                    <a:lnTo>
                      <a:pt x="715137" y="190881"/>
                    </a:lnTo>
                    <a:lnTo>
                      <a:pt x="760476" y="202692"/>
                    </a:lnTo>
                    <a:lnTo>
                      <a:pt x="809625" y="213645"/>
                    </a:lnTo>
                    <a:lnTo>
                      <a:pt x="858774" y="224028"/>
                    </a:lnTo>
                    <a:lnTo>
                      <a:pt x="884039" y="229623"/>
                    </a:lnTo>
                    <a:lnTo>
                      <a:pt x="909447" y="235077"/>
                    </a:lnTo>
                    <a:lnTo>
                      <a:pt x="934854" y="240530"/>
                    </a:lnTo>
                    <a:lnTo>
                      <a:pt x="960119" y="246126"/>
                    </a:lnTo>
                    <a:lnTo>
                      <a:pt x="985266" y="251960"/>
                    </a:lnTo>
                    <a:lnTo>
                      <a:pt x="1010412" y="257937"/>
                    </a:lnTo>
                    <a:lnTo>
                      <a:pt x="1035558" y="263913"/>
                    </a:lnTo>
                    <a:lnTo>
                      <a:pt x="1087004" y="275653"/>
                    </a:lnTo>
                    <a:lnTo>
                      <a:pt x="1139892" y="286035"/>
                    </a:lnTo>
                    <a:lnTo>
                      <a:pt x="1192922" y="295989"/>
                    </a:lnTo>
                    <a:lnTo>
                      <a:pt x="1245810" y="305228"/>
                    </a:lnTo>
                    <a:lnTo>
                      <a:pt x="1272540" y="310134"/>
                    </a:lnTo>
                    <a:lnTo>
                      <a:pt x="1337691" y="322516"/>
                    </a:lnTo>
                    <a:lnTo>
                      <a:pt x="1402842" y="336042"/>
                    </a:lnTo>
                    <a:lnTo>
                      <a:pt x="1450943" y="347281"/>
                    </a:lnTo>
                    <a:lnTo>
                      <a:pt x="1499616" y="359664"/>
                    </a:lnTo>
                    <a:lnTo>
                      <a:pt x="1522606" y="365938"/>
                    </a:lnTo>
                    <a:lnTo>
                      <a:pt x="1545812" y="372141"/>
                    </a:lnTo>
                    <a:lnTo>
                      <a:pt x="1569160" y="378202"/>
                    </a:lnTo>
                    <a:lnTo>
                      <a:pt x="1592580" y="384048"/>
                    </a:lnTo>
                    <a:lnTo>
                      <a:pt x="1614868" y="389632"/>
                    </a:lnTo>
                    <a:lnTo>
                      <a:pt x="1637157" y="395001"/>
                    </a:lnTo>
                    <a:lnTo>
                      <a:pt x="1659445" y="400228"/>
                    </a:lnTo>
                    <a:lnTo>
                      <a:pt x="1681733" y="405384"/>
                    </a:lnTo>
                    <a:lnTo>
                      <a:pt x="1702760" y="410646"/>
                    </a:lnTo>
                    <a:lnTo>
                      <a:pt x="1723644" y="416052"/>
                    </a:lnTo>
                    <a:lnTo>
                      <a:pt x="1744527" y="421457"/>
                    </a:lnTo>
                    <a:lnTo>
                      <a:pt x="1765554" y="426720"/>
                    </a:lnTo>
                    <a:lnTo>
                      <a:pt x="1788402" y="433149"/>
                    </a:lnTo>
                    <a:lnTo>
                      <a:pt x="1811178" y="439864"/>
                    </a:lnTo>
                    <a:lnTo>
                      <a:pt x="1833812" y="446865"/>
                    </a:lnTo>
                    <a:lnTo>
                      <a:pt x="1856232" y="454152"/>
                    </a:lnTo>
                    <a:lnTo>
                      <a:pt x="1872245" y="459164"/>
                    </a:lnTo>
                    <a:lnTo>
                      <a:pt x="1888331" y="463962"/>
                    </a:lnTo>
                    <a:lnTo>
                      <a:pt x="1904559" y="468618"/>
                    </a:lnTo>
                    <a:lnTo>
                      <a:pt x="1921002" y="473202"/>
                    </a:lnTo>
                    <a:lnTo>
                      <a:pt x="1936432" y="477893"/>
                    </a:lnTo>
                    <a:lnTo>
                      <a:pt x="1951863" y="482727"/>
                    </a:lnTo>
                    <a:lnTo>
                      <a:pt x="1967293" y="487560"/>
                    </a:lnTo>
                    <a:lnTo>
                      <a:pt x="1982724" y="492252"/>
                    </a:lnTo>
                    <a:lnTo>
                      <a:pt x="1997583" y="496359"/>
                    </a:lnTo>
                    <a:lnTo>
                      <a:pt x="2012442" y="500538"/>
                    </a:lnTo>
                    <a:lnTo>
                      <a:pt x="2027301" y="504574"/>
                    </a:lnTo>
                    <a:lnTo>
                      <a:pt x="2042160" y="508254"/>
                    </a:lnTo>
                    <a:lnTo>
                      <a:pt x="2055756" y="511790"/>
                    </a:lnTo>
                    <a:lnTo>
                      <a:pt x="2069211" y="515397"/>
                    </a:lnTo>
                    <a:lnTo>
                      <a:pt x="2082665" y="518862"/>
                    </a:lnTo>
                    <a:lnTo>
                      <a:pt x="2096262" y="521970"/>
                    </a:lnTo>
                    <a:lnTo>
                      <a:pt x="2107692" y="524946"/>
                    </a:lnTo>
                    <a:lnTo>
                      <a:pt x="2119122" y="528066"/>
                    </a:lnTo>
                    <a:lnTo>
                      <a:pt x="2130552" y="531185"/>
                    </a:lnTo>
                    <a:lnTo>
                      <a:pt x="2141982" y="534162"/>
                    </a:lnTo>
                    <a:lnTo>
                      <a:pt x="2152959" y="536578"/>
                    </a:lnTo>
                    <a:lnTo>
                      <a:pt x="2164079" y="539210"/>
                    </a:lnTo>
                    <a:lnTo>
                      <a:pt x="2175200" y="541984"/>
                    </a:lnTo>
                    <a:lnTo>
                      <a:pt x="2186178" y="544830"/>
                    </a:lnTo>
                    <a:lnTo>
                      <a:pt x="2195322" y="547116"/>
                    </a:lnTo>
                    <a:lnTo>
                      <a:pt x="2204466" y="549402"/>
                    </a:lnTo>
                    <a:lnTo>
                      <a:pt x="2213610" y="551687"/>
                    </a:lnTo>
                    <a:lnTo>
                      <a:pt x="2222754" y="553973"/>
                    </a:lnTo>
                    <a:lnTo>
                      <a:pt x="2227326" y="555497"/>
                    </a:lnTo>
                    <a:lnTo>
                      <a:pt x="2231136" y="556259"/>
                    </a:lnTo>
                    <a:lnTo>
                      <a:pt x="2235708" y="558545"/>
                    </a:lnTo>
                    <a:lnTo>
                      <a:pt x="2231898" y="558545"/>
                    </a:lnTo>
                    <a:lnTo>
                      <a:pt x="2229612" y="559307"/>
                    </a:lnTo>
                    <a:lnTo>
                      <a:pt x="2225802" y="557021"/>
                    </a:lnTo>
                    <a:lnTo>
                      <a:pt x="2222754" y="554735"/>
                    </a:lnTo>
                    <a:lnTo>
                      <a:pt x="2221230" y="553973"/>
                    </a:lnTo>
                    <a:lnTo>
                      <a:pt x="2219706" y="55168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6717791" y="4951476"/>
                <a:ext cx="38100" cy="46990"/>
              </a:xfrm>
              <a:custGeom>
                <a:rect b="b" l="l" r="r" t="t"/>
                <a:pathLst>
                  <a:path extrusionOk="0" h="46989" w="38100">
                    <a:moveTo>
                      <a:pt x="16764" y="14477"/>
                    </a:moveTo>
                    <a:lnTo>
                      <a:pt x="14478" y="14477"/>
                    </a:lnTo>
                    <a:lnTo>
                      <a:pt x="11430" y="13715"/>
                    </a:lnTo>
                    <a:lnTo>
                      <a:pt x="8382" y="12953"/>
                    </a:lnTo>
                    <a:lnTo>
                      <a:pt x="6858" y="19049"/>
                    </a:lnTo>
                    <a:lnTo>
                      <a:pt x="6096" y="25145"/>
                    </a:lnTo>
                    <a:lnTo>
                      <a:pt x="6096" y="31241"/>
                    </a:lnTo>
                    <a:lnTo>
                      <a:pt x="5334" y="36575"/>
                    </a:lnTo>
                    <a:lnTo>
                      <a:pt x="5334" y="41147"/>
                    </a:lnTo>
                    <a:lnTo>
                      <a:pt x="10668" y="44195"/>
                    </a:lnTo>
                    <a:lnTo>
                      <a:pt x="12954" y="45719"/>
                    </a:lnTo>
                    <a:lnTo>
                      <a:pt x="22098" y="46481"/>
                    </a:lnTo>
                    <a:lnTo>
                      <a:pt x="24384" y="45719"/>
                    </a:lnTo>
                    <a:lnTo>
                      <a:pt x="28956" y="42671"/>
                    </a:lnTo>
                    <a:lnTo>
                      <a:pt x="32004" y="34289"/>
                    </a:lnTo>
                    <a:lnTo>
                      <a:pt x="32766" y="28955"/>
                    </a:lnTo>
                    <a:lnTo>
                      <a:pt x="33528" y="22097"/>
                    </a:lnTo>
                    <a:lnTo>
                      <a:pt x="33528" y="15239"/>
                    </a:lnTo>
                    <a:lnTo>
                      <a:pt x="29718" y="9905"/>
                    </a:lnTo>
                    <a:lnTo>
                      <a:pt x="26670" y="5333"/>
                    </a:lnTo>
                    <a:lnTo>
                      <a:pt x="21336" y="1523"/>
                    </a:lnTo>
                    <a:lnTo>
                      <a:pt x="15240" y="761"/>
                    </a:lnTo>
                    <a:lnTo>
                      <a:pt x="9906" y="0"/>
                    </a:lnTo>
                    <a:lnTo>
                      <a:pt x="6096" y="1523"/>
                    </a:lnTo>
                    <a:lnTo>
                      <a:pt x="3810" y="6857"/>
                    </a:lnTo>
                    <a:lnTo>
                      <a:pt x="0" y="13715"/>
                    </a:lnTo>
                    <a:lnTo>
                      <a:pt x="1524" y="22859"/>
                    </a:lnTo>
                    <a:lnTo>
                      <a:pt x="1524" y="30479"/>
                    </a:lnTo>
                    <a:lnTo>
                      <a:pt x="1524" y="36575"/>
                    </a:lnTo>
                    <a:lnTo>
                      <a:pt x="1524" y="41909"/>
                    </a:lnTo>
                    <a:lnTo>
                      <a:pt x="9144" y="43433"/>
                    </a:lnTo>
                    <a:lnTo>
                      <a:pt x="14478" y="44195"/>
                    </a:lnTo>
                    <a:lnTo>
                      <a:pt x="22098" y="44195"/>
                    </a:lnTo>
                    <a:lnTo>
                      <a:pt x="25908" y="40385"/>
                    </a:lnTo>
                    <a:lnTo>
                      <a:pt x="30480" y="35813"/>
                    </a:lnTo>
                    <a:lnTo>
                      <a:pt x="30480" y="28955"/>
                    </a:lnTo>
                    <a:lnTo>
                      <a:pt x="30480" y="23621"/>
                    </a:lnTo>
                    <a:lnTo>
                      <a:pt x="30480" y="16763"/>
                    </a:lnTo>
                    <a:lnTo>
                      <a:pt x="28956" y="12953"/>
                    </a:lnTo>
                    <a:lnTo>
                      <a:pt x="22860" y="9143"/>
                    </a:lnTo>
                    <a:lnTo>
                      <a:pt x="19812" y="7619"/>
                    </a:lnTo>
                    <a:lnTo>
                      <a:pt x="12954" y="6095"/>
                    </a:lnTo>
                    <a:lnTo>
                      <a:pt x="10668" y="8381"/>
                    </a:lnTo>
                    <a:lnTo>
                      <a:pt x="6096" y="13715"/>
                    </a:lnTo>
                    <a:lnTo>
                      <a:pt x="6096" y="23621"/>
                    </a:lnTo>
                    <a:lnTo>
                      <a:pt x="6096" y="29717"/>
                    </a:lnTo>
                    <a:lnTo>
                      <a:pt x="5334" y="35813"/>
                    </a:lnTo>
                    <a:lnTo>
                      <a:pt x="4572" y="41909"/>
                    </a:lnTo>
                    <a:lnTo>
                      <a:pt x="12192" y="44195"/>
                    </a:lnTo>
                    <a:lnTo>
                      <a:pt x="19812" y="45719"/>
                    </a:lnTo>
                    <a:lnTo>
                      <a:pt x="25908" y="43433"/>
                    </a:lnTo>
                    <a:lnTo>
                      <a:pt x="31242" y="38099"/>
                    </a:lnTo>
                    <a:lnTo>
                      <a:pt x="37338" y="32765"/>
                    </a:lnTo>
                    <a:lnTo>
                      <a:pt x="37338" y="26669"/>
                    </a:lnTo>
                    <a:lnTo>
                      <a:pt x="38100" y="19049"/>
                    </a:lnTo>
                    <a:lnTo>
                      <a:pt x="38100" y="12191"/>
                    </a:lnTo>
                    <a:lnTo>
                      <a:pt x="35814" y="7619"/>
                    </a:lnTo>
                    <a:lnTo>
                      <a:pt x="28956" y="4571"/>
                    </a:lnTo>
                    <a:lnTo>
                      <a:pt x="25908" y="3047"/>
                    </a:lnTo>
                    <a:lnTo>
                      <a:pt x="18288" y="2285"/>
                    </a:lnTo>
                    <a:lnTo>
                      <a:pt x="16002" y="5333"/>
                    </a:lnTo>
                    <a:lnTo>
                      <a:pt x="12954" y="9143"/>
                    </a:lnTo>
                    <a:lnTo>
                      <a:pt x="11430" y="20573"/>
                    </a:lnTo>
                    <a:lnTo>
                      <a:pt x="15240" y="25145"/>
                    </a:lnTo>
                    <a:lnTo>
                      <a:pt x="17526" y="28193"/>
                    </a:lnTo>
                    <a:lnTo>
                      <a:pt x="26670" y="28955"/>
                    </a:lnTo>
                    <a:lnTo>
                      <a:pt x="29718" y="27431"/>
                    </a:lnTo>
                    <a:lnTo>
                      <a:pt x="31242" y="25145"/>
                    </a:lnTo>
                    <a:lnTo>
                      <a:pt x="32004" y="24383"/>
                    </a:lnTo>
                    <a:lnTo>
                      <a:pt x="31242" y="2209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078" name="Google Shape;1078;p8"/>
              <p:cNvPicPr preferRelativeResize="0"/>
              <p:nvPr/>
            </p:nvPicPr>
            <p:blipFill rotWithShape="1">
              <a:blip r:embed="rId60">
                <a:alphaModFix/>
              </a:blip>
              <a:srcRect b="0" l="0" r="0" t="0"/>
              <a:stretch/>
            </p:blipFill>
            <p:spPr>
              <a:xfrm>
                <a:off x="6982180" y="4887442"/>
                <a:ext cx="114350" cy="1571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9" name="Google Shape;1079;p8"/>
              <p:cNvPicPr preferRelativeResize="0"/>
              <p:nvPr/>
            </p:nvPicPr>
            <p:blipFill rotWithShape="1">
              <a:blip r:embed="rId61">
                <a:alphaModFix/>
              </a:blip>
              <a:srcRect b="0" l="0" r="0" t="0"/>
              <a:stretch/>
            </p:blipFill>
            <p:spPr>
              <a:xfrm>
                <a:off x="7136866" y="4832578"/>
                <a:ext cx="150164" cy="1821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80" name="Google Shape;1080;p8"/>
            <p:cNvGrpSpPr/>
            <p:nvPr/>
          </p:nvGrpSpPr>
          <p:grpSpPr>
            <a:xfrm>
              <a:off x="7366990" y="4789144"/>
              <a:ext cx="224078" cy="160832"/>
              <a:chOff x="7366990" y="4789144"/>
              <a:chExt cx="224078" cy="160832"/>
            </a:xfrm>
          </p:grpSpPr>
          <p:pic>
            <p:nvPicPr>
              <p:cNvPr id="1081" name="Google Shape;1081;p8"/>
              <p:cNvPicPr preferRelativeResize="0"/>
              <p:nvPr/>
            </p:nvPicPr>
            <p:blipFill rotWithShape="1">
              <a:blip r:embed="rId62">
                <a:alphaModFix/>
              </a:blip>
              <a:srcRect b="0" l="0" r="0" t="0"/>
              <a:stretch/>
            </p:blipFill>
            <p:spPr>
              <a:xfrm>
                <a:off x="7366990" y="4836388"/>
                <a:ext cx="80060" cy="1135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2" name="Google Shape;1082;p8"/>
              <p:cNvPicPr preferRelativeResize="0"/>
              <p:nvPr/>
            </p:nvPicPr>
            <p:blipFill rotWithShape="1">
              <a:blip r:embed="rId63">
                <a:alphaModFix/>
              </a:blip>
              <a:srcRect b="0" l="0" r="0" t="0"/>
              <a:stretch/>
            </p:blipFill>
            <p:spPr>
              <a:xfrm>
                <a:off x="7488148" y="4789144"/>
                <a:ext cx="102920" cy="1532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83" name="Google Shape;1083;p8"/>
            <p:cNvPicPr preferRelativeResize="0"/>
            <p:nvPr/>
          </p:nvPicPr>
          <p:blipFill rotWithShape="1">
            <a:blip r:embed="rId64">
              <a:alphaModFix/>
            </a:blip>
            <a:srcRect b="0" l="0" r="0" t="0"/>
            <a:stretch/>
          </p:blipFill>
          <p:spPr>
            <a:xfrm>
              <a:off x="7642834" y="4744948"/>
              <a:ext cx="192074" cy="177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4" name="Google Shape;1084;p8"/>
            <p:cNvSpPr/>
            <p:nvPr/>
          </p:nvSpPr>
          <p:spPr>
            <a:xfrm>
              <a:off x="4946141" y="4975097"/>
              <a:ext cx="29209" cy="1905"/>
            </a:xfrm>
            <a:custGeom>
              <a:rect b="b" l="l" r="r" t="t"/>
              <a:pathLst>
                <a:path extrusionOk="0" h="1904" w="29210">
                  <a:moveTo>
                    <a:pt x="0" y="0"/>
                  </a:moveTo>
                  <a:lnTo>
                    <a:pt x="7310" y="559"/>
                  </a:lnTo>
                  <a:lnTo>
                    <a:pt x="14477" y="1047"/>
                  </a:lnTo>
                  <a:lnTo>
                    <a:pt x="21645" y="1393"/>
                  </a:lnTo>
                  <a:lnTo>
                    <a:pt x="28956" y="152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5086350" y="4976621"/>
              <a:ext cx="26034" cy="1905"/>
            </a:xfrm>
            <a:custGeom>
              <a:rect b="b" l="l" r="r" t="t"/>
              <a:pathLst>
                <a:path extrusionOk="0" h="1904" w="26035">
                  <a:moveTo>
                    <a:pt x="0" y="762"/>
                  </a:moveTo>
                  <a:lnTo>
                    <a:pt x="7155" y="1285"/>
                  </a:lnTo>
                  <a:lnTo>
                    <a:pt x="13239" y="1524"/>
                  </a:lnTo>
                  <a:lnTo>
                    <a:pt x="19180" y="1190"/>
                  </a:lnTo>
                  <a:lnTo>
                    <a:pt x="25908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5181600" y="4980432"/>
              <a:ext cx="28575" cy="1905"/>
            </a:xfrm>
            <a:custGeom>
              <a:rect b="b" l="l" r="r" t="t"/>
              <a:pathLst>
                <a:path extrusionOk="0" h="1904" w="28575">
                  <a:moveTo>
                    <a:pt x="0" y="0"/>
                  </a:moveTo>
                  <a:lnTo>
                    <a:pt x="7191" y="559"/>
                  </a:lnTo>
                  <a:lnTo>
                    <a:pt x="14097" y="1047"/>
                  </a:lnTo>
                  <a:lnTo>
                    <a:pt x="21002" y="1393"/>
                  </a:lnTo>
                  <a:lnTo>
                    <a:pt x="28194" y="152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5310378" y="4983479"/>
              <a:ext cx="29209" cy="1270"/>
            </a:xfrm>
            <a:custGeom>
              <a:rect b="b" l="l" r="r" t="t"/>
              <a:pathLst>
                <a:path extrusionOk="0" h="1270" w="29210">
                  <a:moveTo>
                    <a:pt x="0" y="0"/>
                  </a:moveTo>
                  <a:lnTo>
                    <a:pt x="7310" y="119"/>
                  </a:lnTo>
                  <a:lnTo>
                    <a:pt x="14477" y="380"/>
                  </a:lnTo>
                  <a:lnTo>
                    <a:pt x="21645" y="642"/>
                  </a:lnTo>
                  <a:lnTo>
                    <a:pt x="28956" y="761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5503926" y="4983479"/>
              <a:ext cx="70485" cy="1905"/>
            </a:xfrm>
            <a:custGeom>
              <a:rect b="b" l="l" r="r" t="t"/>
              <a:pathLst>
                <a:path extrusionOk="0" h="1904" w="70485">
                  <a:moveTo>
                    <a:pt x="0" y="0"/>
                  </a:moveTo>
                  <a:lnTo>
                    <a:pt x="9584" y="559"/>
                  </a:lnTo>
                  <a:lnTo>
                    <a:pt x="18954" y="1047"/>
                  </a:lnTo>
                  <a:lnTo>
                    <a:pt x="28182" y="1393"/>
                  </a:lnTo>
                  <a:lnTo>
                    <a:pt x="37338" y="1523"/>
                  </a:lnTo>
                  <a:lnTo>
                    <a:pt x="45779" y="1523"/>
                  </a:lnTo>
                  <a:lnTo>
                    <a:pt x="54006" y="1523"/>
                  </a:lnTo>
                  <a:lnTo>
                    <a:pt x="62091" y="1523"/>
                  </a:lnTo>
                  <a:lnTo>
                    <a:pt x="70104" y="152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5725667" y="4988052"/>
              <a:ext cx="58419" cy="1905"/>
            </a:xfrm>
            <a:custGeom>
              <a:rect b="b" l="l" r="r" t="t"/>
              <a:pathLst>
                <a:path extrusionOk="0" h="1904" w="58420">
                  <a:moveTo>
                    <a:pt x="0" y="0"/>
                  </a:moveTo>
                  <a:lnTo>
                    <a:pt x="6619" y="881"/>
                  </a:lnTo>
                  <a:lnTo>
                    <a:pt x="12954" y="1333"/>
                  </a:lnTo>
                  <a:lnTo>
                    <a:pt x="19288" y="1500"/>
                  </a:lnTo>
                  <a:lnTo>
                    <a:pt x="25908" y="1523"/>
                  </a:lnTo>
                  <a:lnTo>
                    <a:pt x="33909" y="1500"/>
                  </a:lnTo>
                  <a:lnTo>
                    <a:pt x="41910" y="1333"/>
                  </a:lnTo>
                  <a:lnTo>
                    <a:pt x="49911" y="881"/>
                  </a:lnTo>
                  <a:lnTo>
                    <a:pt x="57912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5918453" y="4991100"/>
              <a:ext cx="31750" cy="1270"/>
            </a:xfrm>
            <a:custGeom>
              <a:rect b="b" l="l" r="r" t="t"/>
              <a:pathLst>
                <a:path extrusionOk="0" h="1270" w="31750">
                  <a:moveTo>
                    <a:pt x="0" y="762"/>
                  </a:moveTo>
                  <a:lnTo>
                    <a:pt x="8417" y="1178"/>
                  </a:lnTo>
                  <a:lnTo>
                    <a:pt x="15906" y="1238"/>
                  </a:lnTo>
                  <a:lnTo>
                    <a:pt x="23252" y="869"/>
                  </a:lnTo>
                  <a:lnTo>
                    <a:pt x="31242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047232" y="4994147"/>
              <a:ext cx="11430" cy="1905"/>
            </a:xfrm>
            <a:custGeom>
              <a:rect b="b" l="l" r="r" t="t"/>
              <a:pathLst>
                <a:path extrusionOk="0" h="1904" w="11429">
                  <a:moveTo>
                    <a:pt x="0" y="0"/>
                  </a:moveTo>
                  <a:lnTo>
                    <a:pt x="3810" y="761"/>
                  </a:lnTo>
                  <a:lnTo>
                    <a:pt x="7620" y="1523"/>
                  </a:lnTo>
                  <a:lnTo>
                    <a:pt x="11430" y="152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178296" y="4994147"/>
              <a:ext cx="27940" cy="2540"/>
            </a:xfrm>
            <a:custGeom>
              <a:rect b="b" l="l" r="r" t="t"/>
              <a:pathLst>
                <a:path extrusionOk="0" h="2539" w="27939">
                  <a:moveTo>
                    <a:pt x="0" y="2286"/>
                  </a:moveTo>
                  <a:lnTo>
                    <a:pt x="7500" y="2357"/>
                  </a:lnTo>
                  <a:lnTo>
                    <a:pt x="14287" y="2286"/>
                  </a:lnTo>
                  <a:lnTo>
                    <a:pt x="20788" y="1643"/>
                  </a:lnTo>
                  <a:lnTo>
                    <a:pt x="27432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75070" y="4985765"/>
              <a:ext cx="24765" cy="10160"/>
            </a:xfrm>
            <a:custGeom>
              <a:rect b="b" l="l" r="r" t="t"/>
              <a:pathLst>
                <a:path extrusionOk="0" h="10160" w="24764">
                  <a:moveTo>
                    <a:pt x="0" y="9906"/>
                  </a:moveTo>
                  <a:lnTo>
                    <a:pt x="12192" y="8382"/>
                  </a:lnTo>
                  <a:lnTo>
                    <a:pt x="12954" y="9144"/>
                  </a:lnTo>
                  <a:lnTo>
                    <a:pt x="20574" y="3048"/>
                  </a:lnTo>
                  <a:lnTo>
                    <a:pt x="21336" y="2286"/>
                  </a:lnTo>
                  <a:lnTo>
                    <a:pt x="22859" y="762"/>
                  </a:lnTo>
                  <a:lnTo>
                    <a:pt x="24383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094" name="Google Shape;1094;p8"/>
            <p:cNvGrpSpPr/>
            <p:nvPr/>
          </p:nvGrpSpPr>
          <p:grpSpPr>
            <a:xfrm>
              <a:off x="6544817" y="4955286"/>
              <a:ext cx="146685" cy="75565"/>
              <a:chOff x="6544817" y="4955286"/>
              <a:chExt cx="146685" cy="75565"/>
            </a:xfrm>
          </p:grpSpPr>
          <p:sp>
            <p:nvSpPr>
              <p:cNvPr id="1095" name="Google Shape;1095;p8"/>
              <p:cNvSpPr/>
              <p:nvPr/>
            </p:nvSpPr>
            <p:spPr>
              <a:xfrm>
                <a:off x="6544817" y="4990338"/>
                <a:ext cx="14604" cy="1270"/>
              </a:xfrm>
              <a:custGeom>
                <a:rect b="b" l="l" r="r" t="t"/>
                <a:pathLst>
                  <a:path extrusionOk="0" h="1270" w="14604">
                    <a:moveTo>
                      <a:pt x="0" y="0"/>
                    </a:moveTo>
                    <a:lnTo>
                      <a:pt x="4572" y="0"/>
                    </a:lnTo>
                    <a:lnTo>
                      <a:pt x="9906" y="0"/>
                    </a:lnTo>
                    <a:lnTo>
                      <a:pt x="14478" y="76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6615683" y="4992624"/>
                <a:ext cx="17145" cy="7620"/>
              </a:xfrm>
              <a:custGeom>
                <a:rect b="b" l="l" r="r" t="t"/>
                <a:pathLst>
                  <a:path extrusionOk="0" h="7620" w="17145">
                    <a:moveTo>
                      <a:pt x="0" y="7619"/>
                    </a:moveTo>
                    <a:lnTo>
                      <a:pt x="9905" y="3047"/>
                    </a:lnTo>
                    <a:lnTo>
                      <a:pt x="11429" y="3047"/>
                    </a:lnTo>
                    <a:lnTo>
                      <a:pt x="1676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6617207" y="4955286"/>
                <a:ext cx="74295" cy="75565"/>
              </a:xfrm>
              <a:custGeom>
                <a:rect b="b" l="l" r="r" t="t"/>
                <a:pathLst>
                  <a:path extrusionOk="0" h="75564" w="74295">
                    <a:moveTo>
                      <a:pt x="25146" y="0"/>
                    </a:moveTo>
                    <a:lnTo>
                      <a:pt x="59436" y="22097"/>
                    </a:lnTo>
                    <a:lnTo>
                      <a:pt x="64008" y="25145"/>
                    </a:lnTo>
                    <a:lnTo>
                      <a:pt x="70104" y="28193"/>
                    </a:lnTo>
                    <a:lnTo>
                      <a:pt x="71628" y="29717"/>
                    </a:lnTo>
                    <a:lnTo>
                      <a:pt x="72390" y="30479"/>
                    </a:lnTo>
                    <a:lnTo>
                      <a:pt x="73152" y="31241"/>
                    </a:lnTo>
                    <a:lnTo>
                      <a:pt x="71628" y="35813"/>
                    </a:lnTo>
                    <a:lnTo>
                      <a:pt x="73914" y="35051"/>
                    </a:lnTo>
                    <a:lnTo>
                      <a:pt x="68580" y="38861"/>
                    </a:lnTo>
                    <a:lnTo>
                      <a:pt x="60328" y="44005"/>
                    </a:lnTo>
                    <a:lnTo>
                      <a:pt x="51720" y="49148"/>
                    </a:lnTo>
                    <a:lnTo>
                      <a:pt x="42969" y="54292"/>
                    </a:lnTo>
                    <a:lnTo>
                      <a:pt x="34290" y="59436"/>
                    </a:lnTo>
                    <a:lnTo>
                      <a:pt x="25931" y="64615"/>
                    </a:lnTo>
                    <a:lnTo>
                      <a:pt x="17716" y="69437"/>
                    </a:lnTo>
                    <a:lnTo>
                      <a:pt x="9215" y="73259"/>
                    </a:lnTo>
                    <a:lnTo>
                      <a:pt x="0" y="7543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098" name="Google Shape;1098;p8"/>
            <p:cNvSpPr/>
            <p:nvPr/>
          </p:nvSpPr>
          <p:spPr>
            <a:xfrm>
              <a:off x="4798314" y="5010911"/>
              <a:ext cx="1905" cy="22860"/>
            </a:xfrm>
            <a:custGeom>
              <a:rect b="b" l="l" r="r" t="t"/>
              <a:pathLst>
                <a:path extrusionOk="0" h="22860" w="1904">
                  <a:moveTo>
                    <a:pt x="1524" y="0"/>
                  </a:moveTo>
                  <a:lnTo>
                    <a:pt x="762" y="8382"/>
                  </a:lnTo>
                  <a:lnTo>
                    <a:pt x="762" y="15240"/>
                  </a:lnTo>
                  <a:lnTo>
                    <a:pt x="0" y="2286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4815078" y="5164835"/>
              <a:ext cx="0" cy="33020"/>
            </a:xfrm>
            <a:custGeom>
              <a:rect b="b" l="l" r="r" t="t"/>
              <a:pathLst>
                <a:path extrusionOk="0" h="33020" w="120000">
                  <a:moveTo>
                    <a:pt x="0" y="0"/>
                  </a:moveTo>
                  <a:lnTo>
                    <a:pt x="0" y="8012"/>
                  </a:lnTo>
                  <a:lnTo>
                    <a:pt x="0" y="16097"/>
                  </a:lnTo>
                  <a:lnTo>
                    <a:pt x="0" y="24324"/>
                  </a:lnTo>
                  <a:lnTo>
                    <a:pt x="0" y="3276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4816602" y="5372861"/>
              <a:ext cx="6350" cy="41275"/>
            </a:xfrm>
            <a:custGeom>
              <a:rect b="b" l="l" r="r" t="t"/>
              <a:pathLst>
                <a:path extrusionOk="0" h="41275" w="6350">
                  <a:moveTo>
                    <a:pt x="4572" y="0"/>
                  </a:moveTo>
                  <a:lnTo>
                    <a:pt x="3048" y="7620"/>
                  </a:lnTo>
                  <a:lnTo>
                    <a:pt x="0" y="15240"/>
                  </a:lnTo>
                  <a:lnTo>
                    <a:pt x="3048" y="23622"/>
                  </a:lnTo>
                  <a:lnTo>
                    <a:pt x="4572" y="29718"/>
                  </a:lnTo>
                  <a:lnTo>
                    <a:pt x="5334" y="34290"/>
                  </a:lnTo>
                  <a:lnTo>
                    <a:pt x="6096" y="4114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4821935" y="5548884"/>
              <a:ext cx="6350" cy="56515"/>
            </a:xfrm>
            <a:custGeom>
              <a:rect b="b" l="l" r="r" t="t"/>
              <a:pathLst>
                <a:path extrusionOk="0" h="56514" w="6350">
                  <a:moveTo>
                    <a:pt x="6096" y="0"/>
                  </a:moveTo>
                  <a:lnTo>
                    <a:pt x="3536" y="7179"/>
                  </a:lnTo>
                  <a:lnTo>
                    <a:pt x="1619" y="13430"/>
                  </a:lnTo>
                  <a:lnTo>
                    <a:pt x="416" y="19823"/>
                  </a:lnTo>
                  <a:lnTo>
                    <a:pt x="0" y="27432"/>
                  </a:lnTo>
                  <a:lnTo>
                    <a:pt x="261" y="34849"/>
                  </a:lnTo>
                  <a:lnTo>
                    <a:pt x="952" y="42195"/>
                  </a:lnTo>
                  <a:lnTo>
                    <a:pt x="1928" y="49399"/>
                  </a:lnTo>
                  <a:lnTo>
                    <a:pt x="3048" y="5638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4824221" y="5735573"/>
              <a:ext cx="3810" cy="36830"/>
            </a:xfrm>
            <a:custGeom>
              <a:rect b="b" l="l" r="r" t="t"/>
              <a:pathLst>
                <a:path extrusionOk="0" h="36829" w="3810">
                  <a:moveTo>
                    <a:pt x="3810" y="0"/>
                  </a:moveTo>
                  <a:lnTo>
                    <a:pt x="1524" y="8382"/>
                  </a:lnTo>
                  <a:lnTo>
                    <a:pt x="0" y="15240"/>
                  </a:lnTo>
                  <a:lnTo>
                    <a:pt x="0" y="24384"/>
                  </a:lnTo>
                  <a:lnTo>
                    <a:pt x="0" y="28194"/>
                  </a:lnTo>
                  <a:lnTo>
                    <a:pt x="762" y="32766"/>
                  </a:lnTo>
                  <a:lnTo>
                    <a:pt x="1524" y="3657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103" name="Google Shape;1103;p8"/>
            <p:cNvPicPr preferRelativeResize="0"/>
            <p:nvPr/>
          </p:nvPicPr>
          <p:blipFill rotWithShape="1">
            <a:blip r:embed="rId65">
              <a:alphaModFix/>
            </a:blip>
            <a:srcRect b="0" l="0" r="0" t="0"/>
            <a:stretch/>
          </p:blipFill>
          <p:spPr>
            <a:xfrm>
              <a:off x="4786858" y="5844514"/>
              <a:ext cx="118922" cy="171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9"/>
          <p:cNvGrpSpPr/>
          <p:nvPr/>
        </p:nvGrpSpPr>
        <p:grpSpPr>
          <a:xfrm>
            <a:off x="3143095" y="492136"/>
            <a:ext cx="3347454" cy="925375"/>
            <a:chOff x="4946820" y="2066518"/>
            <a:chExt cx="2047245" cy="514249"/>
          </a:xfrm>
        </p:grpSpPr>
        <p:pic>
          <p:nvPicPr>
            <p:cNvPr id="1109" name="Google Shape;110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60822" y="2241778"/>
              <a:ext cx="80822" cy="87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0" name="Google Shape;111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13984" y="2066518"/>
              <a:ext cx="76250" cy="105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1" name="Google Shape;111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4752" y="2177008"/>
              <a:ext cx="66344" cy="770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12" name="Google Shape;1112;p9"/>
            <p:cNvGrpSpPr/>
            <p:nvPr/>
          </p:nvGrpSpPr>
          <p:grpSpPr>
            <a:xfrm>
              <a:off x="4946820" y="2215896"/>
              <a:ext cx="479128" cy="364871"/>
              <a:chOff x="4946820" y="2215896"/>
              <a:chExt cx="479128" cy="364871"/>
            </a:xfrm>
          </p:grpSpPr>
          <p:sp>
            <p:nvSpPr>
              <p:cNvPr id="1113" name="Google Shape;1113;p9"/>
              <p:cNvSpPr/>
              <p:nvPr/>
            </p:nvSpPr>
            <p:spPr>
              <a:xfrm>
                <a:off x="4946820" y="2244852"/>
                <a:ext cx="164465" cy="335915"/>
              </a:xfrm>
              <a:custGeom>
                <a:rect b="b" l="l" r="r" t="t"/>
                <a:pathLst>
                  <a:path extrusionOk="0" h="335914" w="164464">
                    <a:moveTo>
                      <a:pt x="59519" y="0"/>
                    </a:moveTo>
                    <a:lnTo>
                      <a:pt x="31444" y="38254"/>
                    </a:lnTo>
                    <a:lnTo>
                      <a:pt x="15537" y="75152"/>
                    </a:lnTo>
                    <a:lnTo>
                      <a:pt x="4536" y="122015"/>
                    </a:lnTo>
                    <a:lnTo>
                      <a:pt x="0" y="171223"/>
                    </a:lnTo>
                    <a:lnTo>
                      <a:pt x="178" y="196500"/>
                    </a:lnTo>
                    <a:lnTo>
                      <a:pt x="8465" y="246126"/>
                    </a:lnTo>
                    <a:lnTo>
                      <a:pt x="27039" y="284511"/>
                    </a:lnTo>
                    <a:lnTo>
                      <a:pt x="56471" y="315468"/>
                    </a:lnTo>
                    <a:lnTo>
                      <a:pt x="96666" y="332422"/>
                    </a:lnTo>
                    <a:lnTo>
                      <a:pt x="119050" y="335613"/>
                    </a:lnTo>
                    <a:lnTo>
                      <a:pt x="140291" y="334518"/>
                    </a:lnTo>
                    <a:lnTo>
                      <a:pt x="147911" y="332232"/>
                    </a:lnTo>
                    <a:lnTo>
                      <a:pt x="155531" y="329184"/>
                    </a:lnTo>
                    <a:lnTo>
                      <a:pt x="163913" y="32613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114" name="Google Shape;1114;p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030698" y="2234920"/>
                <a:ext cx="144830" cy="2758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5" name="Google Shape;1115;p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219674" y="2329408"/>
                <a:ext cx="140258" cy="1433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6" name="Google Shape;1116;p9"/>
              <p:cNvSpPr/>
              <p:nvPr/>
            </p:nvSpPr>
            <p:spPr>
              <a:xfrm>
                <a:off x="5359908" y="2215896"/>
                <a:ext cx="66040" cy="276860"/>
              </a:xfrm>
              <a:custGeom>
                <a:rect b="b" l="l" r="r" t="t"/>
                <a:pathLst>
                  <a:path extrusionOk="0" h="276860" w="66039">
                    <a:moveTo>
                      <a:pt x="0" y="0"/>
                    </a:moveTo>
                    <a:lnTo>
                      <a:pt x="21216" y="31825"/>
                    </a:lnTo>
                    <a:lnTo>
                      <a:pt x="47720" y="83153"/>
                    </a:lnTo>
                    <a:lnTo>
                      <a:pt x="60960" y="126492"/>
                    </a:lnTo>
                    <a:lnTo>
                      <a:pt x="65532" y="164687"/>
                    </a:lnTo>
                    <a:lnTo>
                      <a:pt x="65889" y="184034"/>
                    </a:lnTo>
                    <a:lnTo>
                      <a:pt x="65532" y="203454"/>
                    </a:lnTo>
                    <a:lnTo>
                      <a:pt x="55780" y="253174"/>
                    </a:lnTo>
                    <a:lnTo>
                      <a:pt x="41910" y="276606"/>
                    </a:lnTo>
                    <a:lnTo>
                      <a:pt x="37338" y="275844"/>
                    </a:lnTo>
                    <a:lnTo>
                      <a:pt x="28194" y="27584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117" name="Google Shape;1117;p9"/>
            <p:cNvSpPr/>
            <p:nvPr/>
          </p:nvSpPr>
          <p:spPr>
            <a:xfrm>
              <a:off x="5493901" y="2241804"/>
              <a:ext cx="81915" cy="317500"/>
            </a:xfrm>
            <a:custGeom>
              <a:rect b="b" l="l" r="r" t="t"/>
              <a:pathLst>
                <a:path extrusionOk="0" h="317500" w="81914">
                  <a:moveTo>
                    <a:pt x="33647" y="0"/>
                  </a:moveTo>
                  <a:lnTo>
                    <a:pt x="16216" y="38957"/>
                  </a:lnTo>
                  <a:lnTo>
                    <a:pt x="6215" y="80772"/>
                  </a:lnTo>
                  <a:lnTo>
                    <a:pt x="500" y="134493"/>
                  </a:lnTo>
                  <a:lnTo>
                    <a:pt x="0" y="161782"/>
                  </a:lnTo>
                  <a:lnTo>
                    <a:pt x="1643" y="188214"/>
                  </a:lnTo>
                  <a:lnTo>
                    <a:pt x="10310" y="230409"/>
                  </a:lnTo>
                  <a:lnTo>
                    <a:pt x="27551" y="269748"/>
                  </a:lnTo>
                  <a:lnTo>
                    <a:pt x="51554" y="302430"/>
                  </a:lnTo>
                  <a:lnTo>
                    <a:pt x="69461" y="316992"/>
                  </a:lnTo>
                  <a:lnTo>
                    <a:pt x="73271" y="316992"/>
                  </a:lnTo>
                  <a:lnTo>
                    <a:pt x="81653" y="31699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118" name="Google Shape;1118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640298" y="2304262"/>
              <a:ext cx="104730" cy="180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9" name="Google Shape;1119;p9"/>
            <p:cNvSpPr/>
            <p:nvPr/>
          </p:nvSpPr>
          <p:spPr>
            <a:xfrm>
              <a:off x="5832347" y="2353055"/>
              <a:ext cx="81915" cy="20320"/>
            </a:xfrm>
            <a:custGeom>
              <a:rect b="b" l="l" r="r" t="t"/>
              <a:pathLst>
                <a:path extrusionOk="0" h="20319" w="81914">
                  <a:moveTo>
                    <a:pt x="0" y="19812"/>
                  </a:moveTo>
                  <a:lnTo>
                    <a:pt x="11763" y="17275"/>
                  </a:lnTo>
                  <a:lnTo>
                    <a:pt x="23241" y="14382"/>
                  </a:lnTo>
                  <a:lnTo>
                    <a:pt x="34718" y="11346"/>
                  </a:lnTo>
                  <a:lnTo>
                    <a:pt x="46482" y="8382"/>
                  </a:lnTo>
                  <a:lnTo>
                    <a:pt x="55054" y="5679"/>
                  </a:lnTo>
                  <a:lnTo>
                    <a:pt x="63627" y="3333"/>
                  </a:lnTo>
                  <a:lnTo>
                    <a:pt x="72199" y="1416"/>
                  </a:lnTo>
                  <a:lnTo>
                    <a:pt x="80772" y="0"/>
                  </a:lnTo>
                  <a:lnTo>
                    <a:pt x="81534" y="0"/>
                  </a:lnTo>
                  <a:lnTo>
                    <a:pt x="77724" y="1524"/>
                  </a:lnTo>
                  <a:lnTo>
                    <a:pt x="74676" y="1524"/>
                  </a:lnTo>
                  <a:lnTo>
                    <a:pt x="69342" y="152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120" name="Google Shape;1120;p9"/>
            <p:cNvGrpSpPr/>
            <p:nvPr/>
          </p:nvGrpSpPr>
          <p:grpSpPr>
            <a:xfrm>
              <a:off x="5993104" y="2128240"/>
              <a:ext cx="272847" cy="272084"/>
              <a:chOff x="5993104" y="2128240"/>
              <a:chExt cx="272847" cy="272084"/>
            </a:xfrm>
          </p:grpSpPr>
          <p:pic>
            <p:nvPicPr>
              <p:cNvPr id="1121" name="Google Shape;1121;p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993104" y="2259304"/>
                <a:ext cx="106730" cy="141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2" name="Google Shape;1122;p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034252" y="2128240"/>
                <a:ext cx="89204" cy="105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3" name="Google Shape;1123;p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146171" y="2239492"/>
                <a:ext cx="119780" cy="1440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24" name="Google Shape;1124;p9"/>
            <p:cNvSpPr/>
            <p:nvPr/>
          </p:nvSpPr>
          <p:spPr>
            <a:xfrm>
              <a:off x="6336029" y="2122170"/>
              <a:ext cx="111760" cy="255270"/>
            </a:xfrm>
            <a:custGeom>
              <a:rect b="b" l="l" r="r" t="t"/>
              <a:pathLst>
                <a:path extrusionOk="0" h="255269" w="111760">
                  <a:moveTo>
                    <a:pt x="0" y="0"/>
                  </a:moveTo>
                  <a:lnTo>
                    <a:pt x="11215" y="7203"/>
                  </a:lnTo>
                  <a:lnTo>
                    <a:pt x="22860" y="14192"/>
                  </a:lnTo>
                  <a:lnTo>
                    <a:pt x="34504" y="21324"/>
                  </a:lnTo>
                  <a:lnTo>
                    <a:pt x="76009" y="59435"/>
                  </a:lnTo>
                  <a:lnTo>
                    <a:pt x="98298" y="96773"/>
                  </a:lnTo>
                  <a:lnTo>
                    <a:pt x="111049" y="146494"/>
                  </a:lnTo>
                  <a:lnTo>
                    <a:pt x="111252" y="163829"/>
                  </a:lnTo>
                  <a:lnTo>
                    <a:pt x="109489" y="180796"/>
                  </a:lnTo>
                  <a:lnTo>
                    <a:pt x="94488" y="227838"/>
                  </a:lnTo>
                  <a:lnTo>
                    <a:pt x="79248" y="255270"/>
                  </a:lnTo>
                  <a:lnTo>
                    <a:pt x="76962" y="255270"/>
                  </a:lnTo>
                  <a:lnTo>
                    <a:pt x="74676" y="255270"/>
                  </a:lnTo>
                  <a:lnTo>
                    <a:pt x="69342" y="254508"/>
                  </a:lnTo>
                  <a:lnTo>
                    <a:pt x="67056" y="253746"/>
                  </a:lnTo>
                  <a:lnTo>
                    <a:pt x="64008" y="25069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125" name="Google Shape;1125;p9"/>
            <p:cNvGrpSpPr/>
            <p:nvPr/>
          </p:nvGrpSpPr>
          <p:grpSpPr>
            <a:xfrm>
              <a:off x="6682739" y="2244852"/>
              <a:ext cx="92964" cy="66675"/>
              <a:chOff x="6682739" y="2244852"/>
              <a:chExt cx="92964" cy="66675"/>
            </a:xfrm>
          </p:grpSpPr>
          <p:sp>
            <p:nvSpPr>
              <p:cNvPr id="1126" name="Google Shape;1126;p9"/>
              <p:cNvSpPr/>
              <p:nvPr/>
            </p:nvSpPr>
            <p:spPr>
              <a:xfrm>
                <a:off x="6682739" y="2244852"/>
                <a:ext cx="66040" cy="6985"/>
              </a:xfrm>
              <a:custGeom>
                <a:rect b="b" l="l" r="r" t="t"/>
                <a:pathLst>
                  <a:path extrusionOk="0" h="6985" w="66040">
                    <a:moveTo>
                      <a:pt x="0" y="3810"/>
                    </a:moveTo>
                    <a:lnTo>
                      <a:pt x="13716" y="4000"/>
                    </a:lnTo>
                    <a:lnTo>
                      <a:pt x="27432" y="3619"/>
                    </a:lnTo>
                    <a:lnTo>
                      <a:pt x="41148" y="2952"/>
                    </a:lnTo>
                    <a:lnTo>
                      <a:pt x="54864" y="2286"/>
                    </a:lnTo>
                    <a:lnTo>
                      <a:pt x="65532" y="1524"/>
                    </a:lnTo>
                    <a:lnTo>
                      <a:pt x="64008" y="0"/>
                    </a:lnTo>
                    <a:lnTo>
                      <a:pt x="65532" y="685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27" name="Google Shape;1127;p9"/>
              <p:cNvSpPr/>
              <p:nvPr/>
            </p:nvSpPr>
            <p:spPr>
              <a:xfrm>
                <a:off x="6703313" y="2302002"/>
                <a:ext cx="72390" cy="9525"/>
              </a:xfrm>
              <a:custGeom>
                <a:rect b="b" l="l" r="r" t="t"/>
                <a:pathLst>
                  <a:path extrusionOk="0" h="9525" w="72390">
                    <a:moveTo>
                      <a:pt x="0" y="4572"/>
                    </a:moveTo>
                    <a:lnTo>
                      <a:pt x="15275" y="7905"/>
                    </a:lnTo>
                    <a:lnTo>
                      <a:pt x="29051" y="9525"/>
                    </a:lnTo>
                    <a:lnTo>
                      <a:pt x="42969" y="8858"/>
                    </a:lnTo>
                    <a:lnTo>
                      <a:pt x="58674" y="5334"/>
                    </a:lnTo>
                    <a:lnTo>
                      <a:pt x="63246" y="3810"/>
                    </a:lnTo>
                    <a:lnTo>
                      <a:pt x="67818" y="1524"/>
                    </a:lnTo>
                    <a:lnTo>
                      <a:pt x="7239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128" name="Google Shape;1128;p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872452" y="2226479"/>
              <a:ext cx="121613" cy="1208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9" name="Google Shape;1129;p9"/>
          <p:cNvGrpSpPr/>
          <p:nvPr/>
        </p:nvGrpSpPr>
        <p:grpSpPr>
          <a:xfrm>
            <a:off x="1371600" y="5167858"/>
            <a:ext cx="7856976" cy="1597349"/>
            <a:chOff x="3394112" y="5167858"/>
            <a:chExt cx="5838407" cy="1097814"/>
          </a:xfrm>
        </p:grpSpPr>
        <p:grpSp>
          <p:nvGrpSpPr>
            <p:cNvPr id="1130" name="Google Shape;1130;p9"/>
            <p:cNvGrpSpPr/>
            <p:nvPr/>
          </p:nvGrpSpPr>
          <p:grpSpPr>
            <a:xfrm>
              <a:off x="3394112" y="5167858"/>
              <a:ext cx="992270" cy="323367"/>
              <a:chOff x="3394112" y="5167858"/>
              <a:chExt cx="992270" cy="323367"/>
            </a:xfrm>
          </p:grpSpPr>
          <p:pic>
            <p:nvPicPr>
              <p:cNvPr id="1131" name="Google Shape;1131;p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394112" y="5234128"/>
                <a:ext cx="190360" cy="19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2" name="Google Shape;1132;p9"/>
              <p:cNvSpPr/>
              <p:nvPr/>
            </p:nvSpPr>
            <p:spPr>
              <a:xfrm>
                <a:off x="3620261" y="5297423"/>
                <a:ext cx="7620" cy="90805"/>
              </a:xfrm>
              <a:custGeom>
                <a:rect b="b" l="l" r="r" t="t"/>
                <a:pathLst>
                  <a:path extrusionOk="0" h="90804" w="7620">
                    <a:moveTo>
                      <a:pt x="0" y="0"/>
                    </a:moveTo>
                    <a:lnTo>
                      <a:pt x="559" y="10287"/>
                    </a:lnTo>
                    <a:lnTo>
                      <a:pt x="1047" y="20574"/>
                    </a:lnTo>
                    <a:lnTo>
                      <a:pt x="1393" y="30861"/>
                    </a:lnTo>
                    <a:lnTo>
                      <a:pt x="1524" y="41148"/>
                    </a:lnTo>
                    <a:lnTo>
                      <a:pt x="1214" y="51661"/>
                    </a:lnTo>
                    <a:lnTo>
                      <a:pt x="762" y="62388"/>
                    </a:lnTo>
                    <a:lnTo>
                      <a:pt x="881" y="72973"/>
                    </a:lnTo>
                    <a:lnTo>
                      <a:pt x="2286" y="83058"/>
                    </a:lnTo>
                    <a:lnTo>
                      <a:pt x="3810" y="90678"/>
                    </a:lnTo>
                    <a:lnTo>
                      <a:pt x="3810" y="86868"/>
                    </a:lnTo>
                    <a:lnTo>
                      <a:pt x="7620" y="891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33" name="Google Shape;1133;p9"/>
              <p:cNvSpPr/>
              <p:nvPr/>
            </p:nvSpPr>
            <p:spPr>
              <a:xfrm>
                <a:off x="3620261" y="5257037"/>
                <a:ext cx="87630" cy="113664"/>
              </a:xfrm>
              <a:custGeom>
                <a:rect b="b" l="l" r="r" t="t"/>
                <a:pathLst>
                  <a:path extrusionOk="0" h="113664" w="87629">
                    <a:moveTo>
                      <a:pt x="0" y="51054"/>
                    </a:moveTo>
                    <a:lnTo>
                      <a:pt x="32289" y="74104"/>
                    </a:lnTo>
                    <a:lnTo>
                      <a:pt x="64008" y="98298"/>
                    </a:lnTo>
                    <a:lnTo>
                      <a:pt x="73723" y="106489"/>
                    </a:lnTo>
                    <a:lnTo>
                      <a:pt x="79009" y="110513"/>
                    </a:lnTo>
                    <a:lnTo>
                      <a:pt x="84582" y="113538"/>
                    </a:lnTo>
                    <a:lnTo>
                      <a:pt x="85344" y="113538"/>
                    </a:lnTo>
                    <a:lnTo>
                      <a:pt x="86106" y="113538"/>
                    </a:lnTo>
                    <a:lnTo>
                      <a:pt x="86868" y="113538"/>
                    </a:lnTo>
                    <a:lnTo>
                      <a:pt x="87272" y="106799"/>
                    </a:lnTo>
                    <a:lnTo>
                      <a:pt x="77628" y="61626"/>
                    </a:lnTo>
                    <a:lnTo>
                      <a:pt x="73449" y="48827"/>
                    </a:lnTo>
                    <a:lnTo>
                      <a:pt x="69342" y="35814"/>
                    </a:lnTo>
                    <a:lnTo>
                      <a:pt x="66520" y="27110"/>
                    </a:lnTo>
                    <a:lnTo>
                      <a:pt x="63912" y="18192"/>
                    </a:lnTo>
                    <a:lnTo>
                      <a:pt x="61733" y="9132"/>
                    </a:lnTo>
                    <a:lnTo>
                      <a:pt x="6019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34" name="Google Shape;1134;p9"/>
              <p:cNvSpPr/>
              <p:nvPr/>
            </p:nvSpPr>
            <p:spPr>
              <a:xfrm>
                <a:off x="3745515" y="5263824"/>
                <a:ext cx="91440" cy="88265"/>
              </a:xfrm>
              <a:custGeom>
                <a:rect b="b" l="l" r="r" t="t"/>
                <a:pathLst>
                  <a:path extrusionOk="0" h="88264" w="91439">
                    <a:moveTo>
                      <a:pt x="60674" y="9215"/>
                    </a:moveTo>
                    <a:lnTo>
                      <a:pt x="51542" y="4619"/>
                    </a:lnTo>
                    <a:lnTo>
                      <a:pt x="43052" y="1023"/>
                    </a:lnTo>
                    <a:lnTo>
                      <a:pt x="34420" y="0"/>
                    </a:lnTo>
                    <a:lnTo>
                      <a:pt x="24860" y="3119"/>
                    </a:lnTo>
                    <a:lnTo>
                      <a:pt x="2000" y="38171"/>
                    </a:lnTo>
                    <a:lnTo>
                      <a:pt x="0" y="58840"/>
                    </a:lnTo>
                    <a:lnTo>
                      <a:pt x="1893" y="69139"/>
                    </a:lnTo>
                    <a:lnTo>
                      <a:pt x="6572" y="77795"/>
                    </a:lnTo>
                    <a:lnTo>
                      <a:pt x="14442" y="84165"/>
                    </a:lnTo>
                    <a:lnTo>
                      <a:pt x="23812" y="87034"/>
                    </a:lnTo>
                    <a:lnTo>
                      <a:pt x="33897" y="87760"/>
                    </a:lnTo>
                    <a:lnTo>
                      <a:pt x="43910" y="87701"/>
                    </a:lnTo>
                    <a:lnTo>
                      <a:pt x="57078" y="86594"/>
                    </a:lnTo>
                    <a:lnTo>
                      <a:pt x="68675" y="83415"/>
                    </a:lnTo>
                    <a:lnTo>
                      <a:pt x="79700" y="78378"/>
                    </a:lnTo>
                    <a:lnTo>
                      <a:pt x="91154" y="7169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35" name="Google Shape;1135;p9"/>
              <p:cNvSpPr/>
              <p:nvPr/>
            </p:nvSpPr>
            <p:spPr>
              <a:xfrm>
                <a:off x="3860291" y="5228081"/>
                <a:ext cx="86995" cy="130175"/>
              </a:xfrm>
              <a:custGeom>
                <a:rect b="b" l="l" r="r" t="t"/>
                <a:pathLst>
                  <a:path extrusionOk="0" h="130175" w="86995">
                    <a:moveTo>
                      <a:pt x="0" y="0"/>
                    </a:moveTo>
                    <a:lnTo>
                      <a:pt x="1583" y="8703"/>
                    </a:lnTo>
                    <a:lnTo>
                      <a:pt x="2952" y="17621"/>
                    </a:lnTo>
                    <a:lnTo>
                      <a:pt x="4179" y="26681"/>
                    </a:lnTo>
                    <a:lnTo>
                      <a:pt x="5334" y="35814"/>
                    </a:lnTo>
                    <a:lnTo>
                      <a:pt x="6667" y="46101"/>
                    </a:lnTo>
                    <a:lnTo>
                      <a:pt x="7429" y="56387"/>
                    </a:lnTo>
                    <a:lnTo>
                      <a:pt x="7905" y="66674"/>
                    </a:lnTo>
                    <a:lnTo>
                      <a:pt x="8382" y="76962"/>
                    </a:lnTo>
                    <a:lnTo>
                      <a:pt x="9203" y="86463"/>
                    </a:lnTo>
                    <a:lnTo>
                      <a:pt x="16002" y="124968"/>
                    </a:lnTo>
                    <a:lnTo>
                      <a:pt x="42231" y="129968"/>
                    </a:lnTo>
                    <a:lnTo>
                      <a:pt x="51339" y="128968"/>
                    </a:lnTo>
                    <a:lnTo>
                      <a:pt x="60305" y="126539"/>
                    </a:lnTo>
                    <a:lnTo>
                      <a:pt x="69342" y="122681"/>
                    </a:lnTo>
                    <a:lnTo>
                      <a:pt x="78486" y="118109"/>
                    </a:lnTo>
                    <a:lnTo>
                      <a:pt x="81534" y="115823"/>
                    </a:lnTo>
                    <a:lnTo>
                      <a:pt x="86868" y="11048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36" name="Google Shape;1136;p9"/>
              <p:cNvSpPr/>
              <p:nvPr/>
            </p:nvSpPr>
            <p:spPr>
              <a:xfrm>
                <a:off x="3960113" y="5252465"/>
                <a:ext cx="55880" cy="99695"/>
              </a:xfrm>
              <a:custGeom>
                <a:rect b="b" l="l" r="r" t="t"/>
                <a:pathLst>
                  <a:path extrusionOk="0" h="99695" w="55879">
                    <a:moveTo>
                      <a:pt x="0" y="13716"/>
                    </a:moveTo>
                    <a:lnTo>
                      <a:pt x="6858" y="60960"/>
                    </a:lnTo>
                    <a:lnTo>
                      <a:pt x="27384" y="98357"/>
                    </a:lnTo>
                    <a:lnTo>
                      <a:pt x="33528" y="99536"/>
                    </a:lnTo>
                    <a:lnTo>
                      <a:pt x="39671" y="98571"/>
                    </a:lnTo>
                    <a:lnTo>
                      <a:pt x="55626" y="55626"/>
                    </a:lnTo>
                    <a:lnTo>
                      <a:pt x="54983" y="43243"/>
                    </a:lnTo>
                    <a:lnTo>
                      <a:pt x="37338" y="4572"/>
                    </a:lnTo>
                    <a:lnTo>
                      <a:pt x="35814" y="3048"/>
                    </a:lnTo>
                    <a:lnTo>
                      <a:pt x="3276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37" name="Google Shape;1137;p9"/>
              <p:cNvSpPr/>
              <p:nvPr/>
            </p:nvSpPr>
            <p:spPr>
              <a:xfrm>
                <a:off x="4048339" y="5241035"/>
                <a:ext cx="58419" cy="132080"/>
              </a:xfrm>
              <a:custGeom>
                <a:rect b="b" l="l" r="r" t="t"/>
                <a:pathLst>
                  <a:path extrusionOk="0" h="132079" w="58420">
                    <a:moveTo>
                      <a:pt x="35980" y="16002"/>
                    </a:moveTo>
                    <a:lnTo>
                      <a:pt x="31468" y="10394"/>
                    </a:lnTo>
                    <a:lnTo>
                      <a:pt x="26741" y="4857"/>
                    </a:lnTo>
                    <a:lnTo>
                      <a:pt x="21300" y="892"/>
                    </a:lnTo>
                    <a:lnTo>
                      <a:pt x="14644" y="0"/>
                    </a:lnTo>
                    <a:lnTo>
                      <a:pt x="9394" y="3131"/>
                    </a:lnTo>
                    <a:lnTo>
                      <a:pt x="5214" y="9048"/>
                    </a:lnTo>
                    <a:lnTo>
                      <a:pt x="2321" y="15966"/>
                    </a:lnTo>
                    <a:lnTo>
                      <a:pt x="928" y="22098"/>
                    </a:lnTo>
                    <a:lnTo>
                      <a:pt x="0" y="32539"/>
                    </a:lnTo>
                    <a:lnTo>
                      <a:pt x="928" y="42195"/>
                    </a:lnTo>
                    <a:lnTo>
                      <a:pt x="27503" y="73818"/>
                    </a:lnTo>
                    <a:lnTo>
                      <a:pt x="46648" y="85344"/>
                    </a:lnTo>
                    <a:lnTo>
                      <a:pt x="51304" y="88868"/>
                    </a:lnTo>
                    <a:lnTo>
                      <a:pt x="55887" y="93535"/>
                    </a:lnTo>
                    <a:lnTo>
                      <a:pt x="58328" y="99060"/>
                    </a:lnTo>
                    <a:lnTo>
                      <a:pt x="56554" y="105156"/>
                    </a:lnTo>
                    <a:lnTo>
                      <a:pt x="23026" y="125730"/>
                    </a:lnTo>
                    <a:lnTo>
                      <a:pt x="7024" y="131826"/>
                    </a:lnTo>
                    <a:lnTo>
                      <a:pt x="4738" y="1226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38" name="Google Shape;1138;p9"/>
              <p:cNvSpPr/>
              <p:nvPr/>
            </p:nvSpPr>
            <p:spPr>
              <a:xfrm>
                <a:off x="4134135" y="5261609"/>
                <a:ext cx="13970" cy="93345"/>
              </a:xfrm>
              <a:custGeom>
                <a:rect b="b" l="l" r="r" t="t"/>
                <a:pathLst>
                  <a:path extrusionOk="0" h="93345" w="13970">
                    <a:moveTo>
                      <a:pt x="2000" y="0"/>
                    </a:moveTo>
                    <a:lnTo>
                      <a:pt x="2416" y="12573"/>
                    </a:lnTo>
                    <a:lnTo>
                      <a:pt x="2476" y="25146"/>
                    </a:lnTo>
                    <a:lnTo>
                      <a:pt x="2107" y="37719"/>
                    </a:lnTo>
                    <a:lnTo>
                      <a:pt x="1238" y="50292"/>
                    </a:lnTo>
                    <a:lnTo>
                      <a:pt x="726" y="59019"/>
                    </a:lnTo>
                    <a:lnTo>
                      <a:pt x="0" y="69246"/>
                    </a:lnTo>
                    <a:lnTo>
                      <a:pt x="273" y="79331"/>
                    </a:lnTo>
                    <a:lnTo>
                      <a:pt x="2762" y="87630"/>
                    </a:lnTo>
                    <a:lnTo>
                      <a:pt x="7334" y="91440"/>
                    </a:lnTo>
                    <a:lnTo>
                      <a:pt x="8858" y="92964"/>
                    </a:lnTo>
                    <a:lnTo>
                      <a:pt x="13430" y="9220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39" name="Google Shape;1139;p9"/>
              <p:cNvSpPr/>
              <p:nvPr/>
            </p:nvSpPr>
            <p:spPr>
              <a:xfrm>
                <a:off x="4176652" y="5260085"/>
                <a:ext cx="59690" cy="74295"/>
              </a:xfrm>
              <a:custGeom>
                <a:rect b="b" l="l" r="r" t="t"/>
                <a:pathLst>
                  <a:path extrusionOk="0" h="74295" w="59689">
                    <a:moveTo>
                      <a:pt x="8251" y="17525"/>
                    </a:moveTo>
                    <a:lnTo>
                      <a:pt x="3786" y="27348"/>
                    </a:lnTo>
                    <a:lnTo>
                      <a:pt x="535" y="36671"/>
                    </a:lnTo>
                    <a:lnTo>
                      <a:pt x="0" y="46136"/>
                    </a:lnTo>
                    <a:lnTo>
                      <a:pt x="3679" y="56387"/>
                    </a:lnTo>
                    <a:lnTo>
                      <a:pt x="8251" y="63198"/>
                    </a:lnTo>
                    <a:lnTo>
                      <a:pt x="13966" y="68579"/>
                    </a:lnTo>
                    <a:lnTo>
                      <a:pt x="20824" y="72247"/>
                    </a:lnTo>
                    <a:lnTo>
                      <a:pt x="28825" y="73913"/>
                    </a:lnTo>
                    <a:lnTo>
                      <a:pt x="37385" y="73783"/>
                    </a:lnTo>
                    <a:lnTo>
                      <a:pt x="59305" y="42195"/>
                    </a:lnTo>
                    <a:lnTo>
                      <a:pt x="58709" y="33063"/>
                    </a:lnTo>
                    <a:lnTo>
                      <a:pt x="56257" y="25145"/>
                    </a:lnTo>
                    <a:lnTo>
                      <a:pt x="52113" y="19335"/>
                    </a:lnTo>
                    <a:lnTo>
                      <a:pt x="47113" y="14096"/>
                    </a:lnTo>
                    <a:lnTo>
                      <a:pt x="42112" y="8858"/>
                    </a:lnTo>
                    <a:lnTo>
                      <a:pt x="37969" y="3047"/>
                    </a:lnTo>
                    <a:lnTo>
                      <a:pt x="37969" y="2285"/>
                    </a:lnTo>
                    <a:lnTo>
                      <a:pt x="37207" y="761"/>
                    </a:lnTo>
                    <a:lnTo>
                      <a:pt x="3720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140" name="Google Shape;1140;p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268698" y="5167858"/>
                <a:ext cx="117684" cy="1928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1" name="Google Shape;1141;p9"/>
              <p:cNvSpPr/>
              <p:nvPr/>
            </p:nvSpPr>
            <p:spPr>
              <a:xfrm>
                <a:off x="3518915" y="5427725"/>
                <a:ext cx="789940" cy="63500"/>
              </a:xfrm>
              <a:custGeom>
                <a:rect b="b" l="l" r="r" t="t"/>
                <a:pathLst>
                  <a:path extrusionOk="0" h="63500" w="789939">
                    <a:moveTo>
                      <a:pt x="0" y="63246"/>
                    </a:moveTo>
                    <a:lnTo>
                      <a:pt x="41528" y="62865"/>
                    </a:lnTo>
                    <a:lnTo>
                      <a:pt x="83058" y="60198"/>
                    </a:lnTo>
                    <a:lnTo>
                      <a:pt x="116657" y="57602"/>
                    </a:lnTo>
                    <a:lnTo>
                      <a:pt x="150114" y="55435"/>
                    </a:lnTo>
                    <a:lnTo>
                      <a:pt x="183570" y="53554"/>
                    </a:lnTo>
                    <a:lnTo>
                      <a:pt x="217170" y="51816"/>
                    </a:lnTo>
                    <a:lnTo>
                      <a:pt x="268033" y="48387"/>
                    </a:lnTo>
                    <a:lnTo>
                      <a:pt x="318897" y="44958"/>
                    </a:lnTo>
                    <a:lnTo>
                      <a:pt x="369760" y="41529"/>
                    </a:lnTo>
                    <a:lnTo>
                      <a:pt x="420623" y="38100"/>
                    </a:lnTo>
                    <a:lnTo>
                      <a:pt x="468749" y="35206"/>
                    </a:lnTo>
                    <a:lnTo>
                      <a:pt x="517016" y="32099"/>
                    </a:lnTo>
                    <a:lnTo>
                      <a:pt x="565284" y="28563"/>
                    </a:lnTo>
                    <a:lnTo>
                      <a:pt x="613410" y="24384"/>
                    </a:lnTo>
                    <a:lnTo>
                      <a:pt x="650545" y="20847"/>
                    </a:lnTo>
                    <a:lnTo>
                      <a:pt x="687609" y="17240"/>
                    </a:lnTo>
                    <a:lnTo>
                      <a:pt x="724531" y="13775"/>
                    </a:lnTo>
                    <a:lnTo>
                      <a:pt x="761238" y="10668"/>
                    </a:lnTo>
                    <a:lnTo>
                      <a:pt x="768096" y="10203"/>
                    </a:lnTo>
                    <a:lnTo>
                      <a:pt x="774954" y="9810"/>
                    </a:lnTo>
                    <a:lnTo>
                      <a:pt x="781811" y="9274"/>
                    </a:lnTo>
                    <a:lnTo>
                      <a:pt x="788670" y="8382"/>
                    </a:lnTo>
                    <a:lnTo>
                      <a:pt x="789610" y="6858"/>
                    </a:lnTo>
                    <a:lnTo>
                      <a:pt x="785336" y="4762"/>
                    </a:lnTo>
                    <a:lnTo>
                      <a:pt x="778918" y="2381"/>
                    </a:lnTo>
                    <a:lnTo>
                      <a:pt x="77343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142" name="Google Shape;1142;p9"/>
            <p:cNvGrpSpPr/>
            <p:nvPr/>
          </p:nvGrpSpPr>
          <p:grpSpPr>
            <a:xfrm>
              <a:off x="5839205" y="5455158"/>
              <a:ext cx="53848" cy="40640"/>
              <a:chOff x="5839205" y="5455158"/>
              <a:chExt cx="53848" cy="40640"/>
            </a:xfrm>
          </p:grpSpPr>
          <p:sp>
            <p:nvSpPr>
              <p:cNvPr id="1143" name="Google Shape;1143;p9"/>
              <p:cNvSpPr/>
              <p:nvPr/>
            </p:nvSpPr>
            <p:spPr>
              <a:xfrm>
                <a:off x="5839205" y="5462778"/>
                <a:ext cx="30480" cy="33020"/>
              </a:xfrm>
              <a:custGeom>
                <a:rect b="b" l="l" r="r" t="t"/>
                <a:pathLst>
                  <a:path extrusionOk="0" h="33020" w="30479">
                    <a:moveTo>
                      <a:pt x="0" y="0"/>
                    </a:moveTo>
                    <a:lnTo>
                      <a:pt x="6369" y="6977"/>
                    </a:lnTo>
                    <a:lnTo>
                      <a:pt x="12096" y="14097"/>
                    </a:lnTo>
                    <a:lnTo>
                      <a:pt x="17680" y="21216"/>
                    </a:lnTo>
                    <a:lnTo>
                      <a:pt x="23622" y="28193"/>
                    </a:lnTo>
                    <a:lnTo>
                      <a:pt x="26670" y="31241"/>
                    </a:lnTo>
                    <a:lnTo>
                      <a:pt x="28194" y="32003"/>
                    </a:lnTo>
                    <a:lnTo>
                      <a:pt x="30480" y="3276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44" name="Google Shape;1144;p9"/>
              <p:cNvSpPr/>
              <p:nvPr/>
            </p:nvSpPr>
            <p:spPr>
              <a:xfrm>
                <a:off x="5884163" y="5455158"/>
                <a:ext cx="8890" cy="30480"/>
              </a:xfrm>
              <a:custGeom>
                <a:rect b="b" l="l" r="r" t="t"/>
                <a:pathLst>
                  <a:path extrusionOk="0" h="30479" w="8889">
                    <a:moveTo>
                      <a:pt x="0" y="0"/>
                    </a:moveTo>
                    <a:lnTo>
                      <a:pt x="1416" y="8084"/>
                    </a:lnTo>
                    <a:lnTo>
                      <a:pt x="3333" y="15525"/>
                    </a:lnTo>
                    <a:lnTo>
                      <a:pt x="5679" y="22824"/>
                    </a:lnTo>
                    <a:lnTo>
                      <a:pt x="8382" y="3047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145" name="Google Shape;1145;p9"/>
            <p:cNvGrpSpPr/>
            <p:nvPr/>
          </p:nvGrpSpPr>
          <p:grpSpPr>
            <a:xfrm>
              <a:off x="4549114" y="5512282"/>
              <a:ext cx="355142" cy="271322"/>
              <a:chOff x="4549114" y="5512282"/>
              <a:chExt cx="355142" cy="271322"/>
            </a:xfrm>
          </p:grpSpPr>
          <p:pic>
            <p:nvPicPr>
              <p:cNvPr id="1146" name="Google Shape;1146;p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549114" y="5535904"/>
                <a:ext cx="125780" cy="247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7" name="Google Shape;1147;p9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707610" y="5611342"/>
                <a:ext cx="141866" cy="142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8" name="Google Shape;1148;p9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837150" y="5512282"/>
                <a:ext cx="67106" cy="770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49" name="Google Shape;1149;p9"/>
            <p:cNvGrpSpPr/>
            <p:nvPr/>
          </p:nvGrpSpPr>
          <p:grpSpPr>
            <a:xfrm>
              <a:off x="5079491" y="5580888"/>
              <a:ext cx="156433" cy="152781"/>
              <a:chOff x="5079491" y="5580888"/>
              <a:chExt cx="156433" cy="152781"/>
            </a:xfrm>
          </p:grpSpPr>
          <p:sp>
            <p:nvSpPr>
              <p:cNvPr id="1150" name="Google Shape;1150;p9"/>
              <p:cNvSpPr/>
              <p:nvPr/>
            </p:nvSpPr>
            <p:spPr>
              <a:xfrm>
                <a:off x="5100827" y="5659374"/>
                <a:ext cx="6985" cy="74295"/>
              </a:xfrm>
              <a:custGeom>
                <a:rect b="b" l="l" r="r" t="t"/>
                <a:pathLst>
                  <a:path extrusionOk="0" h="74295" w="6985">
                    <a:moveTo>
                      <a:pt x="0" y="0"/>
                    </a:moveTo>
                    <a:lnTo>
                      <a:pt x="6429" y="38254"/>
                    </a:lnTo>
                    <a:lnTo>
                      <a:pt x="6858" y="67056"/>
                    </a:lnTo>
                    <a:lnTo>
                      <a:pt x="6858" y="7391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51" name="Google Shape;1151;p9"/>
              <p:cNvSpPr/>
              <p:nvPr/>
            </p:nvSpPr>
            <p:spPr>
              <a:xfrm>
                <a:off x="5079491" y="5580888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52" name="Google Shape;1152;p9"/>
              <p:cNvSpPr/>
              <p:nvPr/>
            </p:nvSpPr>
            <p:spPr>
              <a:xfrm>
                <a:off x="5147024" y="5608320"/>
                <a:ext cx="88900" cy="104139"/>
              </a:xfrm>
              <a:custGeom>
                <a:rect b="b" l="l" r="r" t="t"/>
                <a:pathLst>
                  <a:path extrusionOk="0" h="104139" w="88900">
                    <a:moveTo>
                      <a:pt x="54387" y="17525"/>
                    </a:moveTo>
                    <a:lnTo>
                      <a:pt x="47636" y="10394"/>
                    </a:lnTo>
                    <a:lnTo>
                      <a:pt x="42100" y="5048"/>
                    </a:lnTo>
                    <a:lnTo>
                      <a:pt x="35849" y="1559"/>
                    </a:lnTo>
                    <a:lnTo>
                      <a:pt x="26955" y="0"/>
                    </a:lnTo>
                    <a:lnTo>
                      <a:pt x="19526" y="1464"/>
                    </a:lnTo>
                    <a:lnTo>
                      <a:pt x="0" y="34194"/>
                    </a:lnTo>
                    <a:lnTo>
                      <a:pt x="345" y="42398"/>
                    </a:lnTo>
                    <a:lnTo>
                      <a:pt x="36099" y="64007"/>
                    </a:lnTo>
                    <a:lnTo>
                      <a:pt x="54673" y="66484"/>
                    </a:lnTo>
                    <a:lnTo>
                      <a:pt x="63853" y="67865"/>
                    </a:lnTo>
                    <a:lnTo>
                      <a:pt x="72675" y="70103"/>
                    </a:lnTo>
                    <a:lnTo>
                      <a:pt x="78771" y="72389"/>
                    </a:lnTo>
                    <a:lnTo>
                      <a:pt x="84867" y="74675"/>
                    </a:lnTo>
                    <a:lnTo>
                      <a:pt x="86391" y="80771"/>
                    </a:lnTo>
                    <a:lnTo>
                      <a:pt x="88677" y="89153"/>
                    </a:lnTo>
                    <a:lnTo>
                      <a:pt x="81819" y="91439"/>
                    </a:lnTo>
                    <a:lnTo>
                      <a:pt x="36099" y="102869"/>
                    </a:lnTo>
                    <a:lnTo>
                      <a:pt x="27717" y="102869"/>
                    </a:lnTo>
                    <a:lnTo>
                      <a:pt x="20097" y="103631"/>
                    </a:lnTo>
                    <a:lnTo>
                      <a:pt x="14001" y="96773"/>
                    </a:lnTo>
                    <a:lnTo>
                      <a:pt x="11715" y="92963"/>
                    </a:lnTo>
                    <a:lnTo>
                      <a:pt x="10953" y="91439"/>
                    </a:lnTo>
                    <a:lnTo>
                      <a:pt x="11715" y="8839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153" name="Google Shape;1153;p9"/>
            <p:cNvGrpSpPr/>
            <p:nvPr/>
          </p:nvGrpSpPr>
          <p:grpSpPr>
            <a:xfrm>
              <a:off x="5538978" y="5575542"/>
              <a:ext cx="267970" cy="119380"/>
              <a:chOff x="5538978" y="5575542"/>
              <a:chExt cx="267970" cy="119380"/>
            </a:xfrm>
          </p:grpSpPr>
          <p:sp>
            <p:nvSpPr>
              <p:cNvPr id="1154" name="Google Shape;1154;p9"/>
              <p:cNvSpPr/>
              <p:nvPr/>
            </p:nvSpPr>
            <p:spPr>
              <a:xfrm>
                <a:off x="5576411" y="5576316"/>
                <a:ext cx="6985" cy="118110"/>
              </a:xfrm>
              <a:custGeom>
                <a:rect b="b" l="l" r="r" t="t"/>
                <a:pathLst>
                  <a:path extrusionOk="0" h="118110" w="6985">
                    <a:moveTo>
                      <a:pt x="3714" y="0"/>
                    </a:moveTo>
                    <a:lnTo>
                      <a:pt x="1952" y="14049"/>
                    </a:lnTo>
                    <a:lnTo>
                      <a:pt x="1047" y="27812"/>
                    </a:lnTo>
                    <a:lnTo>
                      <a:pt x="714" y="41576"/>
                    </a:lnTo>
                    <a:lnTo>
                      <a:pt x="666" y="55625"/>
                    </a:lnTo>
                    <a:lnTo>
                      <a:pt x="369" y="68996"/>
                    </a:lnTo>
                    <a:lnTo>
                      <a:pt x="0" y="82581"/>
                    </a:lnTo>
                    <a:lnTo>
                      <a:pt x="345" y="96023"/>
                    </a:lnTo>
                    <a:lnTo>
                      <a:pt x="2190" y="108965"/>
                    </a:lnTo>
                    <a:lnTo>
                      <a:pt x="3714" y="114299"/>
                    </a:lnTo>
                    <a:lnTo>
                      <a:pt x="3714" y="115823"/>
                    </a:lnTo>
                    <a:lnTo>
                      <a:pt x="6762" y="11810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>
                <a:off x="5538978" y="5575542"/>
                <a:ext cx="267970" cy="119380"/>
              </a:xfrm>
              <a:custGeom>
                <a:rect b="b" l="l" r="r" t="t"/>
                <a:pathLst>
                  <a:path extrusionOk="0" h="119379" w="267970">
                    <a:moveTo>
                      <a:pt x="0" y="39635"/>
                    </a:moveTo>
                    <a:lnTo>
                      <a:pt x="32896" y="18526"/>
                    </a:lnTo>
                    <a:lnTo>
                      <a:pt x="71913" y="3155"/>
                    </a:lnTo>
                    <a:lnTo>
                      <a:pt x="87189" y="0"/>
                    </a:lnTo>
                    <a:lnTo>
                      <a:pt x="97535" y="3059"/>
                    </a:lnTo>
                    <a:lnTo>
                      <a:pt x="101703" y="10918"/>
                    </a:lnTo>
                    <a:lnTo>
                      <a:pt x="103441" y="20776"/>
                    </a:lnTo>
                    <a:lnTo>
                      <a:pt x="103751" y="30920"/>
                    </a:lnTo>
                    <a:lnTo>
                      <a:pt x="103632" y="39635"/>
                    </a:lnTo>
                    <a:lnTo>
                      <a:pt x="103632" y="52089"/>
                    </a:lnTo>
                    <a:lnTo>
                      <a:pt x="103632" y="64400"/>
                    </a:lnTo>
                    <a:lnTo>
                      <a:pt x="103632" y="76711"/>
                    </a:lnTo>
                    <a:lnTo>
                      <a:pt x="103632" y="89165"/>
                    </a:lnTo>
                    <a:lnTo>
                      <a:pt x="104394" y="96023"/>
                    </a:lnTo>
                    <a:lnTo>
                      <a:pt x="103632" y="102881"/>
                    </a:lnTo>
                    <a:lnTo>
                      <a:pt x="105156" y="109739"/>
                    </a:lnTo>
                    <a:lnTo>
                      <a:pt x="105156" y="108977"/>
                    </a:lnTo>
                    <a:lnTo>
                      <a:pt x="105156" y="108215"/>
                    </a:lnTo>
                    <a:lnTo>
                      <a:pt x="102905" y="101488"/>
                    </a:lnTo>
                    <a:lnTo>
                      <a:pt x="100869" y="94976"/>
                    </a:lnTo>
                    <a:lnTo>
                      <a:pt x="99262" y="88606"/>
                    </a:lnTo>
                    <a:lnTo>
                      <a:pt x="98298" y="82307"/>
                    </a:lnTo>
                    <a:lnTo>
                      <a:pt x="98000" y="73783"/>
                    </a:lnTo>
                    <a:lnTo>
                      <a:pt x="98774" y="65543"/>
                    </a:lnTo>
                    <a:lnTo>
                      <a:pt x="129397" y="41528"/>
                    </a:lnTo>
                    <a:lnTo>
                      <a:pt x="146065" y="40886"/>
                    </a:lnTo>
                    <a:lnTo>
                      <a:pt x="153352" y="41826"/>
                    </a:lnTo>
                    <a:lnTo>
                      <a:pt x="170818" y="76890"/>
                    </a:lnTo>
                    <a:lnTo>
                      <a:pt x="170688" y="85355"/>
                    </a:lnTo>
                    <a:lnTo>
                      <a:pt x="170449" y="93225"/>
                    </a:lnTo>
                    <a:lnTo>
                      <a:pt x="169926" y="100881"/>
                    </a:lnTo>
                    <a:lnTo>
                      <a:pt x="169402" y="108394"/>
                    </a:lnTo>
                    <a:lnTo>
                      <a:pt x="169164" y="115835"/>
                    </a:lnTo>
                    <a:lnTo>
                      <a:pt x="169164" y="117359"/>
                    </a:lnTo>
                    <a:lnTo>
                      <a:pt x="169164" y="118121"/>
                    </a:lnTo>
                    <a:lnTo>
                      <a:pt x="169164" y="118883"/>
                    </a:lnTo>
                    <a:lnTo>
                      <a:pt x="177772" y="119038"/>
                    </a:lnTo>
                    <a:lnTo>
                      <a:pt x="217169" y="89642"/>
                    </a:lnTo>
                    <a:lnTo>
                      <a:pt x="235553" y="49732"/>
                    </a:lnTo>
                    <a:lnTo>
                      <a:pt x="221456" y="25062"/>
                    </a:lnTo>
                    <a:lnTo>
                      <a:pt x="213681" y="25360"/>
                    </a:lnTo>
                    <a:lnTo>
                      <a:pt x="189738" y="60971"/>
                    </a:lnTo>
                    <a:lnTo>
                      <a:pt x="220253" y="95488"/>
                    </a:lnTo>
                    <a:lnTo>
                      <a:pt x="260604" y="94499"/>
                    </a:lnTo>
                    <a:lnTo>
                      <a:pt x="263652" y="92975"/>
                    </a:lnTo>
                    <a:lnTo>
                      <a:pt x="267462" y="9145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156" name="Google Shape;1156;p9"/>
            <p:cNvGrpSpPr/>
            <p:nvPr/>
          </p:nvGrpSpPr>
          <p:grpSpPr>
            <a:xfrm>
              <a:off x="5980364" y="5440679"/>
              <a:ext cx="842989" cy="291109"/>
              <a:chOff x="5980364" y="5440679"/>
              <a:chExt cx="842989" cy="291109"/>
            </a:xfrm>
          </p:grpSpPr>
          <p:pic>
            <p:nvPicPr>
              <p:cNvPr id="1157" name="Google Shape;1157;p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980364" y="5497042"/>
                <a:ext cx="271108" cy="2347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8" name="Google Shape;1158;p9"/>
              <p:cNvSpPr/>
              <p:nvPr/>
            </p:nvSpPr>
            <p:spPr>
              <a:xfrm>
                <a:off x="6238970" y="5453633"/>
                <a:ext cx="343535" cy="248285"/>
              </a:xfrm>
              <a:custGeom>
                <a:rect b="b" l="l" r="r" t="t"/>
                <a:pathLst>
                  <a:path extrusionOk="0" h="248285" w="343534">
                    <a:moveTo>
                      <a:pt x="52101" y="78486"/>
                    </a:moveTo>
                    <a:lnTo>
                      <a:pt x="53780" y="91475"/>
                    </a:lnTo>
                    <a:lnTo>
                      <a:pt x="56388" y="103536"/>
                    </a:lnTo>
                    <a:lnTo>
                      <a:pt x="59709" y="115454"/>
                    </a:lnTo>
                    <a:lnTo>
                      <a:pt x="63531" y="128016"/>
                    </a:lnTo>
                    <a:lnTo>
                      <a:pt x="67222" y="143458"/>
                    </a:lnTo>
                    <a:lnTo>
                      <a:pt x="73437" y="190500"/>
                    </a:lnTo>
                    <a:lnTo>
                      <a:pt x="74390" y="215550"/>
                    </a:lnTo>
                    <a:lnTo>
                      <a:pt x="73223" y="228540"/>
                    </a:lnTo>
                    <a:lnTo>
                      <a:pt x="69627" y="240030"/>
                    </a:lnTo>
                    <a:lnTo>
                      <a:pt x="64258" y="245875"/>
                    </a:lnTo>
                    <a:lnTo>
                      <a:pt x="56959" y="247935"/>
                    </a:lnTo>
                    <a:lnTo>
                      <a:pt x="48946" y="246995"/>
                    </a:lnTo>
                    <a:lnTo>
                      <a:pt x="11644" y="216729"/>
                    </a:lnTo>
                    <a:lnTo>
                      <a:pt x="0" y="185070"/>
                    </a:lnTo>
                    <a:lnTo>
                      <a:pt x="1535" y="175295"/>
                    </a:lnTo>
                    <a:lnTo>
                      <a:pt x="7143" y="166878"/>
                    </a:lnTo>
                    <a:lnTo>
                      <a:pt x="26860" y="153281"/>
                    </a:lnTo>
                    <a:lnTo>
                      <a:pt x="50006" y="143256"/>
                    </a:lnTo>
                    <a:lnTo>
                      <a:pt x="74009" y="134945"/>
                    </a:lnTo>
                    <a:lnTo>
                      <a:pt x="96297" y="126492"/>
                    </a:lnTo>
                    <a:lnTo>
                      <a:pt x="135624" y="105167"/>
                    </a:lnTo>
                    <a:lnTo>
                      <a:pt x="111823" y="137541"/>
                    </a:lnTo>
                    <a:lnTo>
                      <a:pt x="139922" y="154031"/>
                    </a:lnTo>
                    <a:lnTo>
                      <a:pt x="153638" y="153828"/>
                    </a:lnTo>
                    <a:lnTo>
                      <a:pt x="193155" y="140362"/>
                    </a:lnTo>
                    <a:lnTo>
                      <a:pt x="225837" y="108966"/>
                    </a:lnTo>
                    <a:lnTo>
                      <a:pt x="235910" y="63424"/>
                    </a:lnTo>
                    <a:lnTo>
                      <a:pt x="200084" y="91963"/>
                    </a:lnTo>
                    <a:lnTo>
                      <a:pt x="214503" y="138791"/>
                    </a:lnTo>
                    <a:lnTo>
                      <a:pt x="254019" y="140815"/>
                    </a:lnTo>
                    <a:lnTo>
                      <a:pt x="284595" y="103370"/>
                    </a:lnTo>
                    <a:lnTo>
                      <a:pt x="290893" y="61341"/>
                    </a:lnTo>
                    <a:lnTo>
                      <a:pt x="290786" y="46529"/>
                    </a:lnTo>
                    <a:lnTo>
                      <a:pt x="290607" y="32004"/>
                    </a:lnTo>
                    <a:lnTo>
                      <a:pt x="290595" y="25265"/>
                    </a:lnTo>
                    <a:lnTo>
                      <a:pt x="290512" y="18669"/>
                    </a:lnTo>
                    <a:lnTo>
                      <a:pt x="290286" y="12072"/>
                    </a:lnTo>
                    <a:lnTo>
                      <a:pt x="289845" y="5334"/>
                    </a:lnTo>
                    <a:lnTo>
                      <a:pt x="289845" y="0"/>
                    </a:lnTo>
                    <a:lnTo>
                      <a:pt x="291369" y="11430"/>
                    </a:lnTo>
                    <a:lnTo>
                      <a:pt x="292131" y="16764"/>
                    </a:lnTo>
                    <a:lnTo>
                      <a:pt x="294632" y="29348"/>
                    </a:lnTo>
                    <a:lnTo>
                      <a:pt x="296703" y="42005"/>
                    </a:lnTo>
                    <a:lnTo>
                      <a:pt x="304109" y="80021"/>
                    </a:lnTo>
                    <a:lnTo>
                      <a:pt x="322242" y="119288"/>
                    </a:lnTo>
                    <a:lnTo>
                      <a:pt x="333791" y="125456"/>
                    </a:lnTo>
                    <a:lnTo>
                      <a:pt x="340137" y="124968"/>
                    </a:lnTo>
                    <a:lnTo>
                      <a:pt x="340899" y="124206"/>
                    </a:lnTo>
                    <a:lnTo>
                      <a:pt x="342423" y="122682"/>
                    </a:lnTo>
                    <a:lnTo>
                      <a:pt x="343185" y="12192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59" name="Google Shape;1159;p9"/>
              <p:cNvSpPr/>
              <p:nvPr/>
            </p:nvSpPr>
            <p:spPr>
              <a:xfrm>
                <a:off x="6551675" y="5504342"/>
                <a:ext cx="91440" cy="73660"/>
              </a:xfrm>
              <a:custGeom>
                <a:rect b="b" l="l" r="r" t="t"/>
                <a:pathLst>
                  <a:path extrusionOk="0" h="73660" w="91440">
                    <a:moveTo>
                      <a:pt x="0" y="29301"/>
                    </a:moveTo>
                    <a:lnTo>
                      <a:pt x="11572" y="21645"/>
                    </a:lnTo>
                    <a:lnTo>
                      <a:pt x="22860" y="15490"/>
                    </a:lnTo>
                    <a:lnTo>
                      <a:pt x="34718" y="10334"/>
                    </a:lnTo>
                    <a:lnTo>
                      <a:pt x="48006" y="5679"/>
                    </a:lnTo>
                    <a:lnTo>
                      <a:pt x="52887" y="3786"/>
                    </a:lnTo>
                    <a:lnTo>
                      <a:pt x="60198" y="1393"/>
                    </a:lnTo>
                    <a:lnTo>
                      <a:pt x="67508" y="0"/>
                    </a:lnTo>
                    <a:lnTo>
                      <a:pt x="72390" y="1107"/>
                    </a:lnTo>
                    <a:lnTo>
                      <a:pt x="75116" y="6215"/>
                    </a:lnTo>
                    <a:lnTo>
                      <a:pt x="75914" y="13394"/>
                    </a:lnTo>
                    <a:lnTo>
                      <a:pt x="75711" y="20716"/>
                    </a:lnTo>
                    <a:lnTo>
                      <a:pt x="75438" y="26253"/>
                    </a:lnTo>
                    <a:lnTo>
                      <a:pt x="75045" y="35754"/>
                    </a:lnTo>
                    <a:lnTo>
                      <a:pt x="74580" y="46255"/>
                    </a:lnTo>
                    <a:lnTo>
                      <a:pt x="75116" y="56471"/>
                    </a:lnTo>
                    <a:lnTo>
                      <a:pt x="77724" y="65115"/>
                    </a:lnTo>
                    <a:lnTo>
                      <a:pt x="82296" y="73497"/>
                    </a:lnTo>
                    <a:lnTo>
                      <a:pt x="87630" y="67401"/>
                    </a:lnTo>
                    <a:lnTo>
                      <a:pt x="91440" y="6359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60" name="Google Shape;1160;p9"/>
              <p:cNvSpPr/>
              <p:nvPr/>
            </p:nvSpPr>
            <p:spPr>
              <a:xfrm>
                <a:off x="6613909" y="5440679"/>
                <a:ext cx="12065" cy="18415"/>
              </a:xfrm>
              <a:custGeom>
                <a:rect b="b" l="l" r="r" t="t"/>
                <a:pathLst>
                  <a:path extrusionOk="0" h="18414" w="12065">
                    <a:moveTo>
                      <a:pt x="11680" y="18288"/>
                    </a:moveTo>
                    <a:lnTo>
                      <a:pt x="6072" y="11680"/>
                    </a:lnTo>
                    <a:lnTo>
                      <a:pt x="1678" y="6572"/>
                    </a:lnTo>
                    <a:lnTo>
                      <a:pt x="0" y="2750"/>
                    </a:lnTo>
                    <a:lnTo>
                      <a:pt x="253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61" name="Google Shape;1161;p9"/>
              <p:cNvSpPr/>
              <p:nvPr/>
            </p:nvSpPr>
            <p:spPr>
              <a:xfrm>
                <a:off x="6672071" y="5501639"/>
                <a:ext cx="41275" cy="81915"/>
              </a:xfrm>
              <a:custGeom>
                <a:rect b="b" l="l" r="r" t="t"/>
                <a:pathLst>
                  <a:path extrusionOk="0" h="81914" w="41275">
                    <a:moveTo>
                      <a:pt x="6096" y="18287"/>
                    </a:moveTo>
                    <a:lnTo>
                      <a:pt x="5072" y="25729"/>
                    </a:lnTo>
                    <a:lnTo>
                      <a:pt x="4191" y="33242"/>
                    </a:lnTo>
                    <a:lnTo>
                      <a:pt x="3309" y="40897"/>
                    </a:lnTo>
                    <a:lnTo>
                      <a:pt x="2286" y="48767"/>
                    </a:lnTo>
                    <a:lnTo>
                      <a:pt x="2286" y="54863"/>
                    </a:lnTo>
                    <a:lnTo>
                      <a:pt x="0" y="67055"/>
                    </a:lnTo>
                    <a:lnTo>
                      <a:pt x="2286" y="73151"/>
                    </a:lnTo>
                    <a:lnTo>
                      <a:pt x="5334" y="79247"/>
                    </a:lnTo>
                    <a:lnTo>
                      <a:pt x="13716" y="81533"/>
                    </a:lnTo>
                    <a:lnTo>
                      <a:pt x="19812" y="80009"/>
                    </a:lnTo>
                    <a:lnTo>
                      <a:pt x="40564" y="46791"/>
                    </a:lnTo>
                    <a:lnTo>
                      <a:pt x="41052" y="36956"/>
                    </a:lnTo>
                    <a:lnTo>
                      <a:pt x="40255" y="27122"/>
                    </a:lnTo>
                    <a:lnTo>
                      <a:pt x="38100" y="18287"/>
                    </a:lnTo>
                    <a:lnTo>
                      <a:pt x="35814" y="11429"/>
                    </a:lnTo>
                    <a:lnTo>
                      <a:pt x="29718" y="6095"/>
                    </a:lnTo>
                    <a:lnTo>
                      <a:pt x="2667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162" name="Google Shape;1162;p9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749008" y="5488660"/>
                <a:ext cx="74345" cy="861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63" name="Google Shape;1163;p9"/>
            <p:cNvGrpSpPr/>
            <p:nvPr/>
          </p:nvGrpSpPr>
          <p:grpSpPr>
            <a:xfrm>
              <a:off x="6858000" y="5353811"/>
              <a:ext cx="29972" cy="31368"/>
              <a:chOff x="6858000" y="5353811"/>
              <a:chExt cx="29972" cy="31368"/>
            </a:xfrm>
          </p:grpSpPr>
          <p:sp>
            <p:nvSpPr>
              <p:cNvPr id="1164" name="Google Shape;1164;p9"/>
              <p:cNvSpPr/>
              <p:nvPr/>
            </p:nvSpPr>
            <p:spPr>
              <a:xfrm>
                <a:off x="6858000" y="5353811"/>
                <a:ext cx="3810" cy="19050"/>
              </a:xfrm>
              <a:custGeom>
                <a:rect b="b" l="l" r="r" t="t"/>
                <a:pathLst>
                  <a:path extrusionOk="0" h="19050" w="3809">
                    <a:moveTo>
                      <a:pt x="0" y="0"/>
                    </a:moveTo>
                    <a:lnTo>
                      <a:pt x="762" y="7620"/>
                    </a:lnTo>
                    <a:lnTo>
                      <a:pt x="762" y="12954"/>
                    </a:lnTo>
                    <a:lnTo>
                      <a:pt x="3810" y="190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65" name="Google Shape;1165;p9"/>
              <p:cNvSpPr/>
              <p:nvPr/>
            </p:nvSpPr>
            <p:spPr>
              <a:xfrm>
                <a:off x="6881622" y="5359145"/>
                <a:ext cx="6350" cy="26034"/>
              </a:xfrm>
              <a:custGeom>
                <a:rect b="b" l="l" r="r" t="t"/>
                <a:pathLst>
                  <a:path extrusionOk="0" h="26035" w="6350">
                    <a:moveTo>
                      <a:pt x="6096" y="0"/>
                    </a:moveTo>
                    <a:lnTo>
                      <a:pt x="4500" y="6619"/>
                    </a:lnTo>
                    <a:lnTo>
                      <a:pt x="3048" y="12953"/>
                    </a:lnTo>
                    <a:lnTo>
                      <a:pt x="1595" y="19288"/>
                    </a:lnTo>
                    <a:lnTo>
                      <a:pt x="0" y="2590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166" name="Google Shape;1166;p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137140" y="5383695"/>
              <a:ext cx="162082" cy="2050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7" name="Google Shape;1167;p9"/>
            <p:cNvGrpSpPr/>
            <p:nvPr/>
          </p:nvGrpSpPr>
          <p:grpSpPr>
            <a:xfrm>
              <a:off x="7575778" y="5353811"/>
              <a:ext cx="514122" cy="218719"/>
              <a:chOff x="7575778" y="5353811"/>
              <a:chExt cx="514122" cy="218719"/>
            </a:xfrm>
          </p:grpSpPr>
          <p:pic>
            <p:nvPicPr>
              <p:cNvPr id="1168" name="Google Shape;1168;p9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575778" y="5371312"/>
                <a:ext cx="353618" cy="20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9" name="Google Shape;1169;p9"/>
              <p:cNvSpPr/>
              <p:nvPr/>
            </p:nvSpPr>
            <p:spPr>
              <a:xfrm>
                <a:off x="7979664" y="5353811"/>
                <a:ext cx="5715" cy="136525"/>
              </a:xfrm>
              <a:custGeom>
                <a:rect b="b" l="l" r="r" t="t"/>
                <a:pathLst>
                  <a:path extrusionOk="0" h="136525" w="5715">
                    <a:moveTo>
                      <a:pt x="0" y="0"/>
                    </a:moveTo>
                    <a:lnTo>
                      <a:pt x="1524" y="44957"/>
                    </a:lnTo>
                    <a:lnTo>
                      <a:pt x="1524" y="62102"/>
                    </a:lnTo>
                    <a:lnTo>
                      <a:pt x="1524" y="79247"/>
                    </a:lnTo>
                    <a:lnTo>
                      <a:pt x="1524" y="96392"/>
                    </a:lnTo>
                    <a:lnTo>
                      <a:pt x="1524" y="113537"/>
                    </a:lnTo>
                    <a:lnTo>
                      <a:pt x="762" y="124205"/>
                    </a:lnTo>
                    <a:lnTo>
                      <a:pt x="762" y="128015"/>
                    </a:lnTo>
                    <a:lnTo>
                      <a:pt x="5334" y="13639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0" name="Google Shape;1170;p9"/>
              <p:cNvSpPr/>
              <p:nvPr/>
            </p:nvSpPr>
            <p:spPr>
              <a:xfrm>
                <a:off x="7997190" y="5395531"/>
                <a:ext cx="92710" cy="97790"/>
              </a:xfrm>
              <a:custGeom>
                <a:rect b="b" l="l" r="r" t="t"/>
                <a:pathLst>
                  <a:path extrusionOk="0" h="97789" w="92709">
                    <a:moveTo>
                      <a:pt x="65531" y="8572"/>
                    </a:moveTo>
                    <a:lnTo>
                      <a:pt x="59590" y="3905"/>
                    </a:lnTo>
                    <a:lnTo>
                      <a:pt x="54006" y="381"/>
                    </a:lnTo>
                    <a:lnTo>
                      <a:pt x="48279" y="0"/>
                    </a:lnTo>
                    <a:lnTo>
                      <a:pt x="41909" y="4762"/>
                    </a:lnTo>
                    <a:lnTo>
                      <a:pt x="37945" y="11584"/>
                    </a:lnTo>
                    <a:lnTo>
                      <a:pt x="35337" y="19907"/>
                    </a:lnTo>
                    <a:lnTo>
                      <a:pt x="34301" y="28658"/>
                    </a:lnTo>
                    <a:lnTo>
                      <a:pt x="35051" y="36766"/>
                    </a:lnTo>
                    <a:lnTo>
                      <a:pt x="67972" y="65782"/>
                    </a:lnTo>
                    <a:lnTo>
                      <a:pt x="77057" y="68484"/>
                    </a:lnTo>
                    <a:lnTo>
                      <a:pt x="85713" y="71901"/>
                    </a:lnTo>
                    <a:lnTo>
                      <a:pt x="91439" y="76390"/>
                    </a:lnTo>
                    <a:lnTo>
                      <a:pt x="92201" y="77914"/>
                    </a:lnTo>
                    <a:lnTo>
                      <a:pt x="92201" y="78676"/>
                    </a:lnTo>
                    <a:lnTo>
                      <a:pt x="92201" y="80200"/>
                    </a:lnTo>
                    <a:lnTo>
                      <a:pt x="44874" y="94047"/>
                    </a:lnTo>
                    <a:lnTo>
                      <a:pt x="17275" y="97738"/>
                    </a:lnTo>
                    <a:lnTo>
                      <a:pt x="5333" y="95440"/>
                    </a:lnTo>
                    <a:lnTo>
                      <a:pt x="3809" y="93916"/>
                    </a:lnTo>
                    <a:lnTo>
                      <a:pt x="1523" y="91630"/>
                    </a:lnTo>
                    <a:lnTo>
                      <a:pt x="0" y="9010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171" name="Google Shape;1171;p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373866" y="5322544"/>
              <a:ext cx="393409" cy="1594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2" name="Google Shape;1172;p9"/>
            <p:cNvGrpSpPr/>
            <p:nvPr/>
          </p:nvGrpSpPr>
          <p:grpSpPr>
            <a:xfrm>
              <a:off x="8958834" y="5258561"/>
              <a:ext cx="273685" cy="132715"/>
              <a:chOff x="8958834" y="5258561"/>
              <a:chExt cx="273685" cy="132715"/>
            </a:xfrm>
          </p:grpSpPr>
          <p:sp>
            <p:nvSpPr>
              <p:cNvPr id="1173" name="Google Shape;1173;p9"/>
              <p:cNvSpPr/>
              <p:nvPr/>
            </p:nvSpPr>
            <p:spPr>
              <a:xfrm>
                <a:off x="8978646" y="5258561"/>
                <a:ext cx="17780" cy="132715"/>
              </a:xfrm>
              <a:custGeom>
                <a:rect b="b" l="l" r="r" t="t"/>
                <a:pathLst>
                  <a:path extrusionOk="0" h="132714" w="17779">
                    <a:moveTo>
                      <a:pt x="17525" y="0"/>
                    </a:moveTo>
                    <a:lnTo>
                      <a:pt x="16418" y="16442"/>
                    </a:lnTo>
                    <a:lnTo>
                      <a:pt x="14382" y="32670"/>
                    </a:lnTo>
                    <a:lnTo>
                      <a:pt x="11632" y="48756"/>
                    </a:lnTo>
                    <a:lnTo>
                      <a:pt x="8381" y="64769"/>
                    </a:lnTo>
                    <a:lnTo>
                      <a:pt x="6012" y="77342"/>
                    </a:lnTo>
                    <a:lnTo>
                      <a:pt x="3714" y="89915"/>
                    </a:lnTo>
                    <a:lnTo>
                      <a:pt x="1845" y="102488"/>
                    </a:lnTo>
                    <a:lnTo>
                      <a:pt x="761" y="115061"/>
                    </a:lnTo>
                    <a:lnTo>
                      <a:pt x="761" y="124205"/>
                    </a:lnTo>
                    <a:lnTo>
                      <a:pt x="0" y="126491"/>
                    </a:lnTo>
                    <a:lnTo>
                      <a:pt x="5333" y="13258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4" name="Google Shape;1174;p9"/>
              <p:cNvSpPr/>
              <p:nvPr/>
            </p:nvSpPr>
            <p:spPr>
              <a:xfrm>
                <a:off x="8958834" y="5286755"/>
                <a:ext cx="273685" cy="92710"/>
              </a:xfrm>
              <a:custGeom>
                <a:rect b="b" l="l" r="r" t="t"/>
                <a:pathLst>
                  <a:path extrusionOk="0" h="92710" w="273684">
                    <a:moveTo>
                      <a:pt x="0" y="25145"/>
                    </a:moveTo>
                    <a:lnTo>
                      <a:pt x="11203" y="21085"/>
                    </a:lnTo>
                    <a:lnTo>
                      <a:pt x="22193" y="17811"/>
                    </a:lnTo>
                    <a:lnTo>
                      <a:pt x="33325" y="14966"/>
                    </a:lnTo>
                    <a:lnTo>
                      <a:pt x="44958" y="12191"/>
                    </a:lnTo>
                    <a:lnTo>
                      <a:pt x="53971" y="9655"/>
                    </a:lnTo>
                    <a:lnTo>
                      <a:pt x="62769" y="6762"/>
                    </a:lnTo>
                    <a:lnTo>
                      <a:pt x="71425" y="3726"/>
                    </a:lnTo>
                    <a:lnTo>
                      <a:pt x="80010" y="761"/>
                    </a:lnTo>
                    <a:lnTo>
                      <a:pt x="83058" y="0"/>
                    </a:lnTo>
                    <a:lnTo>
                      <a:pt x="85344" y="0"/>
                    </a:lnTo>
                    <a:lnTo>
                      <a:pt x="86106" y="7441"/>
                    </a:lnTo>
                    <a:lnTo>
                      <a:pt x="86296" y="14954"/>
                    </a:lnTo>
                    <a:lnTo>
                      <a:pt x="86201" y="22609"/>
                    </a:lnTo>
                    <a:lnTo>
                      <a:pt x="86106" y="30479"/>
                    </a:lnTo>
                    <a:lnTo>
                      <a:pt x="86010" y="44326"/>
                    </a:lnTo>
                    <a:lnTo>
                      <a:pt x="85915" y="58388"/>
                    </a:lnTo>
                    <a:lnTo>
                      <a:pt x="86106" y="72592"/>
                    </a:lnTo>
                    <a:lnTo>
                      <a:pt x="86868" y="86867"/>
                    </a:lnTo>
                    <a:lnTo>
                      <a:pt x="86868" y="87629"/>
                    </a:lnTo>
                    <a:lnTo>
                      <a:pt x="86868" y="88391"/>
                    </a:lnTo>
                    <a:lnTo>
                      <a:pt x="86868" y="87629"/>
                    </a:lnTo>
                    <a:lnTo>
                      <a:pt x="87630" y="80009"/>
                    </a:lnTo>
                    <a:lnTo>
                      <a:pt x="87630" y="78485"/>
                    </a:lnTo>
                    <a:lnTo>
                      <a:pt x="89094" y="70520"/>
                    </a:lnTo>
                    <a:lnTo>
                      <a:pt x="111728" y="38004"/>
                    </a:lnTo>
                    <a:lnTo>
                      <a:pt x="136398" y="32003"/>
                    </a:lnTo>
                    <a:lnTo>
                      <a:pt x="144018" y="33527"/>
                    </a:lnTo>
                    <a:lnTo>
                      <a:pt x="155448" y="67055"/>
                    </a:lnTo>
                    <a:lnTo>
                      <a:pt x="155448" y="73151"/>
                    </a:lnTo>
                    <a:lnTo>
                      <a:pt x="154686" y="83819"/>
                    </a:lnTo>
                    <a:lnTo>
                      <a:pt x="160020" y="89153"/>
                    </a:lnTo>
                    <a:lnTo>
                      <a:pt x="165127" y="91320"/>
                    </a:lnTo>
                    <a:lnTo>
                      <a:pt x="172307" y="92201"/>
                    </a:lnTo>
                    <a:lnTo>
                      <a:pt x="179629" y="91940"/>
                    </a:lnTo>
                    <a:lnTo>
                      <a:pt x="210311" y="67055"/>
                    </a:lnTo>
                    <a:lnTo>
                      <a:pt x="207609" y="29015"/>
                    </a:lnTo>
                    <a:lnTo>
                      <a:pt x="194583" y="24848"/>
                    </a:lnTo>
                    <a:lnTo>
                      <a:pt x="188214" y="25907"/>
                    </a:lnTo>
                    <a:lnTo>
                      <a:pt x="187737" y="68294"/>
                    </a:lnTo>
                    <a:lnTo>
                      <a:pt x="240125" y="81533"/>
                    </a:lnTo>
                    <a:lnTo>
                      <a:pt x="256877" y="81676"/>
                    </a:lnTo>
                    <a:lnTo>
                      <a:pt x="273558" y="8153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175" name="Google Shape;1175;p9"/>
            <p:cNvGrpSpPr/>
            <p:nvPr/>
          </p:nvGrpSpPr>
          <p:grpSpPr>
            <a:xfrm>
              <a:off x="5010124" y="6024372"/>
              <a:ext cx="839012" cy="241300"/>
              <a:chOff x="5010124" y="6024372"/>
              <a:chExt cx="839012" cy="241300"/>
            </a:xfrm>
          </p:grpSpPr>
          <p:pic>
            <p:nvPicPr>
              <p:cNvPr id="1176" name="Google Shape;1176;p9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010124" y="6026632"/>
                <a:ext cx="418388" cy="2081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7" name="Google Shape;1177;p9"/>
              <p:cNvSpPr/>
              <p:nvPr/>
            </p:nvSpPr>
            <p:spPr>
              <a:xfrm>
                <a:off x="5447383" y="6024372"/>
                <a:ext cx="10795" cy="241300"/>
              </a:xfrm>
              <a:custGeom>
                <a:rect b="b" l="l" r="r" t="t"/>
                <a:pathLst>
                  <a:path extrusionOk="0" h="241300" w="10795">
                    <a:moveTo>
                      <a:pt x="3202" y="0"/>
                    </a:moveTo>
                    <a:lnTo>
                      <a:pt x="9096" y="48006"/>
                    </a:lnTo>
                    <a:lnTo>
                      <a:pt x="10215" y="86177"/>
                    </a:lnTo>
                    <a:lnTo>
                      <a:pt x="9584" y="108204"/>
                    </a:lnTo>
                    <a:lnTo>
                      <a:pt x="8239" y="130230"/>
                    </a:lnTo>
                    <a:lnTo>
                      <a:pt x="6250" y="152400"/>
                    </a:lnTo>
                    <a:lnTo>
                      <a:pt x="4333" y="171831"/>
                    </a:lnTo>
                    <a:lnTo>
                      <a:pt x="2345" y="191261"/>
                    </a:lnTo>
                    <a:lnTo>
                      <a:pt x="785" y="210693"/>
                    </a:lnTo>
                    <a:lnTo>
                      <a:pt x="154" y="230124"/>
                    </a:lnTo>
                    <a:lnTo>
                      <a:pt x="0" y="239363"/>
                    </a:lnTo>
                    <a:lnTo>
                      <a:pt x="59" y="241172"/>
                    </a:lnTo>
                    <a:lnTo>
                      <a:pt x="1119" y="239553"/>
                    </a:lnTo>
                    <a:lnTo>
                      <a:pt x="3964" y="23850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178" name="Google Shape;1178;p9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445988" y="6035014"/>
                <a:ext cx="403148" cy="1463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79" name="Google Shape;1179;p9"/>
            <p:cNvGrpSpPr/>
            <p:nvPr/>
          </p:nvGrpSpPr>
          <p:grpSpPr>
            <a:xfrm>
              <a:off x="6137910" y="5947410"/>
              <a:ext cx="727591" cy="248793"/>
              <a:chOff x="6137910" y="5947410"/>
              <a:chExt cx="727591" cy="248793"/>
            </a:xfrm>
          </p:grpSpPr>
          <p:sp>
            <p:nvSpPr>
              <p:cNvPr id="1180" name="Google Shape;1180;p9"/>
              <p:cNvSpPr/>
              <p:nvPr/>
            </p:nvSpPr>
            <p:spPr>
              <a:xfrm>
                <a:off x="6137910" y="5989724"/>
                <a:ext cx="100965" cy="159385"/>
              </a:xfrm>
              <a:custGeom>
                <a:rect b="b" l="l" r="r" t="t"/>
                <a:pathLst>
                  <a:path extrusionOk="0" h="159385" w="100964">
                    <a:moveTo>
                      <a:pt x="94487" y="17121"/>
                    </a:moveTo>
                    <a:lnTo>
                      <a:pt x="93725" y="8739"/>
                    </a:lnTo>
                    <a:lnTo>
                      <a:pt x="91439" y="1881"/>
                    </a:lnTo>
                    <a:lnTo>
                      <a:pt x="81533" y="357"/>
                    </a:lnTo>
                    <a:lnTo>
                      <a:pt x="72806" y="0"/>
                    </a:lnTo>
                    <a:lnTo>
                      <a:pt x="64865" y="2071"/>
                    </a:lnTo>
                    <a:lnTo>
                      <a:pt x="37052" y="29503"/>
                    </a:lnTo>
                    <a:lnTo>
                      <a:pt x="30479" y="50649"/>
                    </a:lnTo>
                    <a:lnTo>
                      <a:pt x="32003" y="60519"/>
                    </a:lnTo>
                    <a:lnTo>
                      <a:pt x="71247" y="88177"/>
                    </a:lnTo>
                    <a:lnTo>
                      <a:pt x="80652" y="92987"/>
                    </a:lnTo>
                    <a:lnTo>
                      <a:pt x="89915" y="98655"/>
                    </a:lnTo>
                    <a:lnTo>
                      <a:pt x="96011" y="102465"/>
                    </a:lnTo>
                    <a:lnTo>
                      <a:pt x="100583" y="107799"/>
                    </a:lnTo>
                    <a:lnTo>
                      <a:pt x="99822" y="115419"/>
                    </a:lnTo>
                    <a:lnTo>
                      <a:pt x="62388" y="147708"/>
                    </a:lnTo>
                    <a:lnTo>
                      <a:pt x="22097" y="158853"/>
                    </a:lnTo>
                    <a:lnTo>
                      <a:pt x="12001" y="158210"/>
                    </a:lnTo>
                    <a:lnTo>
                      <a:pt x="5333" y="154852"/>
                    </a:lnTo>
                    <a:lnTo>
                      <a:pt x="1523" y="148351"/>
                    </a:lnTo>
                    <a:lnTo>
                      <a:pt x="0" y="138279"/>
                    </a:lnTo>
                    <a:lnTo>
                      <a:pt x="761" y="134469"/>
                    </a:lnTo>
                    <a:lnTo>
                      <a:pt x="761" y="130659"/>
                    </a:lnTo>
                    <a:lnTo>
                      <a:pt x="761" y="12684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1" name="Google Shape;1181;p9"/>
              <p:cNvSpPr/>
              <p:nvPr/>
            </p:nvSpPr>
            <p:spPr>
              <a:xfrm>
                <a:off x="6260592" y="5992368"/>
                <a:ext cx="29209" cy="203835"/>
              </a:xfrm>
              <a:custGeom>
                <a:rect b="b" l="l" r="r" t="t"/>
                <a:pathLst>
                  <a:path extrusionOk="0" h="203835" w="29210">
                    <a:moveTo>
                      <a:pt x="0" y="0"/>
                    </a:moveTo>
                    <a:lnTo>
                      <a:pt x="2083" y="14287"/>
                    </a:lnTo>
                    <a:lnTo>
                      <a:pt x="4667" y="28575"/>
                    </a:lnTo>
                    <a:lnTo>
                      <a:pt x="7393" y="42862"/>
                    </a:lnTo>
                    <a:lnTo>
                      <a:pt x="9906" y="57150"/>
                    </a:lnTo>
                    <a:lnTo>
                      <a:pt x="16668" y="97250"/>
                    </a:lnTo>
                    <a:lnTo>
                      <a:pt x="22860" y="137922"/>
                    </a:lnTo>
                    <a:lnTo>
                      <a:pt x="27789" y="186892"/>
                    </a:lnTo>
                    <a:lnTo>
                      <a:pt x="28956" y="2034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2" name="Google Shape;1182;p9"/>
              <p:cNvSpPr/>
              <p:nvPr/>
            </p:nvSpPr>
            <p:spPr>
              <a:xfrm>
                <a:off x="6284976" y="6054685"/>
                <a:ext cx="66675" cy="67310"/>
              </a:xfrm>
              <a:custGeom>
                <a:rect b="b" l="l" r="r" t="t"/>
                <a:pathLst>
                  <a:path extrusionOk="0" h="67310" w="66675">
                    <a:moveTo>
                      <a:pt x="0" y="10072"/>
                    </a:moveTo>
                    <a:lnTo>
                      <a:pt x="10298" y="5000"/>
                    </a:lnTo>
                    <a:lnTo>
                      <a:pt x="20097" y="1500"/>
                    </a:lnTo>
                    <a:lnTo>
                      <a:pt x="30325" y="0"/>
                    </a:lnTo>
                    <a:lnTo>
                      <a:pt x="41910" y="928"/>
                    </a:lnTo>
                    <a:lnTo>
                      <a:pt x="50006" y="3381"/>
                    </a:lnTo>
                    <a:lnTo>
                      <a:pt x="57530" y="7405"/>
                    </a:lnTo>
                    <a:lnTo>
                      <a:pt x="63341" y="13144"/>
                    </a:lnTo>
                    <a:lnTo>
                      <a:pt x="66294" y="20740"/>
                    </a:lnTo>
                    <a:lnTo>
                      <a:pt x="66115" y="30575"/>
                    </a:lnTo>
                    <a:lnTo>
                      <a:pt x="40088" y="59400"/>
                    </a:lnTo>
                    <a:lnTo>
                      <a:pt x="23681" y="66043"/>
                    </a:lnTo>
                    <a:lnTo>
                      <a:pt x="14478" y="6722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3" name="Google Shape;1183;p9"/>
              <p:cNvSpPr/>
              <p:nvPr/>
            </p:nvSpPr>
            <p:spPr>
              <a:xfrm>
                <a:off x="6389203" y="6035802"/>
                <a:ext cx="86360" cy="70485"/>
              </a:xfrm>
              <a:custGeom>
                <a:rect b="b" l="l" r="r" t="t"/>
                <a:pathLst>
                  <a:path extrusionOk="0" h="70485" w="86360">
                    <a:moveTo>
                      <a:pt x="60364" y="32766"/>
                    </a:moveTo>
                    <a:lnTo>
                      <a:pt x="29884" y="4572"/>
                    </a:lnTo>
                    <a:lnTo>
                      <a:pt x="23026" y="0"/>
                    </a:lnTo>
                    <a:lnTo>
                      <a:pt x="1476" y="35766"/>
                    </a:lnTo>
                    <a:lnTo>
                      <a:pt x="0" y="52625"/>
                    </a:lnTo>
                    <a:lnTo>
                      <a:pt x="1690" y="60198"/>
                    </a:lnTo>
                    <a:lnTo>
                      <a:pt x="3976" y="66294"/>
                    </a:lnTo>
                    <a:lnTo>
                      <a:pt x="13120" y="70104"/>
                    </a:lnTo>
                    <a:lnTo>
                      <a:pt x="18454" y="67056"/>
                    </a:lnTo>
                    <a:lnTo>
                      <a:pt x="24372" y="62805"/>
                    </a:lnTo>
                    <a:lnTo>
                      <a:pt x="28646" y="56483"/>
                    </a:lnTo>
                    <a:lnTo>
                      <a:pt x="31634" y="49160"/>
                    </a:lnTo>
                    <a:lnTo>
                      <a:pt x="33694" y="41910"/>
                    </a:lnTo>
                    <a:lnTo>
                      <a:pt x="35980" y="35814"/>
                    </a:lnTo>
                    <a:lnTo>
                      <a:pt x="35980" y="29718"/>
                    </a:lnTo>
                    <a:lnTo>
                      <a:pt x="36742" y="23622"/>
                    </a:lnTo>
                    <a:lnTo>
                      <a:pt x="38266" y="26670"/>
                    </a:lnTo>
                    <a:lnTo>
                      <a:pt x="39028" y="28194"/>
                    </a:lnTo>
                    <a:lnTo>
                      <a:pt x="42076" y="31242"/>
                    </a:lnTo>
                    <a:lnTo>
                      <a:pt x="47517" y="37445"/>
                    </a:lnTo>
                    <a:lnTo>
                      <a:pt x="53601" y="43148"/>
                    </a:lnTo>
                    <a:lnTo>
                      <a:pt x="60400" y="47851"/>
                    </a:lnTo>
                    <a:lnTo>
                      <a:pt x="67984" y="51054"/>
                    </a:lnTo>
                    <a:lnTo>
                      <a:pt x="77128" y="52578"/>
                    </a:lnTo>
                    <a:lnTo>
                      <a:pt x="80176" y="53340"/>
                    </a:lnTo>
                    <a:lnTo>
                      <a:pt x="86272" y="5257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4" name="Google Shape;1184;p9"/>
              <p:cNvSpPr/>
              <p:nvPr/>
            </p:nvSpPr>
            <p:spPr>
              <a:xfrm>
                <a:off x="6490549" y="6031015"/>
                <a:ext cx="81915" cy="73660"/>
              </a:xfrm>
              <a:custGeom>
                <a:rect b="b" l="l" r="r" t="t"/>
                <a:pathLst>
                  <a:path extrusionOk="0" h="73660" w="81915">
                    <a:moveTo>
                      <a:pt x="10072" y="976"/>
                    </a:moveTo>
                    <a:lnTo>
                      <a:pt x="5000" y="11489"/>
                    </a:lnTo>
                    <a:lnTo>
                      <a:pt x="1500" y="21074"/>
                    </a:lnTo>
                    <a:lnTo>
                      <a:pt x="0" y="31087"/>
                    </a:lnTo>
                    <a:lnTo>
                      <a:pt x="928" y="42886"/>
                    </a:lnTo>
                    <a:lnTo>
                      <a:pt x="16168" y="73366"/>
                    </a:lnTo>
                    <a:lnTo>
                      <a:pt x="14644" y="70318"/>
                    </a:lnTo>
                    <a:lnTo>
                      <a:pt x="16168" y="71080"/>
                    </a:lnTo>
                    <a:lnTo>
                      <a:pt x="10441" y="31825"/>
                    </a:lnTo>
                    <a:lnTo>
                      <a:pt x="11120" y="22788"/>
                    </a:lnTo>
                    <a:lnTo>
                      <a:pt x="43874" y="0"/>
                    </a:lnTo>
                    <a:lnTo>
                      <a:pt x="51982" y="976"/>
                    </a:lnTo>
                    <a:lnTo>
                      <a:pt x="80736" y="29848"/>
                    </a:lnTo>
                    <a:lnTo>
                      <a:pt x="81760" y="44827"/>
                    </a:lnTo>
                    <a:lnTo>
                      <a:pt x="81700" y="52030"/>
                    </a:lnTo>
                    <a:lnTo>
                      <a:pt x="81700" y="56602"/>
                    </a:lnTo>
                    <a:lnTo>
                      <a:pt x="81700" y="57364"/>
                    </a:lnTo>
                    <a:lnTo>
                      <a:pt x="80938" y="596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5" name="Google Shape;1185;p9"/>
              <p:cNvSpPr/>
              <p:nvPr/>
            </p:nvSpPr>
            <p:spPr>
              <a:xfrm>
                <a:off x="6591300" y="6025646"/>
                <a:ext cx="85725" cy="64769"/>
              </a:xfrm>
              <a:custGeom>
                <a:rect b="b" l="l" r="r" t="t"/>
                <a:pathLst>
                  <a:path extrusionOk="0" h="64770" w="85725">
                    <a:moveTo>
                      <a:pt x="0" y="3298"/>
                    </a:moveTo>
                    <a:lnTo>
                      <a:pt x="1143" y="12442"/>
                    </a:lnTo>
                    <a:lnTo>
                      <a:pt x="2286" y="21586"/>
                    </a:lnTo>
                    <a:lnTo>
                      <a:pt x="3429" y="30730"/>
                    </a:lnTo>
                    <a:lnTo>
                      <a:pt x="4572" y="39874"/>
                    </a:lnTo>
                    <a:lnTo>
                      <a:pt x="5334" y="46732"/>
                    </a:lnTo>
                    <a:lnTo>
                      <a:pt x="7620" y="54352"/>
                    </a:lnTo>
                    <a:lnTo>
                      <a:pt x="8382" y="61210"/>
                    </a:lnTo>
                    <a:lnTo>
                      <a:pt x="9144" y="63496"/>
                    </a:lnTo>
                    <a:lnTo>
                      <a:pt x="9144" y="64258"/>
                    </a:lnTo>
                    <a:lnTo>
                      <a:pt x="8858" y="54756"/>
                    </a:lnTo>
                    <a:lnTo>
                      <a:pt x="8572" y="44827"/>
                    </a:lnTo>
                    <a:lnTo>
                      <a:pt x="9144" y="34897"/>
                    </a:lnTo>
                    <a:lnTo>
                      <a:pt x="32766" y="1774"/>
                    </a:lnTo>
                    <a:lnTo>
                      <a:pt x="40302" y="0"/>
                    </a:lnTo>
                    <a:lnTo>
                      <a:pt x="47910" y="154"/>
                    </a:lnTo>
                    <a:lnTo>
                      <a:pt x="81343" y="22288"/>
                    </a:lnTo>
                    <a:lnTo>
                      <a:pt x="85344" y="39112"/>
                    </a:lnTo>
                    <a:lnTo>
                      <a:pt x="83820" y="46732"/>
                    </a:lnTo>
                    <a:lnTo>
                      <a:pt x="80772" y="5359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6" name="Google Shape;1186;p9"/>
              <p:cNvSpPr/>
              <p:nvPr/>
            </p:nvSpPr>
            <p:spPr>
              <a:xfrm>
                <a:off x="6707064" y="6007608"/>
                <a:ext cx="46990" cy="99060"/>
              </a:xfrm>
              <a:custGeom>
                <a:rect b="b" l="l" r="r" t="t"/>
                <a:pathLst>
                  <a:path extrusionOk="0" h="99060" w="46990">
                    <a:moveTo>
                      <a:pt x="7679" y="0"/>
                    </a:moveTo>
                    <a:lnTo>
                      <a:pt x="7286" y="11191"/>
                    </a:lnTo>
                    <a:lnTo>
                      <a:pt x="6250" y="22098"/>
                    </a:lnTo>
                    <a:lnTo>
                      <a:pt x="4786" y="33004"/>
                    </a:lnTo>
                    <a:lnTo>
                      <a:pt x="3107" y="44196"/>
                    </a:lnTo>
                    <a:lnTo>
                      <a:pt x="1785" y="54149"/>
                    </a:lnTo>
                    <a:lnTo>
                      <a:pt x="535" y="64389"/>
                    </a:lnTo>
                    <a:lnTo>
                      <a:pt x="0" y="74628"/>
                    </a:lnTo>
                    <a:lnTo>
                      <a:pt x="821" y="84582"/>
                    </a:lnTo>
                    <a:lnTo>
                      <a:pt x="2345" y="95250"/>
                    </a:lnTo>
                    <a:lnTo>
                      <a:pt x="9203" y="99060"/>
                    </a:lnTo>
                    <a:lnTo>
                      <a:pt x="19109" y="98298"/>
                    </a:lnTo>
                    <a:lnTo>
                      <a:pt x="28110" y="95916"/>
                    </a:lnTo>
                    <a:lnTo>
                      <a:pt x="35111" y="90678"/>
                    </a:lnTo>
                    <a:lnTo>
                      <a:pt x="40969" y="83724"/>
                    </a:lnTo>
                    <a:lnTo>
                      <a:pt x="46541" y="7619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7" name="Google Shape;1187;p9"/>
              <p:cNvSpPr/>
              <p:nvPr/>
            </p:nvSpPr>
            <p:spPr>
              <a:xfrm>
                <a:off x="6713220" y="6012942"/>
                <a:ext cx="52069" cy="40005"/>
              </a:xfrm>
              <a:custGeom>
                <a:rect b="b" l="l" r="r" t="t"/>
                <a:pathLst>
                  <a:path extrusionOk="0" h="40004" w="52070">
                    <a:moveTo>
                      <a:pt x="13716" y="37337"/>
                    </a:moveTo>
                    <a:lnTo>
                      <a:pt x="23443" y="39266"/>
                    </a:lnTo>
                    <a:lnTo>
                      <a:pt x="31527" y="39623"/>
                    </a:lnTo>
                    <a:lnTo>
                      <a:pt x="38897" y="37123"/>
                    </a:lnTo>
                    <a:lnTo>
                      <a:pt x="46482" y="30479"/>
                    </a:lnTo>
                    <a:lnTo>
                      <a:pt x="51054" y="25145"/>
                    </a:lnTo>
                    <a:lnTo>
                      <a:pt x="51816" y="15239"/>
                    </a:lnTo>
                    <a:lnTo>
                      <a:pt x="45720" y="9905"/>
                    </a:lnTo>
                    <a:lnTo>
                      <a:pt x="38564" y="5584"/>
                    </a:lnTo>
                    <a:lnTo>
                      <a:pt x="30194" y="2762"/>
                    </a:lnTo>
                    <a:lnTo>
                      <a:pt x="21395" y="1226"/>
                    </a:lnTo>
                    <a:lnTo>
                      <a:pt x="12954" y="761"/>
                    </a:lnTo>
                    <a:lnTo>
                      <a:pt x="8382" y="0"/>
                    </a:lnTo>
                    <a:lnTo>
                      <a:pt x="3048" y="0"/>
                    </a:lnTo>
                    <a:lnTo>
                      <a:pt x="0" y="228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8" name="Google Shape;1188;p9"/>
              <p:cNvSpPr/>
              <p:nvPr/>
            </p:nvSpPr>
            <p:spPr>
              <a:xfrm>
                <a:off x="6781681" y="5947410"/>
                <a:ext cx="83820" cy="143510"/>
              </a:xfrm>
              <a:custGeom>
                <a:rect b="b" l="l" r="r" t="t"/>
                <a:pathLst>
                  <a:path extrusionOk="0" h="143510" w="83820">
                    <a:moveTo>
                      <a:pt x="72509" y="0"/>
                    </a:moveTo>
                    <a:lnTo>
                      <a:pt x="72401" y="16704"/>
                    </a:lnTo>
                    <a:lnTo>
                      <a:pt x="72223" y="33623"/>
                    </a:lnTo>
                    <a:lnTo>
                      <a:pt x="72187" y="50684"/>
                    </a:lnTo>
                    <a:lnTo>
                      <a:pt x="73652" y="96011"/>
                    </a:lnTo>
                    <a:lnTo>
                      <a:pt x="78605" y="130301"/>
                    </a:lnTo>
                    <a:lnTo>
                      <a:pt x="77843" y="131825"/>
                    </a:lnTo>
                    <a:lnTo>
                      <a:pt x="82415" y="134111"/>
                    </a:lnTo>
                    <a:lnTo>
                      <a:pt x="83034" y="127027"/>
                    </a:lnTo>
                    <a:lnTo>
                      <a:pt x="83367" y="119729"/>
                    </a:lnTo>
                    <a:lnTo>
                      <a:pt x="82843" y="112573"/>
                    </a:lnTo>
                    <a:lnTo>
                      <a:pt x="51173" y="82295"/>
                    </a:lnTo>
                    <a:lnTo>
                      <a:pt x="40612" y="81379"/>
                    </a:lnTo>
                    <a:lnTo>
                      <a:pt x="30694" y="82391"/>
                    </a:lnTo>
                    <a:lnTo>
                      <a:pt x="0" y="114811"/>
                    </a:lnTo>
                    <a:lnTo>
                      <a:pt x="119" y="123443"/>
                    </a:lnTo>
                    <a:lnTo>
                      <a:pt x="40362" y="143506"/>
                    </a:lnTo>
                    <a:lnTo>
                      <a:pt x="51363" y="143160"/>
                    </a:lnTo>
                    <a:lnTo>
                      <a:pt x="62079" y="141529"/>
                    </a:lnTo>
                    <a:lnTo>
                      <a:pt x="72509" y="13868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189" name="Google Shape;1189;p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7118578" y="5926810"/>
              <a:ext cx="168964" cy="2522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90" name="Google Shape;1190;p9"/>
            <p:cNvGrpSpPr/>
            <p:nvPr/>
          </p:nvGrpSpPr>
          <p:grpSpPr>
            <a:xfrm>
              <a:off x="7456169" y="5930646"/>
              <a:ext cx="231140" cy="134620"/>
              <a:chOff x="7456169" y="5930646"/>
              <a:chExt cx="231140" cy="134620"/>
            </a:xfrm>
          </p:grpSpPr>
          <p:sp>
            <p:nvSpPr>
              <p:cNvPr id="1191" name="Google Shape;1191;p9"/>
              <p:cNvSpPr/>
              <p:nvPr/>
            </p:nvSpPr>
            <p:spPr>
              <a:xfrm>
                <a:off x="7490459" y="5930646"/>
                <a:ext cx="9525" cy="134620"/>
              </a:xfrm>
              <a:custGeom>
                <a:rect b="b" l="l" r="r" t="t"/>
                <a:pathLst>
                  <a:path extrusionOk="0" h="134620" w="9525">
                    <a:moveTo>
                      <a:pt x="9144" y="0"/>
                    </a:moveTo>
                    <a:lnTo>
                      <a:pt x="6465" y="48006"/>
                    </a:lnTo>
                    <a:lnTo>
                      <a:pt x="2667" y="96393"/>
                    </a:lnTo>
                    <a:lnTo>
                      <a:pt x="1262" y="112656"/>
                    </a:lnTo>
                    <a:lnTo>
                      <a:pt x="0" y="128778"/>
                    </a:lnTo>
                    <a:lnTo>
                      <a:pt x="0" y="131064"/>
                    </a:lnTo>
                    <a:lnTo>
                      <a:pt x="0" y="132588"/>
                    </a:lnTo>
                    <a:lnTo>
                      <a:pt x="0" y="13411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92" name="Google Shape;1192;p9"/>
              <p:cNvSpPr/>
              <p:nvPr/>
            </p:nvSpPr>
            <p:spPr>
              <a:xfrm>
                <a:off x="7456169" y="5935218"/>
                <a:ext cx="231140" cy="111760"/>
              </a:xfrm>
              <a:custGeom>
                <a:rect b="b" l="l" r="r" t="t"/>
                <a:pathLst>
                  <a:path extrusionOk="0" h="111760" w="231140">
                    <a:moveTo>
                      <a:pt x="0" y="37337"/>
                    </a:moveTo>
                    <a:lnTo>
                      <a:pt x="11453" y="31682"/>
                    </a:lnTo>
                    <a:lnTo>
                      <a:pt x="23050" y="26955"/>
                    </a:lnTo>
                    <a:lnTo>
                      <a:pt x="34932" y="22657"/>
                    </a:lnTo>
                    <a:lnTo>
                      <a:pt x="47243" y="18287"/>
                    </a:lnTo>
                    <a:lnTo>
                      <a:pt x="56507" y="14406"/>
                    </a:lnTo>
                    <a:lnTo>
                      <a:pt x="65913" y="10667"/>
                    </a:lnTo>
                    <a:lnTo>
                      <a:pt x="75318" y="6929"/>
                    </a:lnTo>
                    <a:lnTo>
                      <a:pt x="84581" y="3047"/>
                    </a:lnTo>
                    <a:lnTo>
                      <a:pt x="86867" y="1523"/>
                    </a:lnTo>
                    <a:lnTo>
                      <a:pt x="88391" y="761"/>
                    </a:lnTo>
                    <a:lnTo>
                      <a:pt x="90677" y="0"/>
                    </a:lnTo>
                    <a:lnTo>
                      <a:pt x="90380" y="24122"/>
                    </a:lnTo>
                    <a:lnTo>
                      <a:pt x="90011" y="48386"/>
                    </a:lnTo>
                    <a:lnTo>
                      <a:pt x="90356" y="72651"/>
                    </a:lnTo>
                    <a:lnTo>
                      <a:pt x="92202" y="96773"/>
                    </a:lnTo>
                    <a:lnTo>
                      <a:pt x="92964" y="99821"/>
                    </a:lnTo>
                    <a:lnTo>
                      <a:pt x="92964" y="102107"/>
                    </a:lnTo>
                    <a:lnTo>
                      <a:pt x="92964" y="105155"/>
                    </a:lnTo>
                    <a:lnTo>
                      <a:pt x="88392" y="102107"/>
                    </a:lnTo>
                    <a:lnTo>
                      <a:pt x="85344" y="99821"/>
                    </a:lnTo>
                    <a:lnTo>
                      <a:pt x="84582" y="92963"/>
                    </a:lnTo>
                    <a:lnTo>
                      <a:pt x="83927" y="83736"/>
                    </a:lnTo>
                    <a:lnTo>
                      <a:pt x="84486" y="74580"/>
                    </a:lnTo>
                    <a:lnTo>
                      <a:pt x="112966" y="41731"/>
                    </a:lnTo>
                    <a:lnTo>
                      <a:pt x="128647" y="38969"/>
                    </a:lnTo>
                    <a:lnTo>
                      <a:pt x="135731" y="39528"/>
                    </a:lnTo>
                    <a:lnTo>
                      <a:pt x="142386" y="41659"/>
                    </a:lnTo>
                    <a:lnTo>
                      <a:pt x="147828" y="45719"/>
                    </a:lnTo>
                    <a:lnTo>
                      <a:pt x="151542" y="51601"/>
                    </a:lnTo>
                    <a:lnTo>
                      <a:pt x="152971" y="58483"/>
                    </a:lnTo>
                    <a:lnTo>
                      <a:pt x="152971" y="65651"/>
                    </a:lnTo>
                    <a:lnTo>
                      <a:pt x="152400" y="72389"/>
                    </a:lnTo>
                    <a:lnTo>
                      <a:pt x="151792" y="80271"/>
                    </a:lnTo>
                    <a:lnTo>
                      <a:pt x="150399" y="88010"/>
                    </a:lnTo>
                    <a:lnTo>
                      <a:pt x="148863" y="95750"/>
                    </a:lnTo>
                    <a:lnTo>
                      <a:pt x="147828" y="103631"/>
                    </a:lnTo>
                    <a:lnTo>
                      <a:pt x="147828" y="107441"/>
                    </a:lnTo>
                    <a:lnTo>
                      <a:pt x="147828" y="108965"/>
                    </a:lnTo>
                    <a:lnTo>
                      <a:pt x="149352" y="111251"/>
                    </a:lnTo>
                    <a:lnTo>
                      <a:pt x="190595" y="95452"/>
                    </a:lnTo>
                    <a:lnTo>
                      <a:pt x="213026" y="59578"/>
                    </a:lnTo>
                    <a:lnTo>
                      <a:pt x="195024" y="28289"/>
                    </a:lnTo>
                    <a:lnTo>
                      <a:pt x="188976" y="29717"/>
                    </a:lnTo>
                    <a:lnTo>
                      <a:pt x="171592" y="68353"/>
                    </a:lnTo>
                    <a:lnTo>
                      <a:pt x="208311" y="95821"/>
                    </a:lnTo>
                    <a:lnTo>
                      <a:pt x="219277" y="96964"/>
                    </a:lnTo>
                    <a:lnTo>
                      <a:pt x="230886" y="9753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193" name="Google Shape;1193;p9"/>
            <p:cNvGrpSpPr/>
            <p:nvPr/>
          </p:nvGrpSpPr>
          <p:grpSpPr>
            <a:xfrm>
              <a:off x="7947660" y="5849528"/>
              <a:ext cx="754506" cy="187325"/>
              <a:chOff x="7947660" y="5849528"/>
              <a:chExt cx="754506" cy="187325"/>
            </a:xfrm>
          </p:grpSpPr>
          <p:sp>
            <p:nvSpPr>
              <p:cNvPr id="1194" name="Google Shape;1194;p9"/>
              <p:cNvSpPr/>
              <p:nvPr/>
            </p:nvSpPr>
            <p:spPr>
              <a:xfrm>
                <a:off x="7967138" y="5849528"/>
                <a:ext cx="52705" cy="187325"/>
              </a:xfrm>
              <a:custGeom>
                <a:rect b="b" l="l" r="r" t="t"/>
                <a:pathLst>
                  <a:path extrusionOk="0" h="187325" w="52704">
                    <a:moveTo>
                      <a:pt x="15573" y="187035"/>
                    </a:moveTo>
                    <a:lnTo>
                      <a:pt x="1964" y="139350"/>
                    </a:lnTo>
                    <a:lnTo>
                      <a:pt x="0" y="102191"/>
                    </a:lnTo>
                    <a:lnTo>
                      <a:pt x="523" y="83022"/>
                    </a:lnTo>
                    <a:lnTo>
                      <a:pt x="6429" y="44541"/>
                    </a:lnTo>
                    <a:lnTo>
                      <a:pt x="27003" y="1107"/>
                    </a:lnTo>
                    <a:lnTo>
                      <a:pt x="32980" y="0"/>
                    </a:lnTo>
                    <a:lnTo>
                      <a:pt x="38242" y="2536"/>
                    </a:lnTo>
                    <a:lnTo>
                      <a:pt x="52054" y="38897"/>
                    </a:lnTo>
                    <a:lnTo>
                      <a:pt x="52149" y="4835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95" name="Google Shape;1195;p9"/>
              <p:cNvSpPr/>
              <p:nvPr/>
            </p:nvSpPr>
            <p:spPr>
              <a:xfrm>
                <a:off x="7947660" y="5932170"/>
                <a:ext cx="155575" cy="86995"/>
              </a:xfrm>
              <a:custGeom>
                <a:rect b="b" l="l" r="r" t="t"/>
                <a:pathLst>
                  <a:path extrusionOk="0" h="86995" w="155575">
                    <a:moveTo>
                      <a:pt x="0" y="19050"/>
                    </a:moveTo>
                    <a:lnTo>
                      <a:pt x="17156" y="14597"/>
                    </a:lnTo>
                    <a:lnTo>
                      <a:pt x="34385" y="9715"/>
                    </a:lnTo>
                    <a:lnTo>
                      <a:pt x="51756" y="5119"/>
                    </a:lnTo>
                    <a:lnTo>
                      <a:pt x="69342" y="1523"/>
                    </a:lnTo>
                    <a:lnTo>
                      <a:pt x="77724" y="0"/>
                    </a:lnTo>
                    <a:lnTo>
                      <a:pt x="86106" y="0"/>
                    </a:lnTo>
                    <a:lnTo>
                      <a:pt x="94488" y="0"/>
                    </a:lnTo>
                    <a:lnTo>
                      <a:pt x="96012" y="7619"/>
                    </a:lnTo>
                    <a:lnTo>
                      <a:pt x="96012" y="16763"/>
                    </a:lnTo>
                    <a:lnTo>
                      <a:pt x="95250" y="24383"/>
                    </a:lnTo>
                    <a:lnTo>
                      <a:pt x="93880" y="34670"/>
                    </a:lnTo>
                    <a:lnTo>
                      <a:pt x="92297" y="44957"/>
                    </a:lnTo>
                    <a:lnTo>
                      <a:pt x="90856" y="55244"/>
                    </a:lnTo>
                    <a:lnTo>
                      <a:pt x="89916" y="65531"/>
                    </a:lnTo>
                    <a:lnTo>
                      <a:pt x="89916" y="73913"/>
                    </a:lnTo>
                    <a:lnTo>
                      <a:pt x="87630" y="84581"/>
                    </a:lnTo>
                    <a:lnTo>
                      <a:pt x="99060" y="86867"/>
                    </a:lnTo>
                    <a:lnTo>
                      <a:pt x="109287" y="86879"/>
                    </a:lnTo>
                    <a:lnTo>
                      <a:pt x="119157" y="84105"/>
                    </a:lnTo>
                    <a:lnTo>
                      <a:pt x="151721" y="59126"/>
                    </a:lnTo>
                    <a:lnTo>
                      <a:pt x="155448" y="5410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96" name="Google Shape;1196;p9"/>
              <p:cNvSpPr/>
              <p:nvPr/>
            </p:nvSpPr>
            <p:spPr>
              <a:xfrm>
                <a:off x="8026169" y="5910488"/>
                <a:ext cx="76835" cy="48895"/>
              </a:xfrm>
              <a:custGeom>
                <a:rect b="b" l="l" r="r" t="t"/>
                <a:pathLst>
                  <a:path extrusionOk="0" h="48895" w="76834">
                    <a:moveTo>
                      <a:pt x="15216" y="16347"/>
                    </a:moveTo>
                    <a:lnTo>
                      <a:pt x="9763" y="21145"/>
                    </a:lnTo>
                    <a:lnTo>
                      <a:pt x="3595" y="27301"/>
                    </a:lnTo>
                    <a:lnTo>
                      <a:pt x="0" y="34456"/>
                    </a:lnTo>
                    <a:lnTo>
                      <a:pt x="2262" y="42255"/>
                    </a:lnTo>
                    <a:lnTo>
                      <a:pt x="9703" y="46839"/>
                    </a:lnTo>
                    <a:lnTo>
                      <a:pt x="20073" y="48637"/>
                    </a:lnTo>
                    <a:lnTo>
                      <a:pt x="30872" y="48577"/>
                    </a:lnTo>
                    <a:lnTo>
                      <a:pt x="68103" y="33337"/>
                    </a:lnTo>
                    <a:lnTo>
                      <a:pt x="76414" y="19073"/>
                    </a:lnTo>
                    <a:lnTo>
                      <a:pt x="74461" y="13585"/>
                    </a:lnTo>
                    <a:lnTo>
                      <a:pt x="38802" y="0"/>
                    </a:lnTo>
                    <a:lnTo>
                      <a:pt x="31218" y="1869"/>
                    </a:lnTo>
                    <a:lnTo>
                      <a:pt x="26289" y="7405"/>
                    </a:lnTo>
                    <a:lnTo>
                      <a:pt x="26074" y="14156"/>
                    </a:lnTo>
                    <a:lnTo>
                      <a:pt x="28432" y="21050"/>
                    </a:lnTo>
                    <a:lnTo>
                      <a:pt x="31218" y="2701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97" name="Google Shape;1197;p9"/>
              <p:cNvSpPr/>
              <p:nvPr/>
            </p:nvSpPr>
            <p:spPr>
              <a:xfrm>
                <a:off x="8129230" y="5926074"/>
                <a:ext cx="84455" cy="88900"/>
              </a:xfrm>
              <a:custGeom>
                <a:rect b="b" l="l" r="r" t="t"/>
                <a:pathLst>
                  <a:path extrusionOk="0" h="88900" w="84454">
                    <a:moveTo>
                      <a:pt x="51601" y="44958"/>
                    </a:moveTo>
                    <a:lnTo>
                      <a:pt x="50589" y="35885"/>
                    </a:lnTo>
                    <a:lnTo>
                      <a:pt x="48648" y="28384"/>
                    </a:lnTo>
                    <a:lnTo>
                      <a:pt x="45708" y="21169"/>
                    </a:lnTo>
                    <a:lnTo>
                      <a:pt x="41695" y="12954"/>
                    </a:lnTo>
                    <a:lnTo>
                      <a:pt x="38647" y="6096"/>
                    </a:lnTo>
                    <a:lnTo>
                      <a:pt x="35599" y="0"/>
                    </a:lnTo>
                    <a:lnTo>
                      <a:pt x="26455" y="1524"/>
                    </a:lnTo>
                    <a:lnTo>
                      <a:pt x="19716" y="4905"/>
                    </a:lnTo>
                    <a:lnTo>
                      <a:pt x="1119" y="44291"/>
                    </a:lnTo>
                    <a:lnTo>
                      <a:pt x="0" y="54304"/>
                    </a:lnTo>
                    <a:lnTo>
                      <a:pt x="1309" y="63246"/>
                    </a:lnTo>
                    <a:lnTo>
                      <a:pt x="5083" y="68091"/>
                    </a:lnTo>
                    <a:lnTo>
                      <a:pt x="10929" y="71151"/>
                    </a:lnTo>
                    <a:lnTo>
                      <a:pt x="17490" y="72354"/>
                    </a:lnTo>
                    <a:lnTo>
                      <a:pt x="23407" y="71628"/>
                    </a:lnTo>
                    <a:lnTo>
                      <a:pt x="43981" y="38100"/>
                    </a:lnTo>
                    <a:lnTo>
                      <a:pt x="43219" y="33528"/>
                    </a:lnTo>
                    <a:lnTo>
                      <a:pt x="43219" y="28956"/>
                    </a:lnTo>
                    <a:lnTo>
                      <a:pt x="40933" y="36576"/>
                    </a:lnTo>
                    <a:lnTo>
                      <a:pt x="41695" y="44196"/>
                    </a:lnTo>
                    <a:lnTo>
                      <a:pt x="41695" y="51816"/>
                    </a:lnTo>
                    <a:lnTo>
                      <a:pt x="62079" y="88011"/>
                    </a:lnTo>
                    <a:lnTo>
                      <a:pt x="69508" y="88773"/>
                    </a:lnTo>
                    <a:lnTo>
                      <a:pt x="76938" y="87249"/>
                    </a:lnTo>
                    <a:lnTo>
                      <a:pt x="84367" y="845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98" name="Google Shape;1198;p9"/>
              <p:cNvSpPr/>
              <p:nvPr/>
            </p:nvSpPr>
            <p:spPr>
              <a:xfrm>
                <a:off x="8238744" y="5859780"/>
                <a:ext cx="17780" cy="129539"/>
              </a:xfrm>
              <a:custGeom>
                <a:rect b="b" l="l" r="r" t="t"/>
                <a:pathLst>
                  <a:path extrusionOk="0" h="129539" w="17779">
                    <a:moveTo>
                      <a:pt x="13716" y="0"/>
                    </a:moveTo>
                    <a:lnTo>
                      <a:pt x="6215" y="13144"/>
                    </a:lnTo>
                    <a:lnTo>
                      <a:pt x="2286" y="24574"/>
                    </a:lnTo>
                    <a:lnTo>
                      <a:pt x="642" y="36861"/>
                    </a:lnTo>
                    <a:lnTo>
                      <a:pt x="0" y="52577"/>
                    </a:lnTo>
                    <a:lnTo>
                      <a:pt x="440" y="65924"/>
                    </a:lnTo>
                    <a:lnTo>
                      <a:pt x="7620" y="104394"/>
                    </a:lnTo>
                    <a:lnTo>
                      <a:pt x="14370" y="123467"/>
                    </a:lnTo>
                    <a:lnTo>
                      <a:pt x="17526" y="12953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99" name="Google Shape;1199;p9"/>
              <p:cNvSpPr/>
              <p:nvPr/>
            </p:nvSpPr>
            <p:spPr>
              <a:xfrm>
                <a:off x="8227314" y="5924550"/>
                <a:ext cx="173990" cy="67945"/>
              </a:xfrm>
              <a:custGeom>
                <a:rect b="b" l="l" r="r" t="t"/>
                <a:pathLst>
                  <a:path extrusionOk="0" h="67945" w="173990">
                    <a:moveTo>
                      <a:pt x="6096" y="43433"/>
                    </a:moveTo>
                    <a:lnTo>
                      <a:pt x="3810" y="38861"/>
                    </a:lnTo>
                    <a:lnTo>
                      <a:pt x="2286" y="34289"/>
                    </a:lnTo>
                    <a:lnTo>
                      <a:pt x="0" y="29717"/>
                    </a:lnTo>
                    <a:lnTo>
                      <a:pt x="8131" y="25967"/>
                    </a:lnTo>
                    <a:lnTo>
                      <a:pt x="16478" y="22574"/>
                    </a:lnTo>
                    <a:lnTo>
                      <a:pt x="24967" y="19323"/>
                    </a:lnTo>
                    <a:lnTo>
                      <a:pt x="33528" y="16001"/>
                    </a:lnTo>
                    <a:lnTo>
                      <a:pt x="43684" y="12215"/>
                    </a:lnTo>
                    <a:lnTo>
                      <a:pt x="53625" y="8000"/>
                    </a:lnTo>
                    <a:lnTo>
                      <a:pt x="63424" y="3786"/>
                    </a:lnTo>
                    <a:lnTo>
                      <a:pt x="73152" y="0"/>
                    </a:lnTo>
                    <a:lnTo>
                      <a:pt x="73914" y="0"/>
                    </a:lnTo>
                    <a:lnTo>
                      <a:pt x="73152" y="6857"/>
                    </a:lnTo>
                    <a:lnTo>
                      <a:pt x="71628" y="14477"/>
                    </a:lnTo>
                    <a:lnTo>
                      <a:pt x="70104" y="21335"/>
                    </a:lnTo>
                    <a:lnTo>
                      <a:pt x="68615" y="31420"/>
                    </a:lnTo>
                    <a:lnTo>
                      <a:pt x="67341" y="43148"/>
                    </a:lnTo>
                    <a:lnTo>
                      <a:pt x="67639" y="54447"/>
                    </a:lnTo>
                    <a:lnTo>
                      <a:pt x="70866" y="63245"/>
                    </a:lnTo>
                    <a:lnTo>
                      <a:pt x="76747" y="66996"/>
                    </a:lnTo>
                    <a:lnTo>
                      <a:pt x="84201" y="67532"/>
                    </a:lnTo>
                    <a:lnTo>
                      <a:pt x="91654" y="65924"/>
                    </a:lnTo>
                    <a:lnTo>
                      <a:pt x="119634" y="32003"/>
                    </a:lnTo>
                    <a:lnTo>
                      <a:pt x="121253" y="19335"/>
                    </a:lnTo>
                    <a:lnTo>
                      <a:pt x="121241" y="12608"/>
                    </a:lnTo>
                    <a:lnTo>
                      <a:pt x="121158" y="6095"/>
                    </a:lnTo>
                    <a:lnTo>
                      <a:pt x="121158" y="5333"/>
                    </a:lnTo>
                    <a:lnTo>
                      <a:pt x="121158" y="4571"/>
                    </a:lnTo>
                    <a:lnTo>
                      <a:pt x="121920" y="12191"/>
                    </a:lnTo>
                    <a:lnTo>
                      <a:pt x="145137" y="43755"/>
                    </a:lnTo>
                    <a:lnTo>
                      <a:pt x="163068" y="51815"/>
                    </a:lnTo>
                    <a:lnTo>
                      <a:pt x="166878" y="53339"/>
                    </a:lnTo>
                    <a:lnTo>
                      <a:pt x="173736" y="5333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00" name="Google Shape;1200;p9"/>
              <p:cNvSpPr/>
              <p:nvPr/>
            </p:nvSpPr>
            <p:spPr>
              <a:xfrm>
                <a:off x="8420862" y="5888676"/>
                <a:ext cx="129539" cy="100330"/>
              </a:xfrm>
              <a:custGeom>
                <a:rect b="b" l="l" r="r" t="t"/>
                <a:pathLst>
                  <a:path extrusionOk="0" h="100329" w="129540">
                    <a:moveTo>
                      <a:pt x="0" y="38921"/>
                    </a:moveTo>
                    <a:lnTo>
                      <a:pt x="32766" y="71687"/>
                    </a:lnTo>
                    <a:lnTo>
                      <a:pt x="22098" y="86927"/>
                    </a:lnTo>
                    <a:lnTo>
                      <a:pt x="19812" y="81593"/>
                    </a:lnTo>
                    <a:lnTo>
                      <a:pt x="21633" y="36433"/>
                    </a:lnTo>
                    <a:lnTo>
                      <a:pt x="45731" y="6072"/>
                    </a:lnTo>
                    <a:lnTo>
                      <a:pt x="60424" y="0"/>
                    </a:lnTo>
                    <a:lnTo>
                      <a:pt x="67055" y="821"/>
                    </a:lnTo>
                    <a:lnTo>
                      <a:pt x="73151" y="4631"/>
                    </a:lnTo>
                    <a:lnTo>
                      <a:pt x="72390" y="15299"/>
                    </a:lnTo>
                    <a:lnTo>
                      <a:pt x="73152" y="20633"/>
                    </a:lnTo>
                    <a:lnTo>
                      <a:pt x="73461" y="29646"/>
                    </a:lnTo>
                    <a:lnTo>
                      <a:pt x="73342" y="38445"/>
                    </a:lnTo>
                    <a:lnTo>
                      <a:pt x="72937" y="47101"/>
                    </a:lnTo>
                    <a:lnTo>
                      <a:pt x="72390" y="55685"/>
                    </a:lnTo>
                    <a:lnTo>
                      <a:pt x="71508" y="64269"/>
                    </a:lnTo>
                    <a:lnTo>
                      <a:pt x="70485" y="73497"/>
                    </a:lnTo>
                    <a:lnTo>
                      <a:pt x="70032" y="82581"/>
                    </a:lnTo>
                    <a:lnTo>
                      <a:pt x="70866" y="90737"/>
                    </a:lnTo>
                    <a:lnTo>
                      <a:pt x="74449" y="96547"/>
                    </a:lnTo>
                    <a:lnTo>
                      <a:pt x="80676" y="99500"/>
                    </a:lnTo>
                    <a:lnTo>
                      <a:pt x="87903" y="100167"/>
                    </a:lnTo>
                    <a:lnTo>
                      <a:pt x="94488" y="99119"/>
                    </a:lnTo>
                    <a:lnTo>
                      <a:pt x="105429" y="94940"/>
                    </a:lnTo>
                    <a:lnTo>
                      <a:pt x="114585" y="88546"/>
                    </a:lnTo>
                    <a:lnTo>
                      <a:pt x="122455" y="80581"/>
                    </a:lnTo>
                    <a:lnTo>
                      <a:pt x="129539" y="7168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01" name="Google Shape;1201;p9"/>
              <p:cNvSpPr/>
              <p:nvPr/>
            </p:nvSpPr>
            <p:spPr>
              <a:xfrm>
                <a:off x="8507730" y="5875782"/>
                <a:ext cx="41910" cy="32384"/>
              </a:xfrm>
              <a:custGeom>
                <a:rect b="b" l="l" r="r" t="t"/>
                <a:pathLst>
                  <a:path extrusionOk="0" h="32385" w="41909">
                    <a:moveTo>
                      <a:pt x="1524" y="24383"/>
                    </a:moveTo>
                    <a:lnTo>
                      <a:pt x="10322" y="28741"/>
                    </a:lnTo>
                    <a:lnTo>
                      <a:pt x="18764" y="31813"/>
                    </a:lnTo>
                    <a:lnTo>
                      <a:pt x="27348" y="32313"/>
                    </a:lnTo>
                    <a:lnTo>
                      <a:pt x="36576" y="28955"/>
                    </a:lnTo>
                    <a:lnTo>
                      <a:pt x="41148" y="25907"/>
                    </a:lnTo>
                    <a:lnTo>
                      <a:pt x="41910" y="16001"/>
                    </a:lnTo>
                    <a:lnTo>
                      <a:pt x="38100" y="12191"/>
                    </a:lnTo>
                    <a:lnTo>
                      <a:pt x="31051" y="6857"/>
                    </a:lnTo>
                    <a:lnTo>
                      <a:pt x="22860" y="3238"/>
                    </a:lnTo>
                    <a:lnTo>
                      <a:pt x="14097" y="1047"/>
                    </a:lnTo>
                    <a:lnTo>
                      <a:pt x="5334" y="0"/>
                    </a:lnTo>
                    <a:lnTo>
                      <a:pt x="0" y="0"/>
                    </a:lnTo>
                    <a:lnTo>
                      <a:pt x="2286" y="1523"/>
                    </a:lnTo>
                    <a:lnTo>
                      <a:pt x="762" y="457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02" name="Google Shape;1202;p9"/>
              <p:cNvSpPr/>
              <p:nvPr/>
            </p:nvSpPr>
            <p:spPr>
              <a:xfrm>
                <a:off x="8582810" y="5862554"/>
                <a:ext cx="69215" cy="114300"/>
              </a:xfrm>
              <a:custGeom>
                <a:rect b="b" l="l" r="r" t="t"/>
                <a:pathLst>
                  <a:path extrusionOk="0" h="114300" w="69215">
                    <a:moveTo>
                      <a:pt x="47601" y="24657"/>
                    </a:moveTo>
                    <a:lnTo>
                      <a:pt x="25717" y="0"/>
                    </a:lnTo>
                    <a:lnTo>
                      <a:pt x="20550" y="1893"/>
                    </a:lnTo>
                    <a:lnTo>
                      <a:pt x="0" y="34290"/>
                    </a:lnTo>
                    <a:lnTo>
                      <a:pt x="357" y="43707"/>
                    </a:lnTo>
                    <a:lnTo>
                      <a:pt x="30075" y="71901"/>
                    </a:lnTo>
                    <a:lnTo>
                      <a:pt x="38850" y="76402"/>
                    </a:lnTo>
                    <a:lnTo>
                      <a:pt x="47696" y="81045"/>
                    </a:lnTo>
                    <a:lnTo>
                      <a:pt x="56114" y="86260"/>
                    </a:lnTo>
                    <a:lnTo>
                      <a:pt x="63603" y="92475"/>
                    </a:lnTo>
                    <a:lnTo>
                      <a:pt x="68937" y="97809"/>
                    </a:lnTo>
                    <a:lnTo>
                      <a:pt x="67413" y="104667"/>
                    </a:lnTo>
                    <a:lnTo>
                      <a:pt x="60555" y="107715"/>
                    </a:lnTo>
                    <a:lnTo>
                      <a:pt x="49506" y="111228"/>
                    </a:lnTo>
                    <a:lnTo>
                      <a:pt x="36742" y="113526"/>
                    </a:lnTo>
                    <a:lnTo>
                      <a:pt x="23693" y="114252"/>
                    </a:lnTo>
                    <a:lnTo>
                      <a:pt x="11787" y="113049"/>
                    </a:lnTo>
                    <a:lnTo>
                      <a:pt x="3405" y="111525"/>
                    </a:lnTo>
                    <a:lnTo>
                      <a:pt x="11025" y="103143"/>
                    </a:lnTo>
                    <a:lnTo>
                      <a:pt x="12549" y="10009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03" name="Google Shape;1203;p9"/>
              <p:cNvSpPr/>
              <p:nvPr/>
            </p:nvSpPr>
            <p:spPr>
              <a:xfrm>
                <a:off x="8687562" y="5919978"/>
                <a:ext cx="14604" cy="3810"/>
              </a:xfrm>
              <a:custGeom>
                <a:rect b="b" l="l" r="r" t="t"/>
                <a:pathLst>
                  <a:path extrusionOk="0" h="3810" w="14604">
                    <a:moveTo>
                      <a:pt x="14477" y="3810"/>
                    </a:moveTo>
                    <a:lnTo>
                      <a:pt x="9143" y="2286"/>
                    </a:lnTo>
                    <a:lnTo>
                      <a:pt x="4571" y="1524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1204" name="Google Shape;1204;p9"/>
          <p:cNvGrpSpPr/>
          <p:nvPr/>
        </p:nvGrpSpPr>
        <p:grpSpPr>
          <a:xfrm>
            <a:off x="2613115" y="1988036"/>
            <a:ext cx="4485501" cy="2146548"/>
            <a:chOff x="4718304" y="2855950"/>
            <a:chExt cx="3829050" cy="1898675"/>
          </a:xfrm>
        </p:grpSpPr>
        <p:pic>
          <p:nvPicPr>
            <p:cNvPr id="1205" name="Google Shape;1205;p9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4998313" y="2855950"/>
              <a:ext cx="2750489" cy="11102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6" name="Google Shape;1206;p9"/>
            <p:cNvSpPr/>
            <p:nvPr/>
          </p:nvSpPr>
          <p:spPr>
            <a:xfrm>
              <a:off x="7905750" y="3190494"/>
              <a:ext cx="201930" cy="19050"/>
            </a:xfrm>
            <a:custGeom>
              <a:rect b="b" l="l" r="r" t="t"/>
              <a:pathLst>
                <a:path extrusionOk="0" h="19050" w="201929">
                  <a:moveTo>
                    <a:pt x="0" y="0"/>
                  </a:moveTo>
                  <a:lnTo>
                    <a:pt x="11060" y="9941"/>
                  </a:lnTo>
                  <a:lnTo>
                    <a:pt x="21621" y="15525"/>
                  </a:lnTo>
                  <a:lnTo>
                    <a:pt x="33754" y="18109"/>
                  </a:lnTo>
                  <a:lnTo>
                    <a:pt x="49530" y="19049"/>
                  </a:lnTo>
                  <a:lnTo>
                    <a:pt x="73294" y="19014"/>
                  </a:lnTo>
                  <a:lnTo>
                    <a:pt x="96774" y="17049"/>
                  </a:lnTo>
                  <a:lnTo>
                    <a:pt x="120253" y="13799"/>
                  </a:lnTo>
                  <a:lnTo>
                    <a:pt x="144018" y="9905"/>
                  </a:lnTo>
                  <a:lnTo>
                    <a:pt x="157745" y="7548"/>
                  </a:lnTo>
                  <a:lnTo>
                    <a:pt x="171545" y="5333"/>
                  </a:lnTo>
                  <a:lnTo>
                    <a:pt x="185487" y="3690"/>
                  </a:lnTo>
                  <a:lnTo>
                    <a:pt x="199644" y="3047"/>
                  </a:lnTo>
                  <a:lnTo>
                    <a:pt x="200406" y="3047"/>
                  </a:lnTo>
                  <a:lnTo>
                    <a:pt x="201168" y="3047"/>
                  </a:lnTo>
                  <a:lnTo>
                    <a:pt x="201930" y="304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207" name="Google Shape;1207;p9"/>
            <p:cNvGrpSpPr/>
            <p:nvPr/>
          </p:nvGrpSpPr>
          <p:grpSpPr>
            <a:xfrm>
              <a:off x="8159900" y="2999851"/>
              <a:ext cx="256540" cy="254635"/>
              <a:chOff x="8159900" y="2999851"/>
              <a:chExt cx="256540" cy="254635"/>
            </a:xfrm>
          </p:grpSpPr>
          <p:sp>
            <p:nvSpPr>
              <p:cNvPr id="1208" name="Google Shape;1208;p9"/>
              <p:cNvSpPr/>
              <p:nvPr/>
            </p:nvSpPr>
            <p:spPr>
              <a:xfrm>
                <a:off x="8263889" y="3089147"/>
                <a:ext cx="26670" cy="97790"/>
              </a:xfrm>
              <a:custGeom>
                <a:rect b="b" l="l" r="r" t="t"/>
                <a:pathLst>
                  <a:path extrusionOk="0" h="97789" w="26670">
                    <a:moveTo>
                      <a:pt x="0" y="0"/>
                    </a:moveTo>
                    <a:lnTo>
                      <a:pt x="15751" y="39862"/>
                    </a:lnTo>
                    <a:lnTo>
                      <a:pt x="17549" y="63591"/>
                    </a:lnTo>
                    <a:lnTo>
                      <a:pt x="17145" y="73437"/>
                    </a:lnTo>
                    <a:lnTo>
                      <a:pt x="17311" y="83141"/>
                    </a:lnTo>
                    <a:lnTo>
                      <a:pt x="19050" y="92202"/>
                    </a:lnTo>
                    <a:lnTo>
                      <a:pt x="22098" y="96012"/>
                    </a:lnTo>
                    <a:lnTo>
                      <a:pt x="22860" y="97536"/>
                    </a:lnTo>
                    <a:lnTo>
                      <a:pt x="26670" y="9601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09" name="Google Shape;1209;p9"/>
              <p:cNvSpPr/>
              <p:nvPr/>
            </p:nvSpPr>
            <p:spPr>
              <a:xfrm>
                <a:off x="8159900" y="2999851"/>
                <a:ext cx="256540" cy="254635"/>
              </a:xfrm>
              <a:custGeom>
                <a:rect b="b" l="l" r="r" t="t"/>
                <a:pathLst>
                  <a:path extrusionOk="0" h="254635" w="256540">
                    <a:moveTo>
                      <a:pt x="136755" y="11572"/>
                    </a:moveTo>
                    <a:lnTo>
                      <a:pt x="120360" y="6381"/>
                    </a:lnTo>
                    <a:lnTo>
                      <a:pt x="103322" y="2047"/>
                    </a:lnTo>
                    <a:lnTo>
                      <a:pt x="85855" y="0"/>
                    </a:lnTo>
                    <a:lnTo>
                      <a:pt x="68175" y="1666"/>
                    </a:lnTo>
                    <a:lnTo>
                      <a:pt x="33980" y="20621"/>
                    </a:lnTo>
                    <a:lnTo>
                      <a:pt x="11787" y="52720"/>
                    </a:lnTo>
                    <a:lnTo>
                      <a:pt x="357" y="101012"/>
                    </a:lnTo>
                    <a:lnTo>
                      <a:pt x="0" y="126765"/>
                    </a:lnTo>
                    <a:lnTo>
                      <a:pt x="2643" y="151018"/>
                    </a:lnTo>
                    <a:lnTo>
                      <a:pt x="20359" y="196453"/>
                    </a:lnTo>
                    <a:lnTo>
                      <a:pt x="52935" y="233314"/>
                    </a:lnTo>
                    <a:lnTo>
                      <a:pt x="94845" y="251793"/>
                    </a:lnTo>
                    <a:lnTo>
                      <a:pt x="118300" y="254531"/>
                    </a:lnTo>
                    <a:lnTo>
                      <a:pt x="141327" y="253126"/>
                    </a:lnTo>
                    <a:lnTo>
                      <a:pt x="187428" y="237124"/>
                    </a:lnTo>
                    <a:lnTo>
                      <a:pt x="226671" y="207406"/>
                    </a:lnTo>
                    <a:lnTo>
                      <a:pt x="249245" y="172735"/>
                    </a:lnTo>
                    <a:lnTo>
                      <a:pt x="256389" y="131206"/>
                    </a:lnTo>
                    <a:lnTo>
                      <a:pt x="255317" y="108346"/>
                    </a:lnTo>
                    <a:lnTo>
                      <a:pt x="241173" y="66055"/>
                    </a:lnTo>
                    <a:lnTo>
                      <a:pt x="216538" y="32146"/>
                    </a:lnTo>
                    <a:lnTo>
                      <a:pt x="167997" y="11572"/>
                    </a:lnTo>
                    <a:lnTo>
                      <a:pt x="139803" y="1385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210" name="Google Shape;1210;p9"/>
            <p:cNvGrpSpPr/>
            <p:nvPr/>
          </p:nvGrpSpPr>
          <p:grpSpPr>
            <a:xfrm>
              <a:off x="4718304" y="4477486"/>
              <a:ext cx="1064514" cy="277139"/>
              <a:chOff x="4718304" y="4477486"/>
              <a:chExt cx="1064514" cy="277139"/>
            </a:xfrm>
          </p:grpSpPr>
          <p:sp>
            <p:nvSpPr>
              <p:cNvPr id="1211" name="Google Shape;1211;p9"/>
              <p:cNvSpPr/>
              <p:nvPr/>
            </p:nvSpPr>
            <p:spPr>
              <a:xfrm>
                <a:off x="4718304" y="4520850"/>
                <a:ext cx="90170" cy="164465"/>
              </a:xfrm>
              <a:custGeom>
                <a:rect b="b" l="l" r="r" t="t"/>
                <a:pathLst>
                  <a:path extrusionOk="0" h="164464" w="90170">
                    <a:moveTo>
                      <a:pt x="81534" y="5429"/>
                    </a:moveTo>
                    <a:lnTo>
                      <a:pt x="66317" y="2321"/>
                    </a:lnTo>
                    <a:lnTo>
                      <a:pt x="50673" y="0"/>
                    </a:lnTo>
                    <a:lnTo>
                      <a:pt x="35028" y="392"/>
                    </a:lnTo>
                    <a:lnTo>
                      <a:pt x="2131" y="25145"/>
                    </a:lnTo>
                    <a:lnTo>
                      <a:pt x="0" y="34385"/>
                    </a:lnTo>
                    <a:lnTo>
                      <a:pt x="476" y="44660"/>
                    </a:lnTo>
                    <a:lnTo>
                      <a:pt x="26169" y="74949"/>
                    </a:lnTo>
                    <a:lnTo>
                      <a:pt x="56388" y="93059"/>
                    </a:lnTo>
                    <a:lnTo>
                      <a:pt x="63793" y="97309"/>
                    </a:lnTo>
                    <a:lnTo>
                      <a:pt x="89916" y="125825"/>
                    </a:lnTo>
                    <a:lnTo>
                      <a:pt x="86106" y="132683"/>
                    </a:lnTo>
                    <a:lnTo>
                      <a:pt x="53340" y="159353"/>
                    </a:lnTo>
                    <a:lnTo>
                      <a:pt x="34290" y="164115"/>
                    </a:lnTo>
                    <a:lnTo>
                      <a:pt x="23979" y="163853"/>
                    </a:lnTo>
                    <a:lnTo>
                      <a:pt x="15240" y="160877"/>
                    </a:lnTo>
                    <a:lnTo>
                      <a:pt x="10108" y="155638"/>
                    </a:lnTo>
                    <a:lnTo>
                      <a:pt x="7334" y="148685"/>
                    </a:lnTo>
                    <a:lnTo>
                      <a:pt x="6988" y="141160"/>
                    </a:lnTo>
                    <a:lnTo>
                      <a:pt x="9144" y="134207"/>
                    </a:lnTo>
                    <a:lnTo>
                      <a:pt x="11430" y="131159"/>
                    </a:lnTo>
                    <a:lnTo>
                      <a:pt x="13716" y="128873"/>
                    </a:lnTo>
                    <a:lnTo>
                      <a:pt x="16002" y="12658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12" name="Google Shape;1212;p9"/>
              <p:cNvSpPr/>
              <p:nvPr/>
            </p:nvSpPr>
            <p:spPr>
              <a:xfrm>
                <a:off x="4827270" y="4582668"/>
                <a:ext cx="107950" cy="93980"/>
              </a:xfrm>
              <a:custGeom>
                <a:rect b="b" l="l" r="r" t="t"/>
                <a:pathLst>
                  <a:path extrusionOk="0" h="93979" w="107950">
                    <a:moveTo>
                      <a:pt x="0" y="12192"/>
                    </a:moveTo>
                    <a:lnTo>
                      <a:pt x="21336" y="51054"/>
                    </a:lnTo>
                    <a:lnTo>
                      <a:pt x="43434" y="83058"/>
                    </a:lnTo>
                    <a:lnTo>
                      <a:pt x="55626" y="93726"/>
                    </a:lnTo>
                    <a:lnTo>
                      <a:pt x="59436" y="87630"/>
                    </a:lnTo>
                    <a:lnTo>
                      <a:pt x="62591" y="78664"/>
                    </a:lnTo>
                    <a:lnTo>
                      <a:pt x="63531" y="68484"/>
                    </a:lnTo>
                    <a:lnTo>
                      <a:pt x="63186" y="58162"/>
                    </a:lnTo>
                    <a:lnTo>
                      <a:pt x="62484" y="48768"/>
                    </a:lnTo>
                    <a:lnTo>
                      <a:pt x="62460" y="38481"/>
                    </a:lnTo>
                    <a:lnTo>
                      <a:pt x="62293" y="28194"/>
                    </a:lnTo>
                    <a:lnTo>
                      <a:pt x="61841" y="17907"/>
                    </a:lnTo>
                    <a:lnTo>
                      <a:pt x="60960" y="7620"/>
                    </a:lnTo>
                    <a:lnTo>
                      <a:pt x="60198" y="3048"/>
                    </a:lnTo>
                    <a:lnTo>
                      <a:pt x="60198" y="0"/>
                    </a:lnTo>
                    <a:lnTo>
                      <a:pt x="62484" y="7620"/>
                    </a:lnTo>
                    <a:lnTo>
                      <a:pt x="65532" y="14478"/>
                    </a:lnTo>
                    <a:lnTo>
                      <a:pt x="68580" y="21336"/>
                    </a:lnTo>
                    <a:lnTo>
                      <a:pt x="72378" y="31146"/>
                    </a:lnTo>
                    <a:lnTo>
                      <a:pt x="76104" y="40957"/>
                    </a:lnTo>
                    <a:lnTo>
                      <a:pt x="80260" y="50482"/>
                    </a:lnTo>
                    <a:lnTo>
                      <a:pt x="85344" y="59436"/>
                    </a:lnTo>
                    <a:lnTo>
                      <a:pt x="89868" y="65210"/>
                    </a:lnTo>
                    <a:lnTo>
                      <a:pt x="94678" y="69056"/>
                    </a:lnTo>
                    <a:lnTo>
                      <a:pt x="100345" y="71330"/>
                    </a:lnTo>
                    <a:lnTo>
                      <a:pt x="107442" y="7239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13" name="Google Shape;1213;p9"/>
              <p:cNvSpPr/>
              <p:nvPr/>
            </p:nvSpPr>
            <p:spPr>
              <a:xfrm>
                <a:off x="4941570" y="4520184"/>
                <a:ext cx="93980" cy="151765"/>
              </a:xfrm>
              <a:custGeom>
                <a:rect b="b" l="l" r="r" t="t"/>
                <a:pathLst>
                  <a:path extrusionOk="0" h="151764" w="93979">
                    <a:moveTo>
                      <a:pt x="0" y="0"/>
                    </a:moveTo>
                    <a:lnTo>
                      <a:pt x="2536" y="12906"/>
                    </a:lnTo>
                    <a:lnTo>
                      <a:pt x="5429" y="25526"/>
                    </a:lnTo>
                    <a:lnTo>
                      <a:pt x="8465" y="38147"/>
                    </a:lnTo>
                    <a:lnTo>
                      <a:pt x="11430" y="51053"/>
                    </a:lnTo>
                    <a:lnTo>
                      <a:pt x="21395" y="96273"/>
                    </a:lnTo>
                    <a:lnTo>
                      <a:pt x="25657" y="118681"/>
                    </a:lnTo>
                    <a:lnTo>
                      <a:pt x="27146" y="126111"/>
                    </a:lnTo>
                    <a:lnTo>
                      <a:pt x="28777" y="133540"/>
                    </a:lnTo>
                    <a:lnTo>
                      <a:pt x="30480" y="140970"/>
                    </a:lnTo>
                    <a:lnTo>
                      <a:pt x="30765" y="133338"/>
                    </a:lnTo>
                    <a:lnTo>
                      <a:pt x="31623" y="126206"/>
                    </a:lnTo>
                    <a:lnTo>
                      <a:pt x="47696" y="86510"/>
                    </a:lnTo>
                    <a:lnTo>
                      <a:pt x="67437" y="77057"/>
                    </a:lnTo>
                    <a:lnTo>
                      <a:pt x="74366" y="77545"/>
                    </a:lnTo>
                    <a:lnTo>
                      <a:pt x="80010" y="79247"/>
                    </a:lnTo>
                    <a:lnTo>
                      <a:pt x="86868" y="85546"/>
                    </a:lnTo>
                    <a:lnTo>
                      <a:pt x="91440" y="93630"/>
                    </a:lnTo>
                    <a:lnTo>
                      <a:pt x="93726" y="102715"/>
                    </a:lnTo>
                    <a:lnTo>
                      <a:pt x="93726" y="112013"/>
                    </a:lnTo>
                    <a:lnTo>
                      <a:pt x="67377" y="147232"/>
                    </a:lnTo>
                    <a:lnTo>
                      <a:pt x="54304" y="151280"/>
                    </a:lnTo>
                    <a:lnTo>
                      <a:pt x="46482" y="15087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14" name="Google Shape;1214;p9"/>
              <p:cNvSpPr/>
              <p:nvPr/>
            </p:nvSpPr>
            <p:spPr>
              <a:xfrm>
                <a:off x="5073396" y="4549140"/>
                <a:ext cx="71120" cy="114300"/>
              </a:xfrm>
              <a:custGeom>
                <a:rect b="b" l="l" r="r" t="t"/>
                <a:pathLst>
                  <a:path extrusionOk="0" h="114300" w="71120">
                    <a:moveTo>
                      <a:pt x="52577" y="18288"/>
                    </a:moveTo>
                    <a:lnTo>
                      <a:pt x="14477" y="0"/>
                    </a:lnTo>
                    <a:lnTo>
                      <a:pt x="10667" y="7620"/>
                    </a:lnTo>
                    <a:lnTo>
                      <a:pt x="6857" y="15240"/>
                    </a:lnTo>
                    <a:lnTo>
                      <a:pt x="3333" y="23395"/>
                    </a:lnTo>
                    <a:lnTo>
                      <a:pt x="952" y="32480"/>
                    </a:lnTo>
                    <a:lnTo>
                      <a:pt x="0" y="41707"/>
                    </a:lnTo>
                    <a:lnTo>
                      <a:pt x="761" y="50292"/>
                    </a:lnTo>
                    <a:lnTo>
                      <a:pt x="34670" y="72913"/>
                    </a:lnTo>
                    <a:lnTo>
                      <a:pt x="42671" y="74676"/>
                    </a:lnTo>
                    <a:lnTo>
                      <a:pt x="50672" y="76438"/>
                    </a:lnTo>
                    <a:lnTo>
                      <a:pt x="58673" y="78486"/>
                    </a:lnTo>
                    <a:lnTo>
                      <a:pt x="64769" y="80772"/>
                    </a:lnTo>
                    <a:lnTo>
                      <a:pt x="70865" y="86868"/>
                    </a:lnTo>
                    <a:lnTo>
                      <a:pt x="66293" y="93726"/>
                    </a:lnTo>
                    <a:lnTo>
                      <a:pt x="30932" y="113633"/>
                    </a:lnTo>
                    <a:lnTo>
                      <a:pt x="22859" y="114300"/>
                    </a:lnTo>
                    <a:lnTo>
                      <a:pt x="15930" y="112109"/>
                    </a:lnTo>
                    <a:lnTo>
                      <a:pt x="11429" y="105918"/>
                    </a:lnTo>
                    <a:lnTo>
                      <a:pt x="10667" y="101346"/>
                    </a:lnTo>
                    <a:lnTo>
                      <a:pt x="10667" y="97536"/>
                    </a:lnTo>
                    <a:lnTo>
                      <a:pt x="9905" y="9372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15" name="Google Shape;1215;p9"/>
              <p:cNvSpPr/>
              <p:nvPr/>
            </p:nvSpPr>
            <p:spPr>
              <a:xfrm>
                <a:off x="5164836" y="4507992"/>
                <a:ext cx="39370" cy="147320"/>
              </a:xfrm>
              <a:custGeom>
                <a:rect b="b" l="l" r="r" t="t"/>
                <a:pathLst>
                  <a:path extrusionOk="0" h="147320" w="39370">
                    <a:moveTo>
                      <a:pt x="0" y="0"/>
                    </a:moveTo>
                    <a:lnTo>
                      <a:pt x="14466" y="39754"/>
                    </a:lnTo>
                    <a:lnTo>
                      <a:pt x="24193" y="83058"/>
                    </a:lnTo>
                    <a:lnTo>
                      <a:pt x="28956" y="112776"/>
                    </a:lnTo>
                    <a:lnTo>
                      <a:pt x="30718" y="121455"/>
                    </a:lnTo>
                    <a:lnTo>
                      <a:pt x="32766" y="130206"/>
                    </a:lnTo>
                    <a:lnTo>
                      <a:pt x="35385" y="138814"/>
                    </a:lnTo>
                    <a:lnTo>
                      <a:pt x="38862" y="14706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16" name="Google Shape;1216;p9"/>
              <p:cNvSpPr/>
              <p:nvPr/>
            </p:nvSpPr>
            <p:spPr>
              <a:xfrm>
                <a:off x="5161026" y="4573524"/>
                <a:ext cx="97155" cy="79375"/>
              </a:xfrm>
              <a:custGeom>
                <a:rect b="b" l="l" r="r" t="t"/>
                <a:pathLst>
                  <a:path extrusionOk="0" h="79375" w="97154">
                    <a:moveTo>
                      <a:pt x="0" y="25145"/>
                    </a:moveTo>
                    <a:lnTo>
                      <a:pt x="48006" y="12953"/>
                    </a:lnTo>
                    <a:lnTo>
                      <a:pt x="66008" y="5048"/>
                    </a:lnTo>
                    <a:lnTo>
                      <a:pt x="75973" y="1273"/>
                    </a:lnTo>
                    <a:lnTo>
                      <a:pt x="84582" y="0"/>
                    </a:lnTo>
                    <a:lnTo>
                      <a:pt x="89916" y="761"/>
                    </a:lnTo>
                    <a:lnTo>
                      <a:pt x="89154" y="6095"/>
                    </a:lnTo>
                    <a:lnTo>
                      <a:pt x="89916" y="10667"/>
                    </a:lnTo>
                    <a:lnTo>
                      <a:pt x="91487" y="18668"/>
                    </a:lnTo>
                    <a:lnTo>
                      <a:pt x="92773" y="26669"/>
                    </a:lnTo>
                    <a:lnTo>
                      <a:pt x="93773" y="34670"/>
                    </a:lnTo>
                    <a:lnTo>
                      <a:pt x="94488" y="42671"/>
                    </a:lnTo>
                    <a:lnTo>
                      <a:pt x="95488" y="51815"/>
                    </a:lnTo>
                    <a:lnTo>
                      <a:pt x="96202" y="60959"/>
                    </a:lnTo>
                    <a:lnTo>
                      <a:pt x="96631" y="70103"/>
                    </a:lnTo>
                    <a:lnTo>
                      <a:pt x="96774" y="792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17" name="Google Shape;1217;p9"/>
              <p:cNvSpPr/>
              <p:nvPr/>
            </p:nvSpPr>
            <p:spPr>
              <a:xfrm>
                <a:off x="5225796" y="4491228"/>
                <a:ext cx="13970" cy="18415"/>
              </a:xfrm>
              <a:custGeom>
                <a:rect b="b" l="l" r="r" t="t"/>
                <a:pathLst>
                  <a:path extrusionOk="0" h="18414" w="13970">
                    <a:moveTo>
                      <a:pt x="13715" y="18287"/>
                    </a:moveTo>
                    <a:lnTo>
                      <a:pt x="6095" y="12191"/>
                    </a:lnTo>
                    <a:lnTo>
                      <a:pt x="1523" y="10667"/>
                    </a:lnTo>
                    <a:lnTo>
                      <a:pt x="0" y="3047"/>
                    </a:lnTo>
                    <a:lnTo>
                      <a:pt x="3809" y="1523"/>
                    </a:lnTo>
                    <a:lnTo>
                      <a:pt x="6095" y="761"/>
                    </a:lnTo>
                    <a:lnTo>
                      <a:pt x="914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218" name="Google Shape;1218;p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5307304" y="4477486"/>
                <a:ext cx="262178" cy="172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9" name="Google Shape;1219;p9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5601532" y="4520920"/>
                <a:ext cx="94443" cy="1052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0" name="Google Shape;1220;p9"/>
              <p:cNvSpPr/>
              <p:nvPr/>
            </p:nvSpPr>
            <p:spPr>
              <a:xfrm>
                <a:off x="5668518" y="4501896"/>
                <a:ext cx="114300" cy="252729"/>
              </a:xfrm>
              <a:custGeom>
                <a:rect b="b" l="l" r="r" t="t"/>
                <a:pathLst>
                  <a:path extrusionOk="0" h="252729" w="114300">
                    <a:moveTo>
                      <a:pt x="86105" y="32765"/>
                    </a:moveTo>
                    <a:lnTo>
                      <a:pt x="62483" y="0"/>
                    </a:lnTo>
                    <a:lnTo>
                      <a:pt x="59435" y="7619"/>
                    </a:lnTo>
                    <a:lnTo>
                      <a:pt x="57149" y="12191"/>
                    </a:lnTo>
                    <a:lnTo>
                      <a:pt x="54673" y="20776"/>
                    </a:lnTo>
                    <a:lnTo>
                      <a:pt x="53339" y="30003"/>
                    </a:lnTo>
                    <a:lnTo>
                      <a:pt x="53720" y="39088"/>
                    </a:lnTo>
                    <a:lnTo>
                      <a:pt x="86105" y="60959"/>
                    </a:lnTo>
                    <a:lnTo>
                      <a:pt x="95249" y="60197"/>
                    </a:lnTo>
                    <a:lnTo>
                      <a:pt x="98297" y="54863"/>
                    </a:lnTo>
                    <a:lnTo>
                      <a:pt x="99059" y="46481"/>
                    </a:lnTo>
                    <a:lnTo>
                      <a:pt x="99821" y="41147"/>
                    </a:lnTo>
                    <a:lnTo>
                      <a:pt x="99059" y="38861"/>
                    </a:lnTo>
                    <a:lnTo>
                      <a:pt x="96773" y="34289"/>
                    </a:lnTo>
                    <a:lnTo>
                      <a:pt x="96773" y="38861"/>
                    </a:lnTo>
                    <a:lnTo>
                      <a:pt x="96011" y="47243"/>
                    </a:lnTo>
                    <a:lnTo>
                      <a:pt x="96773" y="52577"/>
                    </a:lnTo>
                    <a:lnTo>
                      <a:pt x="99976" y="71889"/>
                    </a:lnTo>
                    <a:lnTo>
                      <a:pt x="103536" y="91058"/>
                    </a:lnTo>
                    <a:lnTo>
                      <a:pt x="106953" y="110228"/>
                    </a:lnTo>
                    <a:lnTo>
                      <a:pt x="109727" y="129539"/>
                    </a:lnTo>
                    <a:lnTo>
                      <a:pt x="112228" y="151280"/>
                    </a:lnTo>
                    <a:lnTo>
                      <a:pt x="113728" y="173735"/>
                    </a:lnTo>
                    <a:lnTo>
                      <a:pt x="113799" y="196191"/>
                    </a:lnTo>
                    <a:lnTo>
                      <a:pt x="112013" y="217931"/>
                    </a:lnTo>
                    <a:lnTo>
                      <a:pt x="109775" y="230362"/>
                    </a:lnTo>
                    <a:lnTo>
                      <a:pt x="104965" y="240791"/>
                    </a:lnTo>
                    <a:lnTo>
                      <a:pt x="97012" y="248364"/>
                    </a:lnTo>
                    <a:lnTo>
                      <a:pt x="85343" y="252221"/>
                    </a:lnTo>
                    <a:lnTo>
                      <a:pt x="64591" y="251745"/>
                    </a:lnTo>
                    <a:lnTo>
                      <a:pt x="41624" y="246125"/>
                    </a:lnTo>
                    <a:lnTo>
                      <a:pt x="20514" y="235934"/>
                    </a:lnTo>
                    <a:lnTo>
                      <a:pt x="5333" y="221741"/>
                    </a:lnTo>
                    <a:lnTo>
                      <a:pt x="3809" y="217169"/>
                    </a:lnTo>
                    <a:lnTo>
                      <a:pt x="2285" y="213359"/>
                    </a:lnTo>
                    <a:lnTo>
                      <a:pt x="0" y="20878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221" name="Google Shape;1221;p9"/>
            <p:cNvGrpSpPr/>
            <p:nvPr/>
          </p:nvGrpSpPr>
          <p:grpSpPr>
            <a:xfrm>
              <a:off x="6119024" y="4346422"/>
              <a:ext cx="156832" cy="262178"/>
              <a:chOff x="6119024" y="4346422"/>
              <a:chExt cx="156832" cy="262178"/>
            </a:xfrm>
          </p:grpSpPr>
          <p:pic>
            <p:nvPicPr>
              <p:cNvPr id="1222" name="Google Shape;1222;p9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119024" y="4459198"/>
                <a:ext cx="127114" cy="1494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3" name="Google Shape;1223;p9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6211798" y="4346422"/>
                <a:ext cx="64058" cy="8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4" name="Google Shape;1224;p9"/>
            <p:cNvGrpSpPr/>
            <p:nvPr/>
          </p:nvGrpSpPr>
          <p:grpSpPr>
            <a:xfrm>
              <a:off x="6385560" y="4491228"/>
              <a:ext cx="76200" cy="61087"/>
              <a:chOff x="6385560" y="4491228"/>
              <a:chExt cx="76200" cy="61087"/>
            </a:xfrm>
          </p:grpSpPr>
          <p:sp>
            <p:nvSpPr>
              <p:cNvPr id="1225" name="Google Shape;1225;p9"/>
              <p:cNvSpPr/>
              <p:nvPr/>
            </p:nvSpPr>
            <p:spPr>
              <a:xfrm>
                <a:off x="6385560" y="4491228"/>
                <a:ext cx="76200" cy="6985"/>
              </a:xfrm>
              <a:custGeom>
                <a:rect b="b" l="l" r="r" t="t"/>
                <a:pathLst>
                  <a:path extrusionOk="0" h="6985" w="76200">
                    <a:moveTo>
                      <a:pt x="0" y="6858"/>
                    </a:moveTo>
                    <a:lnTo>
                      <a:pt x="39647" y="4393"/>
                    </a:lnTo>
                    <a:lnTo>
                      <a:pt x="60960" y="762"/>
                    </a:lnTo>
                    <a:lnTo>
                      <a:pt x="67818" y="0"/>
                    </a:lnTo>
                    <a:lnTo>
                      <a:pt x="7620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26" name="Google Shape;1226;p9"/>
              <p:cNvSpPr/>
              <p:nvPr/>
            </p:nvSpPr>
            <p:spPr>
              <a:xfrm>
                <a:off x="6405372" y="4541520"/>
                <a:ext cx="48895" cy="10795"/>
              </a:xfrm>
              <a:custGeom>
                <a:rect b="b" l="l" r="r" t="t"/>
                <a:pathLst>
                  <a:path extrusionOk="0" h="10795" w="48895">
                    <a:moveTo>
                      <a:pt x="0" y="10667"/>
                    </a:moveTo>
                    <a:lnTo>
                      <a:pt x="12870" y="9536"/>
                    </a:lnTo>
                    <a:lnTo>
                      <a:pt x="24669" y="7334"/>
                    </a:lnTo>
                    <a:lnTo>
                      <a:pt x="36325" y="4131"/>
                    </a:lnTo>
                    <a:lnTo>
                      <a:pt x="4876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227" name="Google Shape;1227;p9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6578320" y="4341088"/>
              <a:ext cx="182168" cy="2294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8" name="Google Shape;1228;p9"/>
            <p:cNvSpPr/>
            <p:nvPr/>
          </p:nvSpPr>
          <p:spPr>
            <a:xfrm>
              <a:off x="6981443" y="4538471"/>
              <a:ext cx="37465" cy="52705"/>
            </a:xfrm>
            <a:custGeom>
              <a:rect b="b" l="l" r="r" t="t"/>
              <a:pathLst>
                <a:path extrusionOk="0" h="52704" w="37465">
                  <a:moveTo>
                    <a:pt x="25907" y="0"/>
                  </a:moveTo>
                  <a:lnTo>
                    <a:pt x="30575" y="6084"/>
                  </a:lnTo>
                  <a:lnTo>
                    <a:pt x="34670" y="12096"/>
                  </a:lnTo>
                  <a:lnTo>
                    <a:pt x="37052" y="18538"/>
                  </a:lnTo>
                  <a:lnTo>
                    <a:pt x="36575" y="25908"/>
                  </a:lnTo>
                  <a:lnTo>
                    <a:pt x="34039" y="32337"/>
                  </a:lnTo>
                  <a:lnTo>
                    <a:pt x="29432" y="37909"/>
                  </a:lnTo>
                  <a:lnTo>
                    <a:pt x="23824" y="42624"/>
                  </a:lnTo>
                  <a:lnTo>
                    <a:pt x="18287" y="46482"/>
                  </a:lnTo>
                  <a:lnTo>
                    <a:pt x="11429" y="51816"/>
                  </a:lnTo>
                  <a:lnTo>
                    <a:pt x="8381" y="51816"/>
                  </a:lnTo>
                  <a:lnTo>
                    <a:pt x="0" y="5257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229" name="Google Shape;1229;p9"/>
            <p:cNvGrpSpPr/>
            <p:nvPr/>
          </p:nvGrpSpPr>
          <p:grpSpPr>
            <a:xfrm>
              <a:off x="7328890" y="4270222"/>
              <a:ext cx="765099" cy="258178"/>
              <a:chOff x="7328890" y="4270222"/>
              <a:chExt cx="765099" cy="258178"/>
            </a:xfrm>
          </p:grpSpPr>
          <p:pic>
            <p:nvPicPr>
              <p:cNvPr id="1230" name="Google Shape;1230;p9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7328890" y="4306036"/>
                <a:ext cx="339902" cy="2223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1" name="Google Shape;1231;p9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7697150" y="4270222"/>
                <a:ext cx="191860" cy="2019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2" name="Google Shape;1232;p9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7931168" y="4289689"/>
                <a:ext cx="162821" cy="1385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33" name="Google Shape;1233;p9"/>
            <p:cNvGrpSpPr/>
            <p:nvPr/>
          </p:nvGrpSpPr>
          <p:grpSpPr>
            <a:xfrm>
              <a:off x="8256460" y="4187273"/>
              <a:ext cx="290894" cy="257175"/>
              <a:chOff x="8256460" y="4187273"/>
              <a:chExt cx="290894" cy="257175"/>
            </a:xfrm>
          </p:grpSpPr>
          <p:sp>
            <p:nvSpPr>
              <p:cNvPr id="1234" name="Google Shape;1234;p9"/>
              <p:cNvSpPr/>
              <p:nvPr/>
            </p:nvSpPr>
            <p:spPr>
              <a:xfrm>
                <a:off x="8346948" y="4283964"/>
                <a:ext cx="10160" cy="77470"/>
              </a:xfrm>
              <a:custGeom>
                <a:rect b="b" l="l" r="r" t="t"/>
                <a:pathLst>
                  <a:path extrusionOk="0" h="77470" w="10159">
                    <a:moveTo>
                      <a:pt x="5333" y="0"/>
                    </a:moveTo>
                    <a:lnTo>
                      <a:pt x="2571" y="11299"/>
                    </a:lnTo>
                    <a:lnTo>
                      <a:pt x="952" y="21812"/>
                    </a:lnTo>
                    <a:lnTo>
                      <a:pt x="190" y="32468"/>
                    </a:lnTo>
                    <a:lnTo>
                      <a:pt x="0" y="44196"/>
                    </a:lnTo>
                    <a:lnTo>
                      <a:pt x="476" y="53494"/>
                    </a:lnTo>
                    <a:lnTo>
                      <a:pt x="2095" y="61436"/>
                    </a:lnTo>
                    <a:lnTo>
                      <a:pt x="5143" y="68949"/>
                    </a:lnTo>
                    <a:lnTo>
                      <a:pt x="9905" y="769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35" name="Google Shape;1235;p9"/>
              <p:cNvSpPr/>
              <p:nvPr/>
            </p:nvSpPr>
            <p:spPr>
              <a:xfrm>
                <a:off x="8256460" y="4187273"/>
                <a:ext cx="213360" cy="257175"/>
              </a:xfrm>
              <a:custGeom>
                <a:rect b="b" l="l" r="r" t="t"/>
                <a:pathLst>
                  <a:path extrusionOk="0" h="257175" w="213359">
                    <a:moveTo>
                      <a:pt x="127063" y="12108"/>
                    </a:moveTo>
                    <a:lnTo>
                      <a:pt x="109954" y="4738"/>
                    </a:lnTo>
                    <a:lnTo>
                      <a:pt x="94202" y="11"/>
                    </a:lnTo>
                    <a:lnTo>
                      <a:pt x="78307" y="0"/>
                    </a:lnTo>
                    <a:lnTo>
                      <a:pt x="60769" y="6774"/>
                    </a:lnTo>
                    <a:lnTo>
                      <a:pt x="29146" y="34587"/>
                    </a:lnTo>
                    <a:lnTo>
                      <a:pt x="8953" y="71544"/>
                    </a:lnTo>
                    <a:lnTo>
                      <a:pt x="0" y="120122"/>
                    </a:lnTo>
                    <a:lnTo>
                      <a:pt x="166" y="145482"/>
                    </a:lnTo>
                    <a:lnTo>
                      <a:pt x="11691" y="192881"/>
                    </a:lnTo>
                    <a:lnTo>
                      <a:pt x="40695" y="231243"/>
                    </a:lnTo>
                    <a:lnTo>
                      <a:pt x="82867" y="253567"/>
                    </a:lnTo>
                    <a:lnTo>
                      <a:pt x="106108" y="256710"/>
                    </a:lnTo>
                    <a:lnTo>
                      <a:pt x="129349" y="254710"/>
                    </a:lnTo>
                    <a:lnTo>
                      <a:pt x="170890" y="236029"/>
                    </a:lnTo>
                    <a:lnTo>
                      <a:pt x="200632" y="201810"/>
                    </a:lnTo>
                    <a:lnTo>
                      <a:pt x="212752" y="159115"/>
                    </a:lnTo>
                    <a:lnTo>
                      <a:pt x="211931" y="136600"/>
                    </a:lnTo>
                    <a:lnTo>
                      <a:pt x="200215" y="93642"/>
                    </a:lnTo>
                    <a:lnTo>
                      <a:pt x="177450" y="54875"/>
                    </a:lnTo>
                    <a:lnTo>
                      <a:pt x="146113" y="23538"/>
                    </a:lnTo>
                    <a:lnTo>
                      <a:pt x="106489" y="18204"/>
                    </a:lnTo>
                    <a:lnTo>
                      <a:pt x="103441" y="26586"/>
                    </a:lnTo>
                    <a:lnTo>
                      <a:pt x="101917" y="29634"/>
                    </a:lnTo>
                    <a:lnTo>
                      <a:pt x="103441" y="3649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36" name="Google Shape;1236;p9"/>
              <p:cNvSpPr/>
              <p:nvPr/>
            </p:nvSpPr>
            <p:spPr>
              <a:xfrm>
                <a:off x="8524494" y="4325874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2023-01-18T06:33:07Z</dcterms:created>
  <dc:creator>NPTEL-STUDIO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2023-01-18T00:00:00Z</vt:filetime>
  </property>
  <property fmtid="{D5CDD505-2E9C-101B-9397-08002B2CF9AE}" pid="5" name="Producer">
    <vt:lpwstr>Acrobat Distiller 11.0 (Windows)</vt:lpwstr>
  </property>
</Properties>
</file>